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2.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6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85.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05.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123.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126.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127.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7" r:id="rId4"/>
    <p:sldMasterId id="2147483660" r:id="rId5"/>
    <p:sldMasterId id="2147483711" r:id="rId6"/>
  </p:sldMasterIdLst>
  <p:notesMasterIdLst>
    <p:notesMasterId r:id="rId153"/>
  </p:notesMasterIdLst>
  <p:handoutMasterIdLst>
    <p:handoutMasterId r:id="rId154"/>
  </p:handoutMasterIdLst>
  <p:sldIdLst>
    <p:sldId id="256" r:id="rId7"/>
    <p:sldId id="2515" r:id="rId8"/>
    <p:sldId id="2485" r:id="rId9"/>
    <p:sldId id="2500" r:id="rId10"/>
    <p:sldId id="453" r:id="rId11"/>
    <p:sldId id="2330" r:id="rId12"/>
    <p:sldId id="2476" r:id="rId13"/>
    <p:sldId id="1012" r:id="rId14"/>
    <p:sldId id="1593" r:id="rId15"/>
    <p:sldId id="1594" r:id="rId16"/>
    <p:sldId id="1589" r:id="rId17"/>
    <p:sldId id="1590" r:id="rId18"/>
    <p:sldId id="1591" r:id="rId19"/>
    <p:sldId id="1592" r:id="rId20"/>
    <p:sldId id="2667" r:id="rId21"/>
    <p:sldId id="2692" r:id="rId22"/>
    <p:sldId id="2525" r:id="rId23"/>
    <p:sldId id="2523" r:id="rId24"/>
    <p:sldId id="455" r:id="rId25"/>
    <p:sldId id="1595" r:id="rId26"/>
    <p:sldId id="1600" r:id="rId27"/>
    <p:sldId id="2607" r:id="rId28"/>
    <p:sldId id="2642" r:id="rId29"/>
    <p:sldId id="2676" r:id="rId30"/>
    <p:sldId id="2689" r:id="rId31"/>
    <p:sldId id="2571" r:id="rId32"/>
    <p:sldId id="2610" r:id="rId33"/>
    <p:sldId id="2613" r:id="rId34"/>
    <p:sldId id="2612" r:id="rId35"/>
    <p:sldId id="2598" r:id="rId36"/>
    <p:sldId id="2531" r:id="rId37"/>
    <p:sldId id="2614" r:id="rId38"/>
    <p:sldId id="2693" r:id="rId39"/>
    <p:sldId id="963" r:id="rId40"/>
    <p:sldId id="2615" r:id="rId41"/>
    <p:sldId id="2527" r:id="rId42"/>
    <p:sldId id="2528" r:id="rId43"/>
    <p:sldId id="2671" r:id="rId44"/>
    <p:sldId id="2621" r:id="rId45"/>
    <p:sldId id="2616" r:id="rId46"/>
    <p:sldId id="2673" r:id="rId47"/>
    <p:sldId id="1609" r:id="rId48"/>
    <p:sldId id="2619" r:id="rId49"/>
    <p:sldId id="2599" r:id="rId50"/>
    <p:sldId id="2672" r:id="rId51"/>
    <p:sldId id="965" r:id="rId52"/>
    <p:sldId id="2622" r:id="rId53"/>
    <p:sldId id="2677" r:id="rId54"/>
    <p:sldId id="2624" r:id="rId55"/>
    <p:sldId id="2600" r:id="rId56"/>
    <p:sldId id="2625" r:id="rId57"/>
    <p:sldId id="2628" r:id="rId58"/>
    <p:sldId id="2626" r:id="rId59"/>
    <p:sldId id="2627" r:id="rId60"/>
    <p:sldId id="2690" r:id="rId61"/>
    <p:sldId id="2533" r:id="rId62"/>
    <p:sldId id="2543" r:id="rId63"/>
    <p:sldId id="2535" r:id="rId64"/>
    <p:sldId id="2534" r:id="rId65"/>
    <p:sldId id="2629" r:id="rId66"/>
    <p:sldId id="1298" r:id="rId67"/>
    <p:sldId id="2632" r:id="rId68"/>
    <p:sldId id="2630" r:id="rId69"/>
    <p:sldId id="2536" r:id="rId70"/>
    <p:sldId id="2681" r:id="rId71"/>
    <p:sldId id="2631" r:id="rId72"/>
    <p:sldId id="2682" r:id="rId73"/>
    <p:sldId id="2683" r:id="rId74"/>
    <p:sldId id="2668" r:id="rId75"/>
    <p:sldId id="2538" r:id="rId76"/>
    <p:sldId id="1240" r:id="rId77"/>
    <p:sldId id="2540" r:id="rId78"/>
    <p:sldId id="2544" r:id="rId79"/>
    <p:sldId id="1225" r:id="rId80"/>
    <p:sldId id="2541" r:id="rId81"/>
    <p:sldId id="2639" r:id="rId82"/>
    <p:sldId id="2640" r:id="rId83"/>
    <p:sldId id="2650" r:id="rId84"/>
    <p:sldId id="2651" r:id="rId85"/>
    <p:sldId id="2645" r:id="rId86"/>
    <p:sldId id="2542" r:id="rId87"/>
    <p:sldId id="2557" r:id="rId88"/>
    <p:sldId id="2591" r:id="rId89"/>
    <p:sldId id="2590" r:id="rId90"/>
    <p:sldId id="2592" r:id="rId91"/>
    <p:sldId id="2556" r:id="rId92"/>
    <p:sldId id="2593" r:id="rId93"/>
    <p:sldId id="2558" r:id="rId94"/>
    <p:sldId id="2559" r:id="rId95"/>
    <p:sldId id="2603" r:id="rId96"/>
    <p:sldId id="2560" r:id="rId97"/>
    <p:sldId id="2634" r:id="rId98"/>
    <p:sldId id="2602" r:id="rId99"/>
    <p:sldId id="2601" r:id="rId100"/>
    <p:sldId id="2546" r:id="rId101"/>
    <p:sldId id="2633" r:id="rId102"/>
    <p:sldId id="2641" r:id="rId103"/>
    <p:sldId id="2547" r:id="rId104"/>
    <p:sldId id="2553" r:id="rId105"/>
    <p:sldId id="2594" r:id="rId106"/>
    <p:sldId id="2637" r:id="rId107"/>
    <p:sldId id="2643" r:id="rId108"/>
    <p:sldId id="2680" r:id="rId109"/>
    <p:sldId id="1299" r:id="rId110"/>
    <p:sldId id="2587" r:id="rId111"/>
    <p:sldId id="2588" r:id="rId112"/>
    <p:sldId id="2568" r:id="rId113"/>
    <p:sldId id="1251" r:id="rId114"/>
    <p:sldId id="1244" r:id="rId115"/>
    <p:sldId id="2551" r:id="rId116"/>
    <p:sldId id="2665" r:id="rId117"/>
    <p:sldId id="2647" r:id="rId118"/>
    <p:sldId id="2674" r:id="rId119"/>
    <p:sldId id="2675" r:id="rId120"/>
    <p:sldId id="2649" r:id="rId121"/>
    <p:sldId id="2652" r:id="rId122"/>
    <p:sldId id="2691" r:id="rId123"/>
    <p:sldId id="2572" r:id="rId124"/>
    <p:sldId id="2573" r:id="rId125"/>
    <p:sldId id="2575" r:id="rId126"/>
    <p:sldId id="2574" r:id="rId127"/>
    <p:sldId id="1611" r:id="rId128"/>
    <p:sldId id="1612" r:id="rId129"/>
    <p:sldId id="1353" r:id="rId130"/>
    <p:sldId id="2578" r:id="rId131"/>
    <p:sldId id="2653" r:id="rId132"/>
    <p:sldId id="2685" r:id="rId133"/>
    <p:sldId id="2657" r:id="rId134"/>
    <p:sldId id="2565" r:id="rId135"/>
    <p:sldId id="2656" r:id="rId136"/>
    <p:sldId id="2517" r:id="rId137"/>
    <p:sldId id="2659" r:id="rId138"/>
    <p:sldId id="2660" r:id="rId139"/>
    <p:sldId id="2658" r:id="rId140"/>
    <p:sldId id="2583" r:id="rId141"/>
    <p:sldId id="2576" r:id="rId142"/>
    <p:sldId id="2654" r:id="rId143"/>
    <p:sldId id="2566" r:id="rId144"/>
    <p:sldId id="2655" r:id="rId145"/>
    <p:sldId id="2661" r:id="rId146"/>
    <p:sldId id="2666" r:id="rId147"/>
    <p:sldId id="2663" r:id="rId148"/>
    <p:sldId id="2664" r:id="rId149"/>
    <p:sldId id="2595" r:id="rId150"/>
    <p:sldId id="2684" r:id="rId151"/>
    <p:sldId id="2688" r:id="rId1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243F10-8D48-8274-13F8-A6AEF960CD4B}" name="Pearson, Amanda (OJP)" initials="PA(" userId="S::Amanda.Pearson@ojp.usdoj.gov::f0350c79-ce25-4852-b3c1-77ecc41a60d7" providerId="AD"/>
  <p188:author id="{6A84D712-6C2F-6672-C2D1-21C8543E21BC}" name="Paige Adkins" initials="PA" userId="S::padkins@mossgroup.us::eb06c46d-e991-416b-bf2c-1cde1379a7a6" providerId="AD"/>
  <p188:author id="{A2AA382B-51C6-F508-DAB2-2987BD9D7628}" name="Garcia, Michelle (OJP)" initials="GM(" userId="S::Michelle.Garcia2@usdoj.gov::a4646e74-323b-47cd-83e5-c5216049c447" providerId="AD"/>
  <p188:author id="{938E2C45-2206-7A24-1943-6788B2041155}" name="Shannon Murphy" initials="SM" userId="S::smurphy@mossgroup.us::4a87e6a7-e051-43e4-94ce-c6e5d1638525" providerId="AD"/>
  <p188:author id="{2F730855-D838-5B76-B9F4-A45415AB7238}" name="Meerman, Tatjana (OJP)" initials="MT(" userId="S::Tatjana.Meerman@usdoj.gov::8ce4d361-9b13-4738-a1c7-7b78855e5b95" providerId="AD"/>
  <p188:author id="{3FAA9556-A71B-0CF1-68CB-484DEBEFD428}" name="Qazilbash, Ruby (OJP)" initials="Q(" userId="S::ruby.qazilbash@usdoj.gov::c7132c59-efcf-4d15-abdc-e72f2cb218d2" providerId="AD"/>
  <p188:author id="{19DF8BE5-7A3E-F26A-8A6A-627B922AD66F}" name="Katy Cummings" initials="KC" userId="S::kcummings@mossgroup.us::8943e281-8307-4b61-9842-5ac0218e0a4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7F7F7F"/>
    <a:srgbClr val="1F4F7B"/>
    <a:srgbClr val="1D384C"/>
    <a:srgbClr val="1D61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8F8F09-9D9B-4681-B13C-4267A340ABB1}" v="2" dt="2024-11-05T16:35:44.3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158" autoAdjust="0"/>
  </p:normalViewPr>
  <p:slideViewPr>
    <p:cSldViewPr snapToGrid="0">
      <p:cViewPr varScale="1">
        <p:scale>
          <a:sx n="64" d="100"/>
          <a:sy n="64" d="100"/>
        </p:scale>
        <p:origin x="1930" y="67"/>
      </p:cViewPr>
      <p:guideLst/>
    </p:cSldViewPr>
  </p:slideViewPr>
  <p:notesTextViewPr>
    <p:cViewPr>
      <p:scale>
        <a:sx n="1" d="1"/>
        <a:sy n="1" d="1"/>
      </p:scale>
      <p:origin x="0" y="0"/>
    </p:cViewPr>
  </p:notesTextViewPr>
  <p:sorterViewPr>
    <p:cViewPr>
      <p:scale>
        <a:sx n="100" d="100"/>
        <a:sy n="100" d="100"/>
      </p:scale>
      <p:origin x="0" y="-38213"/>
    </p:cViewPr>
  </p:sorterViewPr>
  <p:notesViewPr>
    <p:cSldViewPr snapToGrid="0">
      <p:cViewPr>
        <p:scale>
          <a:sx n="1" d="2"/>
          <a:sy n="1" d="2"/>
        </p:scale>
        <p:origin x="0" y="0"/>
      </p:cViewPr>
      <p:guideLst/>
    </p:cSldViewPr>
  </p:notesViewPr>
  <p:gridSpacing cx="76200" cy="76200"/>
</p:viewPr>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y Cummings" userId="8943e281-8307-4b61-9842-5ac0218e0a4d" providerId="ADAL" clId="{8EFB9BED-9F52-4457-948D-7B1288D77442}"/>
    <pc:docChg chg="undo custSel addSld delSld modSld sldOrd modMainMaster modNotesMaster">
      <pc:chgData name="Katy Cummings" userId="8943e281-8307-4b61-9842-5ac0218e0a4d" providerId="ADAL" clId="{8EFB9BED-9F52-4457-948D-7B1288D77442}" dt="2024-03-29T12:05:40.368" v="86071" actId="20577"/>
      <pc:docMkLst>
        <pc:docMk/>
      </pc:docMkLst>
      <pc:sldChg chg="modSp mod modNotes">
        <pc:chgData name="Katy Cummings" userId="8943e281-8307-4b61-9842-5ac0218e0a4d" providerId="ADAL" clId="{8EFB9BED-9F52-4457-948D-7B1288D77442}" dt="2024-02-29T16:02:32.677" v="321" actId="20577"/>
        <pc:sldMkLst>
          <pc:docMk/>
          <pc:sldMk cId="4214183576" sldId="256"/>
        </pc:sldMkLst>
        <pc:spChg chg="mod">
          <ac:chgData name="Katy Cummings" userId="8943e281-8307-4b61-9842-5ac0218e0a4d" providerId="ADAL" clId="{8EFB9BED-9F52-4457-948D-7B1288D77442}" dt="2024-02-29T16:02:23.879" v="312" actId="1076"/>
          <ac:spMkLst>
            <pc:docMk/>
            <pc:sldMk cId="4214183576" sldId="256"/>
            <ac:spMk id="2" creationId="{00000000-0000-0000-0000-000000000000}"/>
          </ac:spMkLst>
        </pc:spChg>
        <pc:spChg chg="mod">
          <ac:chgData name="Katy Cummings" userId="8943e281-8307-4b61-9842-5ac0218e0a4d" providerId="ADAL" clId="{8EFB9BED-9F52-4457-948D-7B1288D77442}" dt="2024-02-29T16:02:32.677" v="321" actId="20577"/>
          <ac:spMkLst>
            <pc:docMk/>
            <pc:sldMk cId="4214183576" sldId="256"/>
            <ac:spMk id="3" creationId="{00000000-0000-0000-0000-000000000000}"/>
          </ac:spMkLst>
        </pc:spChg>
        <pc:spChg chg="mod">
          <ac:chgData name="Katy Cummings" userId="8943e281-8307-4b61-9842-5ac0218e0a4d" providerId="ADAL" clId="{8EFB9BED-9F52-4457-948D-7B1288D77442}" dt="2024-02-29T16:02:18.146" v="311" actId="1076"/>
          <ac:spMkLst>
            <pc:docMk/>
            <pc:sldMk cId="4214183576" sldId="256"/>
            <ac:spMk id="6" creationId="{00000000-0000-0000-0000-000000000000}"/>
          </ac:spMkLst>
        </pc:spChg>
        <pc:picChg chg="mod">
          <ac:chgData name="Katy Cummings" userId="8943e281-8307-4b61-9842-5ac0218e0a4d" providerId="ADAL" clId="{8EFB9BED-9F52-4457-948D-7B1288D77442}" dt="2024-02-29T16:01:10.579" v="301"/>
          <ac:picMkLst>
            <pc:docMk/>
            <pc:sldMk cId="4214183576" sldId="256"/>
            <ac:picMk id="8" creationId="{614FE1C4-F8C8-4E8F-99AB-1CFC527C9714}"/>
          </ac:picMkLst>
        </pc:picChg>
        <pc:picChg chg="mod">
          <ac:chgData name="Katy Cummings" userId="8943e281-8307-4b61-9842-5ac0218e0a4d" providerId="ADAL" clId="{8EFB9BED-9F52-4457-948D-7B1288D77442}" dt="2024-02-29T16:02:07.123" v="310" actId="1076"/>
          <ac:picMkLst>
            <pc:docMk/>
            <pc:sldMk cId="4214183576" sldId="256"/>
            <ac:picMk id="15" creationId="{00000000-0000-0000-0000-000000000000}"/>
          </ac:picMkLst>
        </pc:picChg>
      </pc:sldChg>
      <pc:sldChg chg="delSp modSp mod modNotes">
        <pc:chgData name="Katy Cummings" userId="8943e281-8307-4b61-9842-5ac0218e0a4d" providerId="ADAL" clId="{8EFB9BED-9F52-4457-948D-7B1288D77442}" dt="2024-03-27T18:06:24.768" v="67742" actId="478"/>
        <pc:sldMkLst>
          <pc:docMk/>
          <pc:sldMk cId="4162388867" sldId="370"/>
        </pc:sldMkLst>
        <pc:spChg chg="mod">
          <ac:chgData name="Katy Cummings" userId="8943e281-8307-4b61-9842-5ac0218e0a4d" providerId="ADAL" clId="{8EFB9BED-9F52-4457-948D-7B1288D77442}" dt="2024-02-29T16:01:10.579" v="301"/>
          <ac:spMkLst>
            <pc:docMk/>
            <pc:sldMk cId="4162388867" sldId="370"/>
            <ac:spMk id="2" creationId="{00000000-0000-0000-0000-000000000000}"/>
          </ac:spMkLst>
        </pc:spChg>
        <pc:spChg chg="mod">
          <ac:chgData name="Katy Cummings" userId="8943e281-8307-4b61-9842-5ac0218e0a4d" providerId="ADAL" clId="{8EFB9BED-9F52-4457-948D-7B1288D77442}" dt="2024-02-29T16:01:10.579" v="301"/>
          <ac:spMkLst>
            <pc:docMk/>
            <pc:sldMk cId="4162388867" sldId="370"/>
            <ac:spMk id="3" creationId="{00000000-0000-0000-0000-000000000000}"/>
          </ac:spMkLst>
        </pc:spChg>
        <pc:spChg chg="mod">
          <ac:chgData name="Katy Cummings" userId="8943e281-8307-4b61-9842-5ac0218e0a4d" providerId="ADAL" clId="{8EFB9BED-9F52-4457-948D-7B1288D77442}" dt="2024-02-29T16:01:10.579" v="301"/>
          <ac:spMkLst>
            <pc:docMk/>
            <pc:sldMk cId="4162388867" sldId="370"/>
            <ac:spMk id="9" creationId="{5783CF1D-B2C8-E953-3A47-174A5B18B434}"/>
          </ac:spMkLst>
        </pc:spChg>
        <pc:spChg chg="mod">
          <ac:chgData name="Katy Cummings" userId="8943e281-8307-4b61-9842-5ac0218e0a4d" providerId="ADAL" clId="{8EFB9BED-9F52-4457-948D-7B1288D77442}" dt="2024-02-29T16:01:10.579" v="301"/>
          <ac:spMkLst>
            <pc:docMk/>
            <pc:sldMk cId="4162388867" sldId="370"/>
            <ac:spMk id="12" creationId="{2B566528-1B12-4246-9431-5C2D7D081168}"/>
          </ac:spMkLst>
        </pc:spChg>
        <pc:spChg chg="mod">
          <ac:chgData name="Katy Cummings" userId="8943e281-8307-4b61-9842-5ac0218e0a4d" providerId="ADAL" clId="{8EFB9BED-9F52-4457-948D-7B1288D77442}" dt="2024-02-29T16:01:10.579" v="301"/>
          <ac:spMkLst>
            <pc:docMk/>
            <pc:sldMk cId="4162388867" sldId="370"/>
            <ac:spMk id="15" creationId="{2E80C965-DB6D-4F81-9E9E-B027384D0BD6}"/>
          </ac:spMkLst>
        </pc:spChg>
        <pc:spChg chg="mod">
          <ac:chgData name="Katy Cummings" userId="8943e281-8307-4b61-9842-5ac0218e0a4d" providerId="ADAL" clId="{8EFB9BED-9F52-4457-948D-7B1288D77442}" dt="2024-02-29T16:01:10.579" v="301"/>
          <ac:spMkLst>
            <pc:docMk/>
            <pc:sldMk cId="4162388867" sldId="370"/>
            <ac:spMk id="16" creationId="{A580F890-B085-4E95-96AA-55AEBEC5CE6E}"/>
          </ac:spMkLst>
        </pc:spChg>
        <pc:spChg chg="mod">
          <ac:chgData name="Katy Cummings" userId="8943e281-8307-4b61-9842-5ac0218e0a4d" providerId="ADAL" clId="{8EFB9BED-9F52-4457-948D-7B1288D77442}" dt="2024-02-29T16:01:10.579" v="301"/>
          <ac:spMkLst>
            <pc:docMk/>
            <pc:sldMk cId="4162388867" sldId="370"/>
            <ac:spMk id="18" creationId="{D3F51FEB-38FB-4F6C-9F7B-2F2AFAB65463}"/>
          </ac:spMkLst>
        </pc:spChg>
        <pc:spChg chg="mod">
          <ac:chgData name="Katy Cummings" userId="8943e281-8307-4b61-9842-5ac0218e0a4d" providerId="ADAL" clId="{8EFB9BED-9F52-4457-948D-7B1288D77442}" dt="2024-02-29T16:01:10.579" v="301"/>
          <ac:spMkLst>
            <pc:docMk/>
            <pc:sldMk cId="4162388867" sldId="370"/>
            <ac:spMk id="20" creationId="{1E547BA6-BAE0-43BB-A7CA-60F69CE252F0}"/>
          </ac:spMkLst>
        </pc:spChg>
        <pc:grpChg chg="mod">
          <ac:chgData name="Katy Cummings" userId="8943e281-8307-4b61-9842-5ac0218e0a4d" providerId="ADAL" clId="{8EFB9BED-9F52-4457-948D-7B1288D77442}" dt="2024-02-29T16:01:10.579" v="301"/>
          <ac:grpSpMkLst>
            <pc:docMk/>
            <pc:sldMk cId="4162388867" sldId="370"/>
            <ac:grpSpMk id="14" creationId="{07EAA094-9CF6-4695-958A-33D9BCAA9474}"/>
          </ac:grpSpMkLst>
        </pc:grpChg>
        <pc:picChg chg="mod">
          <ac:chgData name="Katy Cummings" userId="8943e281-8307-4b61-9842-5ac0218e0a4d" providerId="ADAL" clId="{8EFB9BED-9F52-4457-948D-7B1288D77442}" dt="2024-02-29T16:01:10.579" v="301"/>
          <ac:picMkLst>
            <pc:docMk/>
            <pc:sldMk cId="4162388867" sldId="370"/>
            <ac:picMk id="4" creationId="{0B832E6E-F177-BAD9-8C39-753C9E0A995E}"/>
          </ac:picMkLst>
        </pc:picChg>
        <pc:picChg chg="mod">
          <ac:chgData name="Katy Cummings" userId="8943e281-8307-4b61-9842-5ac0218e0a4d" providerId="ADAL" clId="{8EFB9BED-9F52-4457-948D-7B1288D77442}" dt="2024-02-29T16:01:10.579" v="301"/>
          <ac:picMkLst>
            <pc:docMk/>
            <pc:sldMk cId="4162388867" sldId="370"/>
            <ac:picMk id="6" creationId="{00000000-0000-0000-0000-000000000000}"/>
          </ac:picMkLst>
        </pc:picChg>
        <pc:picChg chg="mod">
          <ac:chgData name="Katy Cummings" userId="8943e281-8307-4b61-9842-5ac0218e0a4d" providerId="ADAL" clId="{8EFB9BED-9F52-4457-948D-7B1288D77442}" dt="2024-02-29T16:01:10.579" v="301"/>
          <ac:picMkLst>
            <pc:docMk/>
            <pc:sldMk cId="4162388867" sldId="370"/>
            <ac:picMk id="7" creationId="{00000000-0000-0000-0000-000000000000}"/>
          </ac:picMkLst>
        </pc:picChg>
        <pc:picChg chg="del mod">
          <ac:chgData name="Katy Cummings" userId="8943e281-8307-4b61-9842-5ac0218e0a4d" providerId="ADAL" clId="{8EFB9BED-9F52-4457-948D-7B1288D77442}" dt="2024-03-27T18:06:24.768" v="67742" actId="478"/>
          <ac:picMkLst>
            <pc:docMk/>
            <pc:sldMk cId="4162388867" sldId="370"/>
            <ac:picMk id="8" creationId="{4FB240B4-2407-2FE1-A879-3D6064E39E93}"/>
          </ac:picMkLst>
        </pc:picChg>
      </pc:sldChg>
      <pc:sldChg chg="addSp delSp modSp add mod ord modNotesTx">
        <pc:chgData name="Katy Cummings" userId="8943e281-8307-4b61-9842-5ac0218e0a4d" providerId="ADAL" clId="{8EFB9BED-9F52-4457-948D-7B1288D77442}" dt="2024-03-27T20:59:25.463" v="72022"/>
        <pc:sldMkLst>
          <pc:docMk/>
          <pc:sldMk cId="2282467120" sldId="396"/>
        </pc:sldMkLst>
        <pc:spChg chg="add del mod">
          <ac:chgData name="Katy Cummings" userId="8943e281-8307-4b61-9842-5ac0218e0a4d" providerId="ADAL" clId="{8EFB9BED-9F52-4457-948D-7B1288D77442}" dt="2024-03-06T19:04:01.376" v="12412" actId="20577"/>
          <ac:spMkLst>
            <pc:docMk/>
            <pc:sldMk cId="2282467120" sldId="396"/>
            <ac:spMk id="2" creationId="{4465394B-2242-4146-BFA6-C45F11E478CB}"/>
          </ac:spMkLst>
        </pc:spChg>
        <pc:spChg chg="del">
          <ac:chgData name="Katy Cummings" userId="8943e281-8307-4b61-9842-5ac0218e0a4d" providerId="ADAL" clId="{8EFB9BED-9F52-4457-948D-7B1288D77442}" dt="2024-03-06T18:54:16.624" v="12339" actId="478"/>
          <ac:spMkLst>
            <pc:docMk/>
            <pc:sldMk cId="2282467120" sldId="396"/>
            <ac:spMk id="4" creationId="{00000000-0000-0000-0000-000000000000}"/>
          </ac:spMkLst>
        </pc:spChg>
        <pc:spChg chg="add del mod">
          <ac:chgData name="Katy Cummings" userId="8943e281-8307-4b61-9842-5ac0218e0a4d" providerId="ADAL" clId="{8EFB9BED-9F52-4457-948D-7B1288D77442}" dt="2024-03-06T19:02:52.876" v="12405" actId="478"/>
          <ac:spMkLst>
            <pc:docMk/>
            <pc:sldMk cId="2282467120" sldId="396"/>
            <ac:spMk id="7" creationId="{3A9ACAF5-8DC7-9851-5702-CA4D692BB4F1}"/>
          </ac:spMkLst>
        </pc:spChg>
        <pc:picChg chg="add mod ord">
          <ac:chgData name="Katy Cummings" userId="8943e281-8307-4b61-9842-5ac0218e0a4d" providerId="ADAL" clId="{8EFB9BED-9F52-4457-948D-7B1288D77442}" dt="2024-03-06T19:02:49.161" v="12403" actId="167"/>
          <ac:picMkLst>
            <pc:docMk/>
            <pc:sldMk cId="2282467120" sldId="396"/>
            <ac:picMk id="3" creationId="{AD25BDFA-ADBB-C627-F5CD-B6C2070FC47D}"/>
          </ac:picMkLst>
        </pc:picChg>
      </pc:sldChg>
      <pc:sldChg chg="addSp delSp modSp mod modNotes modNotesTx">
        <pc:chgData name="Katy Cummings" userId="8943e281-8307-4b61-9842-5ac0218e0a4d" providerId="ADAL" clId="{8EFB9BED-9F52-4457-948D-7B1288D77442}" dt="2024-02-29T16:08:34.548" v="367"/>
        <pc:sldMkLst>
          <pc:docMk/>
          <pc:sldMk cId="4223548776" sldId="453"/>
        </pc:sldMkLst>
        <pc:spChg chg="mod">
          <ac:chgData name="Katy Cummings" userId="8943e281-8307-4b61-9842-5ac0218e0a4d" providerId="ADAL" clId="{8EFB9BED-9F52-4457-948D-7B1288D77442}" dt="2024-02-29T16:01:10.579" v="301"/>
          <ac:spMkLst>
            <pc:docMk/>
            <pc:sldMk cId="4223548776" sldId="453"/>
            <ac:spMk id="2" creationId="{F618F78C-E96C-46DC-B955-97AC0A368EEE}"/>
          </ac:spMkLst>
        </pc:spChg>
        <pc:spChg chg="add del mod">
          <ac:chgData name="Katy Cummings" userId="8943e281-8307-4b61-9842-5ac0218e0a4d" providerId="ADAL" clId="{8EFB9BED-9F52-4457-948D-7B1288D77442}" dt="2024-02-29T16:06:36.762" v="356" actId="478"/>
          <ac:spMkLst>
            <pc:docMk/>
            <pc:sldMk cId="4223548776" sldId="453"/>
            <ac:spMk id="7" creationId="{6261ED7B-5BAC-013F-EA5D-1EC060E384C7}"/>
          </ac:spMkLst>
        </pc:spChg>
        <pc:spChg chg="add del mod">
          <ac:chgData name="Katy Cummings" userId="8943e281-8307-4b61-9842-5ac0218e0a4d" providerId="ADAL" clId="{8EFB9BED-9F52-4457-948D-7B1288D77442}" dt="2024-02-29T16:08:34.548" v="367"/>
          <ac:spMkLst>
            <pc:docMk/>
            <pc:sldMk cId="4223548776" sldId="453"/>
            <ac:spMk id="10" creationId="{28D5F3E3-D6F6-3569-CB6E-D67AB2ED8F98}"/>
          </ac:spMkLst>
        </pc:spChg>
        <pc:graphicFrameChg chg="mod">
          <ac:chgData name="Katy Cummings" userId="8943e281-8307-4b61-9842-5ac0218e0a4d" providerId="ADAL" clId="{8EFB9BED-9F52-4457-948D-7B1288D77442}" dt="2024-02-29T16:03:24.749" v="323" actId="14100"/>
          <ac:graphicFrameMkLst>
            <pc:docMk/>
            <pc:sldMk cId="4223548776" sldId="453"/>
            <ac:graphicFrameMk id="4" creationId="{AE5F6497-9D48-E8EF-8AB7-10979488D91D}"/>
          </ac:graphicFrameMkLst>
        </pc:graphicFrameChg>
        <pc:picChg chg="add del mod">
          <ac:chgData name="Katy Cummings" userId="8943e281-8307-4b61-9842-5ac0218e0a4d" providerId="ADAL" clId="{8EFB9BED-9F52-4457-948D-7B1288D77442}" dt="2024-02-29T16:06:36.762" v="356" actId="478"/>
          <ac:picMkLst>
            <pc:docMk/>
            <pc:sldMk cId="4223548776" sldId="453"/>
            <ac:picMk id="6" creationId="{3DCB6AD1-DACF-E43E-9C72-758C27CD6C05}"/>
          </ac:picMkLst>
        </pc:picChg>
        <pc:picChg chg="add mod">
          <ac:chgData name="Katy Cummings" userId="8943e281-8307-4b61-9842-5ac0218e0a4d" providerId="ADAL" clId="{8EFB9BED-9F52-4457-948D-7B1288D77442}" dt="2024-02-29T16:08:33.181" v="365" actId="1076"/>
          <ac:picMkLst>
            <pc:docMk/>
            <pc:sldMk cId="4223548776" sldId="453"/>
            <ac:picMk id="9" creationId="{DD68DF47-02CE-8CA8-763B-7E6C570FCAE2}"/>
          </ac:picMkLst>
        </pc:picChg>
      </pc:sldChg>
      <pc:sldChg chg="addSp delSp modSp add del mod modClrScheme delAnim chgLayout">
        <pc:chgData name="Katy Cummings" userId="8943e281-8307-4b61-9842-5ac0218e0a4d" providerId="ADAL" clId="{8EFB9BED-9F52-4457-948D-7B1288D77442}" dt="2024-02-29T19:38:42.044" v="6907" actId="2711"/>
        <pc:sldMkLst>
          <pc:docMk/>
          <pc:sldMk cId="3513797198" sldId="455"/>
        </pc:sldMkLst>
        <pc:spChg chg="mod ord">
          <ac:chgData name="Katy Cummings" userId="8943e281-8307-4b61-9842-5ac0218e0a4d" providerId="ADAL" clId="{8EFB9BED-9F52-4457-948D-7B1288D77442}" dt="2024-02-29T19:38:42.044" v="6907" actId="2711"/>
          <ac:spMkLst>
            <pc:docMk/>
            <pc:sldMk cId="3513797198" sldId="455"/>
            <ac:spMk id="2" creationId="{59CD50E3-2451-20A2-8819-85D536957D1C}"/>
          </ac:spMkLst>
        </pc:spChg>
        <pc:spChg chg="add mod ord">
          <ac:chgData name="Katy Cummings" userId="8943e281-8307-4b61-9842-5ac0218e0a4d" providerId="ADAL" clId="{8EFB9BED-9F52-4457-948D-7B1288D77442}" dt="2024-02-29T17:57:03.192" v="3095" actId="1076"/>
          <ac:spMkLst>
            <pc:docMk/>
            <pc:sldMk cId="3513797198" sldId="455"/>
            <ac:spMk id="4" creationId="{BA18D924-0AAA-D21A-27F9-23FB43EE6D5C}"/>
          </ac:spMkLst>
        </pc:spChg>
        <pc:spChg chg="add mod ord">
          <ac:chgData name="Katy Cummings" userId="8943e281-8307-4b61-9842-5ac0218e0a4d" providerId="ADAL" clId="{8EFB9BED-9F52-4457-948D-7B1288D77442}" dt="2024-02-29T17:57:51.769" v="3097" actId="207"/>
          <ac:spMkLst>
            <pc:docMk/>
            <pc:sldMk cId="3513797198" sldId="455"/>
            <ac:spMk id="5" creationId="{1A3DFFC3-A5FA-E717-9BF5-7D3DCB4E49BB}"/>
          </ac:spMkLst>
        </pc:spChg>
        <pc:spChg chg="del mod">
          <ac:chgData name="Katy Cummings" userId="8943e281-8307-4b61-9842-5ac0218e0a4d" providerId="ADAL" clId="{8EFB9BED-9F52-4457-948D-7B1288D77442}" dt="2024-02-29T17:56:46.955" v="3091" actId="478"/>
          <ac:spMkLst>
            <pc:docMk/>
            <pc:sldMk cId="3513797198" sldId="455"/>
            <ac:spMk id="25" creationId="{00000000-0000-0000-0000-000000000000}"/>
          </ac:spMkLst>
        </pc:spChg>
        <pc:spChg chg="del mod">
          <ac:chgData name="Katy Cummings" userId="8943e281-8307-4b61-9842-5ac0218e0a4d" providerId="ADAL" clId="{8EFB9BED-9F52-4457-948D-7B1288D77442}" dt="2024-02-29T17:56:46.955" v="3091" actId="478"/>
          <ac:spMkLst>
            <pc:docMk/>
            <pc:sldMk cId="3513797198" sldId="455"/>
            <ac:spMk id="26" creationId="{00000000-0000-0000-0000-000000000000}"/>
          </ac:spMkLst>
        </pc:spChg>
        <pc:spChg chg="del mod">
          <ac:chgData name="Katy Cummings" userId="8943e281-8307-4b61-9842-5ac0218e0a4d" providerId="ADAL" clId="{8EFB9BED-9F52-4457-948D-7B1288D77442}" dt="2024-02-29T17:56:46.955" v="3091" actId="478"/>
          <ac:spMkLst>
            <pc:docMk/>
            <pc:sldMk cId="3513797198" sldId="455"/>
            <ac:spMk id="27" creationId="{00000000-0000-0000-0000-000000000000}"/>
          </ac:spMkLst>
        </pc:spChg>
        <pc:spChg chg="del mod">
          <ac:chgData name="Katy Cummings" userId="8943e281-8307-4b61-9842-5ac0218e0a4d" providerId="ADAL" clId="{8EFB9BED-9F52-4457-948D-7B1288D77442}" dt="2024-02-29T17:56:46.955" v="3091" actId="478"/>
          <ac:spMkLst>
            <pc:docMk/>
            <pc:sldMk cId="3513797198" sldId="455"/>
            <ac:spMk id="28" creationId="{00000000-0000-0000-0000-000000000000}"/>
          </ac:spMkLst>
        </pc:spChg>
        <pc:spChg chg="del mod">
          <ac:chgData name="Katy Cummings" userId="8943e281-8307-4b61-9842-5ac0218e0a4d" providerId="ADAL" clId="{8EFB9BED-9F52-4457-948D-7B1288D77442}" dt="2024-02-29T17:56:46.955" v="3091" actId="478"/>
          <ac:spMkLst>
            <pc:docMk/>
            <pc:sldMk cId="3513797198" sldId="455"/>
            <ac:spMk id="29" creationId="{00000000-0000-0000-0000-000000000000}"/>
          </ac:spMkLst>
        </pc:spChg>
        <pc:spChg chg="del mod">
          <ac:chgData name="Katy Cummings" userId="8943e281-8307-4b61-9842-5ac0218e0a4d" providerId="ADAL" clId="{8EFB9BED-9F52-4457-948D-7B1288D77442}" dt="2024-02-29T17:56:46.955" v="3091" actId="478"/>
          <ac:spMkLst>
            <pc:docMk/>
            <pc:sldMk cId="3513797198" sldId="455"/>
            <ac:spMk id="30" creationId="{00000000-0000-0000-0000-000000000000}"/>
          </ac:spMkLst>
        </pc:spChg>
        <pc:spChg chg="del mod">
          <ac:chgData name="Katy Cummings" userId="8943e281-8307-4b61-9842-5ac0218e0a4d" providerId="ADAL" clId="{8EFB9BED-9F52-4457-948D-7B1288D77442}" dt="2024-02-29T17:56:46.955" v="3091" actId="478"/>
          <ac:spMkLst>
            <pc:docMk/>
            <pc:sldMk cId="3513797198" sldId="455"/>
            <ac:spMk id="31" creationId="{00000000-0000-0000-0000-000000000000}"/>
          </ac:spMkLst>
        </pc:spChg>
        <pc:spChg chg="del mod">
          <ac:chgData name="Katy Cummings" userId="8943e281-8307-4b61-9842-5ac0218e0a4d" providerId="ADAL" clId="{8EFB9BED-9F52-4457-948D-7B1288D77442}" dt="2024-02-29T17:56:46.955" v="3091" actId="478"/>
          <ac:spMkLst>
            <pc:docMk/>
            <pc:sldMk cId="3513797198" sldId="455"/>
            <ac:spMk id="32" creationId="{00000000-0000-0000-0000-000000000000}"/>
          </ac:spMkLst>
        </pc:spChg>
        <pc:spChg chg="del mod">
          <ac:chgData name="Katy Cummings" userId="8943e281-8307-4b61-9842-5ac0218e0a4d" providerId="ADAL" clId="{8EFB9BED-9F52-4457-948D-7B1288D77442}" dt="2024-02-29T17:56:46.955" v="3091" actId="478"/>
          <ac:spMkLst>
            <pc:docMk/>
            <pc:sldMk cId="3513797198" sldId="455"/>
            <ac:spMk id="33" creationId="{00000000-0000-0000-0000-000000000000}"/>
          </ac:spMkLst>
        </pc:spChg>
        <pc:spChg chg="del mod">
          <ac:chgData name="Katy Cummings" userId="8943e281-8307-4b61-9842-5ac0218e0a4d" providerId="ADAL" clId="{8EFB9BED-9F52-4457-948D-7B1288D77442}" dt="2024-02-29T17:56:46.955" v="3091" actId="478"/>
          <ac:spMkLst>
            <pc:docMk/>
            <pc:sldMk cId="3513797198" sldId="455"/>
            <ac:spMk id="34" creationId="{00000000-0000-0000-0000-000000000000}"/>
          </ac:spMkLst>
        </pc:spChg>
        <pc:spChg chg="del mod">
          <ac:chgData name="Katy Cummings" userId="8943e281-8307-4b61-9842-5ac0218e0a4d" providerId="ADAL" clId="{8EFB9BED-9F52-4457-948D-7B1288D77442}" dt="2024-02-29T17:56:46.955" v="3091" actId="478"/>
          <ac:spMkLst>
            <pc:docMk/>
            <pc:sldMk cId="3513797198" sldId="455"/>
            <ac:spMk id="35" creationId="{00000000-0000-0000-0000-000000000000}"/>
          </ac:spMkLst>
        </pc:spChg>
        <pc:spChg chg="del">
          <ac:chgData name="Katy Cummings" userId="8943e281-8307-4b61-9842-5ac0218e0a4d" providerId="ADAL" clId="{8EFB9BED-9F52-4457-948D-7B1288D77442}" dt="2024-02-29T17:53:12.900" v="3012" actId="478"/>
          <ac:spMkLst>
            <pc:docMk/>
            <pc:sldMk cId="3513797198" sldId="455"/>
            <ac:spMk id="71684" creationId="{00000000-0000-0000-0000-000000000000}"/>
          </ac:spMkLst>
        </pc:spChg>
        <pc:graphicFrameChg chg="mod">
          <ac:chgData name="Katy Cummings" userId="8943e281-8307-4b61-9842-5ac0218e0a4d" providerId="ADAL" clId="{8EFB9BED-9F52-4457-948D-7B1288D77442}" dt="2024-02-29T17:57:09.803" v="3096" actId="1076"/>
          <ac:graphicFrameMkLst>
            <pc:docMk/>
            <pc:sldMk cId="3513797198" sldId="455"/>
            <ac:graphicFrameMk id="71685" creationId="{00000000-0000-0000-0000-000000000000}"/>
          </ac:graphicFrameMkLst>
        </pc:graphicFrameChg>
        <pc:cxnChg chg="del mod">
          <ac:chgData name="Katy Cummings" userId="8943e281-8307-4b61-9842-5ac0218e0a4d" providerId="ADAL" clId="{8EFB9BED-9F52-4457-948D-7B1288D77442}" dt="2024-02-29T17:56:46.955" v="3091" actId="478"/>
          <ac:cxnSpMkLst>
            <pc:docMk/>
            <pc:sldMk cId="3513797198" sldId="455"/>
            <ac:cxnSpMk id="23" creationId="{00000000-0000-0000-0000-000000000000}"/>
          </ac:cxnSpMkLst>
        </pc:cxnChg>
        <pc:cxnChg chg="del mod">
          <ac:chgData name="Katy Cummings" userId="8943e281-8307-4b61-9842-5ac0218e0a4d" providerId="ADAL" clId="{8EFB9BED-9F52-4457-948D-7B1288D77442}" dt="2024-02-29T17:56:46.955" v="3091" actId="478"/>
          <ac:cxnSpMkLst>
            <pc:docMk/>
            <pc:sldMk cId="3513797198" sldId="455"/>
            <ac:cxnSpMk id="24" creationId="{00000000-0000-0000-0000-000000000000}"/>
          </ac:cxnSpMkLst>
        </pc:cxnChg>
      </pc:sldChg>
      <pc:sldChg chg="modSp add del">
        <pc:chgData name="Katy Cummings" userId="8943e281-8307-4b61-9842-5ac0218e0a4d" providerId="ADAL" clId="{8EFB9BED-9F52-4457-948D-7B1288D77442}" dt="2024-03-11T15:29:14.477" v="19960" actId="2696"/>
        <pc:sldMkLst>
          <pc:docMk/>
          <pc:sldMk cId="737541881" sldId="465"/>
        </pc:sldMkLst>
        <pc:spChg chg="mod">
          <ac:chgData name="Katy Cummings" userId="8943e281-8307-4b61-9842-5ac0218e0a4d" providerId="ADAL" clId="{8EFB9BED-9F52-4457-948D-7B1288D77442}" dt="2024-02-29T20:53:46.161" v="12058"/>
          <ac:spMkLst>
            <pc:docMk/>
            <pc:sldMk cId="737541881" sldId="465"/>
            <ac:spMk id="3" creationId="{85138DAA-42C1-444D-A614-1978CD3E0BC6}"/>
          </ac:spMkLst>
        </pc:spChg>
      </pc:sldChg>
      <pc:sldChg chg="add del">
        <pc:chgData name="Katy Cummings" userId="8943e281-8307-4b61-9842-5ac0218e0a4d" providerId="ADAL" clId="{8EFB9BED-9F52-4457-948D-7B1288D77442}" dt="2024-03-12T17:48:02.784" v="31315" actId="47"/>
        <pc:sldMkLst>
          <pc:docMk/>
          <pc:sldMk cId="3638477826" sldId="465"/>
        </pc:sldMkLst>
      </pc:sldChg>
      <pc:sldChg chg="addSp delSp modSp add mod modClrScheme chgLayout modNotesTx">
        <pc:chgData name="Katy Cummings" userId="8943e281-8307-4b61-9842-5ac0218e0a4d" providerId="ADAL" clId="{8EFB9BED-9F52-4457-948D-7B1288D77442}" dt="2024-03-27T20:38:05.304" v="71050" actId="12"/>
        <pc:sldMkLst>
          <pc:docMk/>
          <pc:sldMk cId="163529344" sldId="963"/>
        </pc:sldMkLst>
        <pc:spChg chg="mod ord">
          <ac:chgData name="Katy Cummings" userId="8943e281-8307-4b61-9842-5ac0218e0a4d" providerId="ADAL" clId="{8EFB9BED-9F52-4457-948D-7B1288D77442}" dt="2024-03-27T20:36:49.045" v="71035" actId="6549"/>
          <ac:spMkLst>
            <pc:docMk/>
            <pc:sldMk cId="163529344" sldId="963"/>
            <ac:spMk id="2" creationId="{2D7AAFB1-9AE9-EE49-A223-37B7B99BD88F}"/>
          </ac:spMkLst>
        </pc:spChg>
        <pc:spChg chg="add mod">
          <ac:chgData name="Katy Cummings" userId="8943e281-8307-4b61-9842-5ac0218e0a4d" providerId="ADAL" clId="{8EFB9BED-9F52-4457-948D-7B1288D77442}" dt="2024-03-27T20:38:05.304" v="71050" actId="12"/>
          <ac:spMkLst>
            <pc:docMk/>
            <pc:sldMk cId="163529344" sldId="963"/>
            <ac:spMk id="3" creationId="{323FB927-B697-DFC4-4477-0B09707BF844}"/>
          </ac:spMkLst>
        </pc:spChg>
        <pc:spChg chg="del mod ord">
          <ac:chgData name="Katy Cummings" userId="8943e281-8307-4b61-9842-5ac0218e0a4d" providerId="ADAL" clId="{8EFB9BED-9F52-4457-948D-7B1288D77442}" dt="2024-02-29T19:42:36.630" v="6944" actId="478"/>
          <ac:spMkLst>
            <pc:docMk/>
            <pc:sldMk cId="163529344" sldId="963"/>
            <ac:spMk id="4" creationId="{D833251C-A6D1-3846-B95C-F5BE99553B52}"/>
          </ac:spMkLst>
        </pc:spChg>
        <pc:spChg chg="mod ord">
          <ac:chgData name="Katy Cummings" userId="8943e281-8307-4b61-9842-5ac0218e0a4d" providerId="ADAL" clId="{8EFB9BED-9F52-4457-948D-7B1288D77442}" dt="2024-02-29T19:45:19.957" v="6968" actId="255"/>
          <ac:spMkLst>
            <pc:docMk/>
            <pc:sldMk cId="163529344" sldId="963"/>
            <ac:spMk id="5" creationId="{AD2EB223-1558-F648-A3AB-85E17B5F2F10}"/>
          </ac:spMkLst>
        </pc:spChg>
        <pc:spChg chg="del mod">
          <ac:chgData name="Katy Cummings" userId="8943e281-8307-4b61-9842-5ac0218e0a4d" providerId="ADAL" clId="{8EFB9BED-9F52-4457-948D-7B1288D77442}" dt="2024-03-27T20:36:51.803" v="71036" actId="478"/>
          <ac:spMkLst>
            <pc:docMk/>
            <pc:sldMk cId="163529344" sldId="963"/>
            <ac:spMk id="11" creationId="{9B2A1729-3A84-724C-BB87-3164401167AD}"/>
          </ac:spMkLst>
        </pc:spChg>
        <pc:spChg chg="add del mod">
          <ac:chgData name="Katy Cummings" userId="8943e281-8307-4b61-9842-5ac0218e0a4d" providerId="ADAL" clId="{8EFB9BED-9F52-4457-948D-7B1288D77442}" dt="2024-02-29T19:44:56.949" v="6964"/>
          <ac:spMkLst>
            <pc:docMk/>
            <pc:sldMk cId="163529344" sldId="963"/>
            <ac:spMk id="12" creationId="{F6E46EBA-E407-54CA-E1C3-F594912F497B}"/>
          </ac:spMkLst>
        </pc:spChg>
        <pc:graphicFrameChg chg="del mod ord">
          <ac:chgData name="Katy Cummings" userId="8943e281-8307-4b61-9842-5ac0218e0a4d" providerId="ADAL" clId="{8EFB9BED-9F52-4457-948D-7B1288D77442}" dt="2024-02-29T19:42:10.955" v="6936" actId="11529"/>
          <ac:graphicFrameMkLst>
            <pc:docMk/>
            <pc:sldMk cId="163529344" sldId="963"/>
            <ac:graphicFrameMk id="6" creationId="{3F3E1ACD-3A05-3940-9266-D1D8F0D8EA66}"/>
          </ac:graphicFrameMkLst>
        </pc:graphicFrameChg>
        <pc:picChg chg="add mod">
          <ac:chgData name="Katy Cummings" userId="8943e281-8307-4b61-9842-5ac0218e0a4d" providerId="ADAL" clId="{8EFB9BED-9F52-4457-948D-7B1288D77442}" dt="2024-03-27T20:37:23.665" v="71043" actId="1076"/>
          <ac:picMkLst>
            <pc:docMk/>
            <pc:sldMk cId="163529344" sldId="963"/>
            <ac:picMk id="6" creationId="{73E880DF-4417-1674-FC29-E4235A6B251A}"/>
          </ac:picMkLst>
        </pc:picChg>
        <pc:picChg chg="del mod">
          <ac:chgData name="Katy Cummings" userId="8943e281-8307-4b61-9842-5ac0218e0a4d" providerId="ADAL" clId="{8EFB9BED-9F52-4457-948D-7B1288D77442}" dt="2024-02-29T19:43:16.149" v="6950" actId="478"/>
          <ac:picMkLst>
            <pc:docMk/>
            <pc:sldMk cId="163529344" sldId="963"/>
            <ac:picMk id="7" creationId="{A022D47F-B02B-6441-8B67-12D92488DF54}"/>
          </ac:picMkLst>
        </pc:picChg>
        <pc:picChg chg="del mod">
          <ac:chgData name="Katy Cummings" userId="8943e281-8307-4b61-9842-5ac0218e0a4d" providerId="ADAL" clId="{8EFB9BED-9F52-4457-948D-7B1288D77442}" dt="2024-02-29T19:43:15.549" v="6949" actId="478"/>
          <ac:picMkLst>
            <pc:docMk/>
            <pc:sldMk cId="163529344" sldId="963"/>
            <ac:picMk id="8" creationId="{3845AD0D-7C6B-194E-933F-4A1AB88D2EE8}"/>
          </ac:picMkLst>
        </pc:picChg>
        <pc:picChg chg="add mod">
          <ac:chgData name="Katy Cummings" userId="8943e281-8307-4b61-9842-5ac0218e0a4d" providerId="ADAL" clId="{8EFB9BED-9F52-4457-948D-7B1288D77442}" dt="2024-03-27T20:37:58.408" v="71049" actId="1076"/>
          <ac:picMkLst>
            <pc:docMk/>
            <pc:sldMk cId="163529344" sldId="963"/>
            <ac:picMk id="10" creationId="{8E4BFD65-FADD-A193-3BD6-F1903299D435}"/>
          </ac:picMkLst>
        </pc:picChg>
      </pc:sldChg>
      <pc:sldChg chg="addSp delSp modSp add mod ord modClrScheme chgLayout">
        <pc:chgData name="Katy Cummings" userId="8943e281-8307-4b61-9842-5ac0218e0a4d" providerId="ADAL" clId="{8EFB9BED-9F52-4457-948D-7B1288D77442}" dt="2024-03-28T12:49:31.264" v="73694" actId="20577"/>
        <pc:sldMkLst>
          <pc:docMk/>
          <pc:sldMk cId="4108809562" sldId="964"/>
        </pc:sldMkLst>
        <pc:spChg chg="mod ord">
          <ac:chgData name="Katy Cummings" userId="8943e281-8307-4b61-9842-5ac0218e0a4d" providerId="ADAL" clId="{8EFB9BED-9F52-4457-948D-7B1288D77442}" dt="2024-03-27T20:36:17.277" v="71033" actId="122"/>
          <ac:spMkLst>
            <pc:docMk/>
            <pc:sldMk cId="4108809562" sldId="964"/>
            <ac:spMk id="2" creationId="{44ED1BA5-D9A5-1B48-AF7A-E3F6E5ACA838}"/>
          </ac:spMkLst>
        </pc:spChg>
        <pc:spChg chg="add del mod">
          <ac:chgData name="Katy Cummings" userId="8943e281-8307-4b61-9842-5ac0218e0a4d" providerId="ADAL" clId="{8EFB9BED-9F52-4457-948D-7B1288D77442}" dt="2024-03-27T17:46:19.063" v="67073" actId="21"/>
          <ac:spMkLst>
            <pc:docMk/>
            <pc:sldMk cId="4108809562" sldId="964"/>
            <ac:spMk id="4" creationId="{477179AD-EA0C-AC5B-EC9F-8421B12534A1}"/>
          </ac:spMkLst>
        </pc:spChg>
        <pc:spChg chg="del">
          <ac:chgData name="Katy Cummings" userId="8943e281-8307-4b61-9842-5ac0218e0a4d" providerId="ADAL" clId="{8EFB9BED-9F52-4457-948D-7B1288D77442}" dt="2024-02-29T19:37:33.541" v="6900" actId="478"/>
          <ac:spMkLst>
            <pc:docMk/>
            <pc:sldMk cId="4108809562" sldId="964"/>
            <ac:spMk id="4" creationId="{53DF1DE9-C752-F44F-AAC6-F9D3638D36BA}"/>
          </ac:spMkLst>
        </pc:spChg>
        <pc:spChg chg="mod ord">
          <ac:chgData name="Katy Cummings" userId="8943e281-8307-4b61-9842-5ac0218e0a4d" providerId="ADAL" clId="{8EFB9BED-9F52-4457-948D-7B1288D77442}" dt="2024-02-29T19:39:30.845" v="6912" actId="113"/>
          <ac:spMkLst>
            <pc:docMk/>
            <pc:sldMk cId="4108809562" sldId="964"/>
            <ac:spMk id="5" creationId="{5D250200-FDF3-5641-A2F8-1EADF952AE9B}"/>
          </ac:spMkLst>
        </pc:spChg>
        <pc:spChg chg="add mod">
          <ac:chgData name="Katy Cummings" userId="8943e281-8307-4b61-9842-5ac0218e0a4d" providerId="ADAL" clId="{8EFB9BED-9F52-4457-948D-7B1288D77442}" dt="2024-03-27T17:45:37.365" v="67065"/>
          <ac:spMkLst>
            <pc:docMk/>
            <pc:sldMk cId="4108809562" sldId="964"/>
            <ac:spMk id="7" creationId="{C40BFF2C-62C4-9200-A2F6-A7C96A94F229}"/>
          </ac:spMkLst>
        </pc:spChg>
        <pc:spChg chg="add mod">
          <ac:chgData name="Katy Cummings" userId="8943e281-8307-4b61-9842-5ac0218e0a4d" providerId="ADAL" clId="{8EFB9BED-9F52-4457-948D-7B1288D77442}" dt="2024-03-27T17:45:37.365" v="67065"/>
          <ac:spMkLst>
            <pc:docMk/>
            <pc:sldMk cId="4108809562" sldId="964"/>
            <ac:spMk id="8" creationId="{1B96B7FA-4C45-C821-0837-64D14FEBC788}"/>
          </ac:spMkLst>
        </pc:spChg>
        <pc:spChg chg="add del mod">
          <ac:chgData name="Katy Cummings" userId="8943e281-8307-4b61-9842-5ac0218e0a4d" providerId="ADAL" clId="{8EFB9BED-9F52-4457-948D-7B1288D77442}" dt="2024-03-27T17:45:51.259" v="67068" actId="21"/>
          <ac:spMkLst>
            <pc:docMk/>
            <pc:sldMk cId="4108809562" sldId="964"/>
            <ac:spMk id="10" creationId="{31BA381E-917B-C2C7-8131-0FCA9A35AD81}"/>
          </ac:spMkLst>
        </pc:spChg>
        <pc:spChg chg="add del mod">
          <ac:chgData name="Katy Cummings" userId="8943e281-8307-4b61-9842-5ac0218e0a4d" providerId="ADAL" clId="{8EFB9BED-9F52-4457-948D-7B1288D77442}" dt="2024-03-27T20:27:08.514" v="70732" actId="478"/>
          <ac:spMkLst>
            <pc:docMk/>
            <pc:sldMk cId="4108809562" sldId="964"/>
            <ac:spMk id="19" creationId="{189F0D9E-6AAC-D9BB-8DAB-CBF4F787ABE5}"/>
          </ac:spMkLst>
        </pc:spChg>
        <pc:grpChg chg="add del mod">
          <ac:chgData name="Katy Cummings" userId="8943e281-8307-4b61-9842-5ac0218e0a4d" providerId="ADAL" clId="{8EFB9BED-9F52-4457-948D-7B1288D77442}" dt="2024-03-27T17:46:33.137" v="67089" actId="478"/>
          <ac:grpSpMkLst>
            <pc:docMk/>
            <pc:sldMk cId="4108809562" sldId="964"/>
            <ac:grpSpMk id="3" creationId="{9E68654C-2A1D-D1B2-0270-131A62CD5FE3}"/>
          </ac:grpSpMkLst>
        </pc:grpChg>
        <pc:graphicFrameChg chg="add del mod ord modGraphic">
          <ac:chgData name="Katy Cummings" userId="8943e281-8307-4b61-9842-5ac0218e0a4d" providerId="ADAL" clId="{8EFB9BED-9F52-4457-948D-7B1288D77442}" dt="2024-03-28T12:49:31.264" v="73694" actId="20577"/>
          <ac:graphicFrameMkLst>
            <pc:docMk/>
            <pc:sldMk cId="4108809562" sldId="964"/>
            <ac:graphicFrameMk id="6" creationId="{FD7F17F7-24BC-304B-A53D-019353CE8F4A}"/>
          </ac:graphicFrameMkLst>
        </pc:graphicFrameChg>
        <pc:picChg chg="add del mod">
          <ac:chgData name="Katy Cummings" userId="8943e281-8307-4b61-9842-5ac0218e0a4d" providerId="ADAL" clId="{8EFB9BED-9F52-4457-948D-7B1288D77442}" dt="2024-03-27T20:20:54.098" v="70707" actId="21"/>
          <ac:picMkLst>
            <pc:docMk/>
            <pc:sldMk cId="4108809562" sldId="964"/>
            <ac:picMk id="12" creationId="{D02B3CF3-3320-3935-C950-A24E01F181C0}"/>
          </ac:picMkLst>
        </pc:picChg>
        <pc:picChg chg="add del mod">
          <ac:chgData name="Katy Cummings" userId="8943e281-8307-4b61-9842-5ac0218e0a4d" providerId="ADAL" clId="{8EFB9BED-9F52-4457-948D-7B1288D77442}" dt="2024-03-27T20:20:48.789" v="70705" actId="21"/>
          <ac:picMkLst>
            <pc:docMk/>
            <pc:sldMk cId="4108809562" sldId="964"/>
            <ac:picMk id="14" creationId="{33EA6B1B-D32E-A819-85EF-23423F527B78}"/>
          </ac:picMkLst>
        </pc:picChg>
        <pc:picChg chg="add del mod">
          <ac:chgData name="Katy Cummings" userId="8943e281-8307-4b61-9842-5ac0218e0a4d" providerId="ADAL" clId="{8EFB9BED-9F52-4457-948D-7B1288D77442}" dt="2024-03-27T20:20:58.597" v="70709" actId="21"/>
          <ac:picMkLst>
            <pc:docMk/>
            <pc:sldMk cId="4108809562" sldId="964"/>
            <ac:picMk id="16" creationId="{08E899CA-735D-2F24-2BD0-258A13926373}"/>
          </ac:picMkLst>
        </pc:picChg>
        <pc:picChg chg="add del mod">
          <ac:chgData name="Katy Cummings" userId="8943e281-8307-4b61-9842-5ac0218e0a4d" providerId="ADAL" clId="{8EFB9BED-9F52-4457-948D-7B1288D77442}" dt="2024-03-27T20:20:43.656" v="70703" actId="21"/>
          <ac:picMkLst>
            <pc:docMk/>
            <pc:sldMk cId="4108809562" sldId="964"/>
            <ac:picMk id="18" creationId="{51027ADF-259D-41E2-887F-4165093D2009}"/>
          </ac:picMkLst>
        </pc:picChg>
        <pc:picChg chg="add mod">
          <ac:chgData name="Katy Cummings" userId="8943e281-8307-4b61-9842-5ac0218e0a4d" providerId="ADAL" clId="{8EFB9BED-9F52-4457-948D-7B1288D77442}" dt="2024-03-27T20:35:03.090" v="71021" actId="1035"/>
          <ac:picMkLst>
            <pc:docMk/>
            <pc:sldMk cId="4108809562" sldId="964"/>
            <ac:picMk id="21" creationId="{F92466D6-8B13-AA9B-7645-97B0234D79AD}"/>
          </ac:picMkLst>
        </pc:picChg>
        <pc:picChg chg="add mod">
          <ac:chgData name="Katy Cummings" userId="8943e281-8307-4b61-9842-5ac0218e0a4d" providerId="ADAL" clId="{8EFB9BED-9F52-4457-948D-7B1288D77442}" dt="2024-03-27T20:34:00.572" v="70934" actId="1076"/>
          <ac:picMkLst>
            <pc:docMk/>
            <pc:sldMk cId="4108809562" sldId="964"/>
            <ac:picMk id="23" creationId="{3E50E56A-E45E-00D5-42B3-4C4A457E724A}"/>
          </ac:picMkLst>
        </pc:picChg>
        <pc:picChg chg="add mod">
          <ac:chgData name="Katy Cummings" userId="8943e281-8307-4b61-9842-5ac0218e0a4d" providerId="ADAL" clId="{8EFB9BED-9F52-4457-948D-7B1288D77442}" dt="2024-03-27T20:34:16.911" v="70956" actId="1037"/>
          <ac:picMkLst>
            <pc:docMk/>
            <pc:sldMk cId="4108809562" sldId="964"/>
            <ac:picMk id="25" creationId="{DFBF9A56-B28C-7544-9F18-7EDA11D924CA}"/>
          </ac:picMkLst>
        </pc:picChg>
        <pc:picChg chg="add mod">
          <ac:chgData name="Katy Cummings" userId="8943e281-8307-4b61-9842-5ac0218e0a4d" providerId="ADAL" clId="{8EFB9BED-9F52-4457-948D-7B1288D77442}" dt="2024-03-27T20:33:21.553" v="70881" actId="1076"/>
          <ac:picMkLst>
            <pc:docMk/>
            <pc:sldMk cId="4108809562" sldId="964"/>
            <ac:picMk id="27" creationId="{E95B4FF1-F377-78CF-79D0-380C01DD7CFB}"/>
          </ac:picMkLst>
        </pc:picChg>
      </pc:sldChg>
      <pc:sldChg chg="addSp delSp modSp add mod modClrScheme chgLayout modNotesTx">
        <pc:chgData name="Katy Cummings" userId="8943e281-8307-4b61-9842-5ac0218e0a4d" providerId="ADAL" clId="{8EFB9BED-9F52-4457-948D-7B1288D77442}" dt="2024-03-27T20:41:00.071" v="71071" actId="1076"/>
        <pc:sldMkLst>
          <pc:docMk/>
          <pc:sldMk cId="2266888407" sldId="965"/>
        </pc:sldMkLst>
        <pc:spChg chg="mod ord">
          <ac:chgData name="Katy Cummings" userId="8943e281-8307-4b61-9842-5ac0218e0a4d" providerId="ADAL" clId="{8EFB9BED-9F52-4457-948D-7B1288D77442}" dt="2024-03-27T20:39:09.944" v="71058" actId="6549"/>
          <ac:spMkLst>
            <pc:docMk/>
            <pc:sldMk cId="2266888407" sldId="965"/>
            <ac:spMk id="2" creationId="{D70BCB02-9385-324F-9DDB-9A12BA2BE6D6}"/>
          </ac:spMkLst>
        </pc:spChg>
        <pc:spChg chg="add del mod">
          <ac:chgData name="Katy Cummings" userId="8943e281-8307-4b61-9842-5ac0218e0a4d" providerId="ADAL" clId="{8EFB9BED-9F52-4457-948D-7B1288D77442}" dt="2024-02-29T20:10:58.142" v="10413" actId="6264"/>
          <ac:spMkLst>
            <pc:docMk/>
            <pc:sldMk cId="2266888407" sldId="965"/>
            <ac:spMk id="3" creationId="{B5255E7C-697F-B7C8-DDD2-0CCE7106631D}"/>
          </ac:spMkLst>
        </pc:spChg>
        <pc:spChg chg="del mod ord">
          <ac:chgData name="Katy Cummings" userId="8943e281-8307-4b61-9842-5ac0218e0a4d" providerId="ADAL" clId="{8EFB9BED-9F52-4457-948D-7B1288D77442}" dt="2024-02-29T20:11:02.172" v="10414" actId="478"/>
          <ac:spMkLst>
            <pc:docMk/>
            <pc:sldMk cId="2266888407" sldId="965"/>
            <ac:spMk id="4" creationId="{3AE03619-5128-C248-8812-7C1722BAD8B9}"/>
          </ac:spMkLst>
        </pc:spChg>
        <pc:spChg chg="mod ord">
          <ac:chgData name="Katy Cummings" userId="8943e281-8307-4b61-9842-5ac0218e0a4d" providerId="ADAL" clId="{8EFB9BED-9F52-4457-948D-7B1288D77442}" dt="2024-02-29T20:11:31.226" v="10420" actId="121"/>
          <ac:spMkLst>
            <pc:docMk/>
            <pc:sldMk cId="2266888407" sldId="965"/>
            <ac:spMk id="5" creationId="{FF94BC1C-0979-AD41-A0F7-91EA02B27445}"/>
          </ac:spMkLst>
        </pc:spChg>
        <pc:spChg chg="add mod">
          <ac:chgData name="Katy Cummings" userId="8943e281-8307-4b61-9842-5ac0218e0a4d" providerId="ADAL" clId="{8EFB9BED-9F52-4457-948D-7B1288D77442}" dt="2024-03-27T20:40:12.504" v="71065" actId="164"/>
          <ac:spMkLst>
            <pc:docMk/>
            <pc:sldMk cId="2266888407" sldId="965"/>
            <ac:spMk id="6" creationId="{13377B86-F618-6B92-C1F8-0102A486AE02}"/>
          </ac:spMkLst>
        </pc:spChg>
        <pc:spChg chg="add del mod">
          <ac:chgData name="Katy Cummings" userId="8943e281-8307-4b61-9842-5ac0218e0a4d" providerId="ADAL" clId="{8EFB9BED-9F52-4457-948D-7B1288D77442}" dt="2024-02-29T20:10:58.142" v="10413" actId="6264"/>
          <ac:spMkLst>
            <pc:docMk/>
            <pc:sldMk cId="2266888407" sldId="965"/>
            <ac:spMk id="6" creationId="{73B72303-22DC-BC1A-F6A1-C1E880212A8D}"/>
          </ac:spMkLst>
        </pc:spChg>
        <pc:spChg chg="add del mod">
          <ac:chgData name="Katy Cummings" userId="8943e281-8307-4b61-9842-5ac0218e0a4d" providerId="ADAL" clId="{8EFB9BED-9F52-4457-948D-7B1288D77442}" dt="2024-02-29T20:10:58.142" v="10413" actId="6264"/>
          <ac:spMkLst>
            <pc:docMk/>
            <pc:sldMk cId="2266888407" sldId="965"/>
            <ac:spMk id="8" creationId="{198D7C1D-E402-03CB-0DD6-308A286B7809}"/>
          </ac:spMkLst>
        </pc:spChg>
        <pc:spChg chg="add del mod">
          <ac:chgData name="Katy Cummings" userId="8943e281-8307-4b61-9842-5ac0218e0a4d" providerId="ADAL" clId="{8EFB9BED-9F52-4457-948D-7B1288D77442}" dt="2024-02-29T20:40:40.222" v="10870" actId="478"/>
          <ac:spMkLst>
            <pc:docMk/>
            <pc:sldMk cId="2266888407" sldId="965"/>
            <ac:spMk id="9" creationId="{5829EA88-4FD3-6BD4-8983-A47219488E03}"/>
          </ac:spMkLst>
        </pc:spChg>
        <pc:spChg chg="del mod">
          <ac:chgData name="Katy Cummings" userId="8943e281-8307-4b61-9842-5ac0218e0a4d" providerId="ADAL" clId="{8EFB9BED-9F52-4457-948D-7B1288D77442}" dt="2024-03-27T20:39:11.078" v="71059" actId="478"/>
          <ac:spMkLst>
            <pc:docMk/>
            <pc:sldMk cId="2266888407" sldId="965"/>
            <ac:spMk id="12" creationId="{54312F7E-D1B4-5A40-92EC-D72FB40D2D30}"/>
          </ac:spMkLst>
        </pc:spChg>
        <pc:spChg chg="add del mod">
          <ac:chgData name="Katy Cummings" userId="8943e281-8307-4b61-9842-5ac0218e0a4d" providerId="ADAL" clId="{8EFB9BED-9F52-4457-948D-7B1288D77442}" dt="2024-02-29T20:30:45.729" v="10743"/>
          <ac:spMkLst>
            <pc:docMk/>
            <pc:sldMk cId="2266888407" sldId="965"/>
            <ac:spMk id="14" creationId="{1BEF7DC7-A074-4592-E268-E628CE741B0B}"/>
          </ac:spMkLst>
        </pc:spChg>
        <pc:spChg chg="add del mod">
          <ac:chgData name="Katy Cummings" userId="8943e281-8307-4b61-9842-5ac0218e0a4d" providerId="ADAL" clId="{8EFB9BED-9F52-4457-948D-7B1288D77442}" dt="2024-02-29T20:40:43.803" v="10871" actId="478"/>
          <ac:spMkLst>
            <pc:docMk/>
            <pc:sldMk cId="2266888407" sldId="965"/>
            <ac:spMk id="16" creationId="{1EBE290C-FAC6-0A15-1AFC-2EE7FC5B59F3}"/>
          </ac:spMkLst>
        </pc:spChg>
        <pc:grpChg chg="add mod">
          <ac:chgData name="Katy Cummings" userId="8943e281-8307-4b61-9842-5ac0218e0a4d" providerId="ADAL" clId="{8EFB9BED-9F52-4457-948D-7B1288D77442}" dt="2024-03-27T20:40:12.504" v="71065" actId="164"/>
          <ac:grpSpMkLst>
            <pc:docMk/>
            <pc:sldMk cId="2266888407" sldId="965"/>
            <ac:grpSpMk id="7" creationId="{BB883DC9-516B-EB62-CA31-ED0857C017C5}"/>
          </ac:grpSpMkLst>
        </pc:grpChg>
        <pc:graphicFrameChg chg="del mod ord">
          <ac:chgData name="Katy Cummings" userId="8943e281-8307-4b61-9842-5ac0218e0a4d" providerId="ADAL" clId="{8EFB9BED-9F52-4457-948D-7B1288D77442}" dt="2024-02-29T20:13:27.802" v="10532" actId="11529"/>
          <ac:graphicFrameMkLst>
            <pc:docMk/>
            <pc:sldMk cId="2266888407" sldId="965"/>
            <ac:graphicFrameMk id="7" creationId="{77C3AE7E-7033-2146-825F-85F0952987BB}"/>
          </ac:graphicFrameMkLst>
        </pc:graphicFrameChg>
        <pc:graphicFrameChg chg="add mod">
          <ac:chgData name="Katy Cummings" userId="8943e281-8307-4b61-9842-5ac0218e0a4d" providerId="ADAL" clId="{8EFB9BED-9F52-4457-948D-7B1288D77442}" dt="2024-03-27T20:40:41.990" v="71067"/>
          <ac:graphicFrameMkLst>
            <pc:docMk/>
            <pc:sldMk cId="2266888407" sldId="965"/>
            <ac:graphicFrameMk id="8" creationId="{D1E26DF5-E717-ED75-2E8C-68B724C25400}"/>
          </ac:graphicFrameMkLst>
        </pc:graphicFrameChg>
        <pc:graphicFrameChg chg="add del mod modGraphic">
          <ac:chgData name="Katy Cummings" userId="8943e281-8307-4b61-9842-5ac0218e0a4d" providerId="ADAL" clId="{8EFB9BED-9F52-4457-948D-7B1288D77442}" dt="2024-03-27T20:40:41.108" v="71066" actId="21"/>
          <ac:graphicFrameMkLst>
            <pc:docMk/>
            <pc:sldMk cId="2266888407" sldId="965"/>
            <ac:graphicFrameMk id="10" creationId="{D1E26DF5-E717-ED75-2E8C-68B724C25400}"/>
          </ac:graphicFrameMkLst>
        </pc:graphicFrameChg>
        <pc:picChg chg="add mod">
          <ac:chgData name="Katy Cummings" userId="8943e281-8307-4b61-9842-5ac0218e0a4d" providerId="ADAL" clId="{8EFB9BED-9F52-4457-948D-7B1288D77442}" dt="2024-03-27T20:40:12.504" v="71065" actId="164"/>
          <ac:picMkLst>
            <pc:docMk/>
            <pc:sldMk cId="2266888407" sldId="965"/>
            <ac:picMk id="4" creationId="{7D441224-5CD3-AEEC-C460-E1EF9809848F}"/>
          </ac:picMkLst>
        </pc:picChg>
        <pc:picChg chg="add mod">
          <ac:chgData name="Katy Cummings" userId="8943e281-8307-4b61-9842-5ac0218e0a4d" providerId="ADAL" clId="{8EFB9BED-9F52-4457-948D-7B1288D77442}" dt="2024-03-27T20:41:00.071" v="71071" actId="1076"/>
          <ac:picMkLst>
            <pc:docMk/>
            <pc:sldMk cId="2266888407" sldId="965"/>
            <ac:picMk id="9" creationId="{5CE244F6-7127-D126-C885-E0E2001CD2B6}"/>
          </ac:picMkLst>
        </pc:picChg>
        <pc:picChg chg="add del mod">
          <ac:chgData name="Katy Cummings" userId="8943e281-8307-4b61-9842-5ac0218e0a4d" providerId="ADAL" clId="{8EFB9BED-9F52-4457-948D-7B1288D77442}" dt="2024-02-29T20:39:07.996" v="10856" actId="478"/>
          <ac:picMkLst>
            <pc:docMk/>
            <pc:sldMk cId="2266888407" sldId="965"/>
            <ac:picMk id="13" creationId="{D813EDEB-60E5-9CC1-6374-5245E5FA38B4}"/>
          </ac:picMkLst>
        </pc:picChg>
      </pc:sldChg>
      <pc:sldChg chg="addSp delSp modSp add mod ord modClrScheme chgLayout modNotesTx">
        <pc:chgData name="Katy Cummings" userId="8943e281-8307-4b61-9842-5ac0218e0a4d" providerId="ADAL" clId="{8EFB9BED-9F52-4457-948D-7B1288D77442}" dt="2024-03-28T13:46:04.706" v="78896" actId="2711"/>
        <pc:sldMkLst>
          <pc:docMk/>
          <pc:sldMk cId="3893985629" sldId="966"/>
        </pc:sldMkLst>
        <pc:spChg chg="mod ord">
          <ac:chgData name="Katy Cummings" userId="8943e281-8307-4b61-9842-5ac0218e0a4d" providerId="ADAL" clId="{8EFB9BED-9F52-4457-948D-7B1288D77442}" dt="2024-03-28T13:12:10.566" v="75286" actId="20577"/>
          <ac:spMkLst>
            <pc:docMk/>
            <pc:sldMk cId="3893985629" sldId="966"/>
            <ac:spMk id="2" creationId="{6E4C3A84-431F-FB45-9791-E6EA383B8A44}"/>
          </ac:spMkLst>
        </pc:spChg>
        <pc:spChg chg="add mod">
          <ac:chgData name="Katy Cummings" userId="8943e281-8307-4b61-9842-5ac0218e0a4d" providerId="ADAL" clId="{8EFB9BED-9F52-4457-948D-7B1288D77442}" dt="2024-03-28T13:46:04.706" v="78896" actId="2711"/>
          <ac:spMkLst>
            <pc:docMk/>
            <pc:sldMk cId="3893985629" sldId="966"/>
            <ac:spMk id="3" creationId="{38EDEB51-76C2-CD45-73BD-7C6A874A5990}"/>
          </ac:spMkLst>
        </pc:spChg>
        <pc:spChg chg="del mod ord">
          <ac:chgData name="Katy Cummings" userId="8943e281-8307-4b61-9842-5ac0218e0a4d" providerId="ADAL" clId="{8EFB9BED-9F52-4457-948D-7B1288D77442}" dt="2024-02-29T20:48:17.254" v="11881" actId="478"/>
          <ac:spMkLst>
            <pc:docMk/>
            <pc:sldMk cId="3893985629" sldId="966"/>
            <ac:spMk id="4" creationId="{FB86C064-442B-F44F-95B7-D206704CC2FF}"/>
          </ac:spMkLst>
        </pc:spChg>
        <pc:spChg chg="mod ord">
          <ac:chgData name="Katy Cummings" userId="8943e281-8307-4b61-9842-5ac0218e0a4d" providerId="ADAL" clId="{8EFB9BED-9F52-4457-948D-7B1288D77442}" dt="2024-02-29T20:48:33.742" v="11886" actId="255"/>
          <ac:spMkLst>
            <pc:docMk/>
            <pc:sldMk cId="3893985629" sldId="966"/>
            <ac:spMk id="5" creationId="{E8CFDF00-2261-CD42-8974-FF238120B29C}"/>
          </ac:spMkLst>
        </pc:spChg>
        <pc:spChg chg="del mod">
          <ac:chgData name="Katy Cummings" userId="8943e281-8307-4b61-9842-5ac0218e0a4d" providerId="ADAL" clId="{8EFB9BED-9F52-4457-948D-7B1288D77442}" dt="2024-03-27T20:46:00.972" v="71193" actId="478"/>
          <ac:spMkLst>
            <pc:docMk/>
            <pc:sldMk cId="3893985629" sldId="966"/>
            <ac:spMk id="6" creationId="{F51D17A7-24A9-5641-8026-BD1C9C86D9FB}"/>
          </ac:spMkLst>
        </pc:spChg>
        <pc:graphicFrameChg chg="del mod ord">
          <ac:chgData name="Katy Cummings" userId="8943e281-8307-4b61-9842-5ac0218e0a4d" providerId="ADAL" clId="{8EFB9BED-9F52-4457-948D-7B1288D77442}" dt="2024-03-28T13:26:41.757" v="77126" actId="11529"/>
          <ac:graphicFrameMkLst>
            <pc:docMk/>
            <pc:sldMk cId="3893985629" sldId="966"/>
            <ac:graphicFrameMk id="7" creationId="{B69ED2CA-4BA5-0241-A6CA-F393151B2C83}"/>
          </ac:graphicFrameMkLst>
        </pc:graphicFrameChg>
      </pc:sldChg>
      <pc:sldChg chg="addSp delSp modSp add del mod ord">
        <pc:chgData name="Katy Cummings" userId="8943e281-8307-4b61-9842-5ac0218e0a4d" providerId="ADAL" clId="{8EFB9BED-9F52-4457-948D-7B1288D77442}" dt="2024-03-28T13:44:58.890" v="78873" actId="2696"/>
        <pc:sldMkLst>
          <pc:docMk/>
          <pc:sldMk cId="3136219995" sldId="968"/>
        </pc:sldMkLst>
        <pc:spChg chg="mod">
          <ac:chgData name="Katy Cummings" userId="8943e281-8307-4b61-9842-5ac0218e0a4d" providerId="ADAL" clId="{8EFB9BED-9F52-4457-948D-7B1288D77442}" dt="2024-03-28T13:13:09.429" v="75289" actId="20577"/>
          <ac:spMkLst>
            <pc:docMk/>
            <pc:sldMk cId="3136219995" sldId="968"/>
            <ac:spMk id="2" creationId="{4CA2E5F0-3421-344B-BDED-0DDFDE601D3C}"/>
          </ac:spMkLst>
        </pc:spChg>
        <pc:spChg chg="add mod">
          <ac:chgData name="Katy Cummings" userId="8943e281-8307-4b61-9842-5ac0218e0a4d" providerId="ADAL" clId="{8EFB9BED-9F52-4457-948D-7B1288D77442}" dt="2024-03-28T13:28:55.654" v="77260" actId="27636"/>
          <ac:spMkLst>
            <pc:docMk/>
            <pc:sldMk cId="3136219995" sldId="968"/>
            <ac:spMk id="3" creationId="{FF11CD8F-6B5F-177D-64E3-D308CF193571}"/>
          </ac:spMkLst>
        </pc:spChg>
        <pc:spChg chg="del">
          <ac:chgData name="Katy Cummings" userId="8943e281-8307-4b61-9842-5ac0218e0a4d" providerId="ADAL" clId="{8EFB9BED-9F52-4457-948D-7B1288D77442}" dt="2024-03-14T16:57:26.444" v="31468" actId="478"/>
          <ac:spMkLst>
            <pc:docMk/>
            <pc:sldMk cId="3136219995" sldId="968"/>
            <ac:spMk id="4" creationId="{2907E21A-2A39-134E-B5FB-070181D8A577}"/>
          </ac:spMkLst>
        </pc:spChg>
        <pc:spChg chg="mod">
          <ac:chgData name="Katy Cummings" userId="8943e281-8307-4b61-9842-5ac0218e0a4d" providerId="ADAL" clId="{8EFB9BED-9F52-4457-948D-7B1288D77442}" dt="2024-02-29T18:22:57.300" v="4596"/>
          <ac:spMkLst>
            <pc:docMk/>
            <pc:sldMk cId="3136219995" sldId="968"/>
            <ac:spMk id="5" creationId="{D4B2B095-DB8A-764C-8B96-BFA12E7325DA}"/>
          </ac:spMkLst>
        </pc:spChg>
        <pc:spChg chg="del">
          <ac:chgData name="Katy Cummings" userId="8943e281-8307-4b61-9842-5ac0218e0a4d" providerId="ADAL" clId="{8EFB9BED-9F52-4457-948D-7B1288D77442}" dt="2024-03-27T20:46:43.669" v="71196" actId="478"/>
          <ac:spMkLst>
            <pc:docMk/>
            <pc:sldMk cId="3136219995" sldId="968"/>
            <ac:spMk id="6" creationId="{FAF96BF6-D3E9-1049-AA09-4270FAD8E7A6}"/>
          </ac:spMkLst>
        </pc:spChg>
        <pc:graphicFrameChg chg="del">
          <ac:chgData name="Katy Cummings" userId="8943e281-8307-4b61-9842-5ac0218e0a4d" providerId="ADAL" clId="{8EFB9BED-9F52-4457-948D-7B1288D77442}" dt="2024-03-28T13:28:55.512" v="77259" actId="11529"/>
          <ac:graphicFrameMkLst>
            <pc:docMk/>
            <pc:sldMk cId="3136219995" sldId="968"/>
            <ac:graphicFrameMk id="7" creationId="{AC77A7CF-796A-0445-A932-575D637604F6}"/>
          </ac:graphicFrameMkLst>
        </pc:graphicFrameChg>
      </pc:sldChg>
      <pc:sldChg chg="addSp delSp modSp add mod modNotesTx">
        <pc:chgData name="Katy Cummings" userId="8943e281-8307-4b61-9842-5ac0218e0a4d" providerId="ADAL" clId="{8EFB9BED-9F52-4457-948D-7B1288D77442}" dt="2024-03-28T14:56:21.415" v="80878"/>
        <pc:sldMkLst>
          <pc:docMk/>
          <pc:sldMk cId="4015968260" sldId="969"/>
        </pc:sldMkLst>
        <pc:spChg chg="del">
          <ac:chgData name="Katy Cummings" userId="8943e281-8307-4b61-9842-5ac0218e0a4d" providerId="ADAL" clId="{8EFB9BED-9F52-4457-948D-7B1288D77442}" dt="2024-03-27T20:47:05.069" v="71198" actId="478"/>
          <ac:spMkLst>
            <pc:docMk/>
            <pc:sldMk cId="4015968260" sldId="969"/>
            <ac:spMk id="2" creationId="{223F69EC-88A4-7C4E-8520-2BE65A1E0E34}"/>
          </ac:spMkLst>
        </pc:spChg>
        <pc:spChg chg="del">
          <ac:chgData name="Katy Cummings" userId="8943e281-8307-4b61-9842-5ac0218e0a4d" providerId="ADAL" clId="{8EFB9BED-9F52-4457-948D-7B1288D77442}" dt="2024-03-14T16:57:32.208" v="31469" actId="478"/>
          <ac:spMkLst>
            <pc:docMk/>
            <pc:sldMk cId="4015968260" sldId="969"/>
            <ac:spMk id="4" creationId="{5018C845-7C2C-3A49-8FA7-7B71FC36F4F4}"/>
          </ac:spMkLst>
        </pc:spChg>
        <pc:spChg chg="mod">
          <ac:chgData name="Katy Cummings" userId="8943e281-8307-4b61-9842-5ac0218e0a4d" providerId="ADAL" clId="{8EFB9BED-9F52-4457-948D-7B1288D77442}" dt="2024-02-29T18:22:57.300" v="4596"/>
          <ac:spMkLst>
            <pc:docMk/>
            <pc:sldMk cId="4015968260" sldId="969"/>
            <ac:spMk id="5" creationId="{03126347-3C4E-CA4A-A985-EEBCE26156C6}"/>
          </ac:spMkLst>
        </pc:spChg>
        <pc:spChg chg="del">
          <ac:chgData name="Katy Cummings" userId="8943e281-8307-4b61-9842-5ac0218e0a4d" providerId="ADAL" clId="{8EFB9BED-9F52-4457-948D-7B1288D77442}" dt="2024-03-27T20:47:06.237" v="71199" actId="478"/>
          <ac:spMkLst>
            <pc:docMk/>
            <pc:sldMk cId="4015968260" sldId="969"/>
            <ac:spMk id="6" creationId="{3C0CD78D-4F27-C942-89A8-12D4E9D1449D}"/>
          </ac:spMkLst>
        </pc:spChg>
        <pc:spChg chg="add mod">
          <ac:chgData name="Katy Cummings" userId="8943e281-8307-4b61-9842-5ac0218e0a4d" providerId="ADAL" clId="{8EFB9BED-9F52-4457-948D-7B1288D77442}" dt="2024-03-27T20:47:05.069" v="71198" actId="478"/>
          <ac:spMkLst>
            <pc:docMk/>
            <pc:sldMk cId="4015968260" sldId="969"/>
            <ac:spMk id="8" creationId="{5896BFE8-A5E9-04FA-1225-2AC02431C4AC}"/>
          </ac:spMkLst>
        </pc:spChg>
        <pc:spChg chg="add mod">
          <ac:chgData name="Katy Cummings" userId="8943e281-8307-4b61-9842-5ac0218e0a4d" providerId="ADAL" clId="{8EFB9BED-9F52-4457-948D-7B1288D77442}" dt="2024-03-27T20:48:16.383" v="71208" actId="164"/>
          <ac:spMkLst>
            <pc:docMk/>
            <pc:sldMk cId="4015968260" sldId="969"/>
            <ac:spMk id="11" creationId="{A5F5ABE0-A192-2797-781A-C3A1BB6C3727}"/>
          </ac:spMkLst>
        </pc:spChg>
        <pc:spChg chg="add mod">
          <ac:chgData name="Katy Cummings" userId="8943e281-8307-4b61-9842-5ac0218e0a4d" providerId="ADAL" clId="{8EFB9BED-9F52-4457-948D-7B1288D77442}" dt="2024-03-27T20:48:16.383" v="71208" actId="164"/>
          <ac:spMkLst>
            <pc:docMk/>
            <pc:sldMk cId="4015968260" sldId="969"/>
            <ac:spMk id="12" creationId="{07A7CD9B-A883-2D36-D848-B6842A6CE5C3}"/>
          </ac:spMkLst>
        </pc:spChg>
        <pc:spChg chg="add mod">
          <ac:chgData name="Katy Cummings" userId="8943e281-8307-4b61-9842-5ac0218e0a4d" providerId="ADAL" clId="{8EFB9BED-9F52-4457-948D-7B1288D77442}" dt="2024-03-28T13:47:34.424" v="78912" actId="20577"/>
          <ac:spMkLst>
            <pc:docMk/>
            <pc:sldMk cId="4015968260" sldId="969"/>
            <ac:spMk id="14" creationId="{7D07856A-FBD1-1E78-5AF4-A0FCF97DDA82}"/>
          </ac:spMkLst>
        </pc:spChg>
        <pc:spChg chg="add del mod">
          <ac:chgData name="Katy Cummings" userId="8943e281-8307-4b61-9842-5ac0218e0a4d" providerId="ADAL" clId="{8EFB9BED-9F52-4457-948D-7B1288D77442}" dt="2024-03-28T13:50:25.653" v="78916" actId="478"/>
          <ac:spMkLst>
            <pc:docMk/>
            <pc:sldMk cId="4015968260" sldId="969"/>
            <ac:spMk id="16" creationId="{FAEAC4A4-C6AF-4F3F-4F49-E0C47A6C0D17}"/>
          </ac:spMkLst>
        </pc:spChg>
        <pc:grpChg chg="add mod">
          <ac:chgData name="Katy Cummings" userId="8943e281-8307-4b61-9842-5ac0218e0a4d" providerId="ADAL" clId="{8EFB9BED-9F52-4457-948D-7B1288D77442}" dt="2024-03-27T20:48:47.698" v="71214" actId="14100"/>
          <ac:grpSpMkLst>
            <pc:docMk/>
            <pc:sldMk cId="4015968260" sldId="969"/>
            <ac:grpSpMk id="13" creationId="{50811A60-C2EC-7F1B-9CC2-CD63CBD997E9}"/>
          </ac:grpSpMkLst>
        </pc:grpChg>
        <pc:graphicFrameChg chg="del mod">
          <ac:chgData name="Katy Cummings" userId="8943e281-8307-4b61-9842-5ac0218e0a4d" providerId="ADAL" clId="{8EFB9BED-9F52-4457-948D-7B1288D77442}" dt="2024-03-27T20:52:05.032" v="71639" actId="11529"/>
          <ac:graphicFrameMkLst>
            <pc:docMk/>
            <pc:sldMk cId="4015968260" sldId="969"/>
            <ac:graphicFrameMk id="7" creationId="{9A6D7D66-956B-8643-8F3B-63099A2F9439}"/>
          </ac:graphicFrameMkLst>
        </pc:graphicFrameChg>
        <pc:picChg chg="add mod">
          <ac:chgData name="Katy Cummings" userId="8943e281-8307-4b61-9842-5ac0218e0a4d" providerId="ADAL" clId="{8EFB9BED-9F52-4457-948D-7B1288D77442}" dt="2024-03-27T20:48:16.383" v="71208" actId="164"/>
          <ac:picMkLst>
            <pc:docMk/>
            <pc:sldMk cId="4015968260" sldId="969"/>
            <ac:picMk id="10" creationId="{FCEB4211-5342-BB50-E4D4-F691CC2ECE21}"/>
          </ac:picMkLst>
        </pc:picChg>
      </pc:sldChg>
      <pc:sldChg chg="delSp modSp add del mod modNotesTx">
        <pc:chgData name="Katy Cummings" userId="8943e281-8307-4b61-9842-5ac0218e0a4d" providerId="ADAL" clId="{8EFB9BED-9F52-4457-948D-7B1288D77442}" dt="2024-02-29T19:34:22.860" v="6645" actId="47"/>
        <pc:sldMkLst>
          <pc:docMk/>
          <pc:sldMk cId="1194034574" sldId="1011"/>
        </pc:sldMkLst>
        <pc:spChg chg="mod">
          <ac:chgData name="Katy Cummings" userId="8943e281-8307-4b61-9842-5ac0218e0a4d" providerId="ADAL" clId="{8EFB9BED-9F52-4457-948D-7B1288D77442}" dt="2024-02-29T18:48:16.093" v="6077" actId="21"/>
          <ac:spMkLst>
            <pc:docMk/>
            <pc:sldMk cId="1194034574" sldId="1011"/>
            <ac:spMk id="3" creationId="{2F7164D5-4E9A-24E2-4C76-073BAAB75390}"/>
          </ac:spMkLst>
        </pc:spChg>
        <pc:spChg chg="del">
          <ac:chgData name="Katy Cummings" userId="8943e281-8307-4b61-9842-5ac0218e0a4d" providerId="ADAL" clId="{8EFB9BED-9F52-4457-948D-7B1288D77442}" dt="2024-02-29T18:23:12.357" v="4597" actId="478"/>
          <ac:spMkLst>
            <pc:docMk/>
            <pc:sldMk cId="1194034574" sldId="1011"/>
            <ac:spMk id="4" creationId="{4C39E65A-5FF7-1D4D-B366-9CFC8ED67C3E}"/>
          </ac:spMkLst>
        </pc:spChg>
        <pc:spChg chg="mod">
          <ac:chgData name="Katy Cummings" userId="8943e281-8307-4b61-9842-5ac0218e0a4d" providerId="ADAL" clId="{8EFB9BED-9F52-4457-948D-7B1288D77442}" dt="2024-02-29T18:22:57.300" v="4596"/>
          <ac:spMkLst>
            <pc:docMk/>
            <pc:sldMk cId="1194034574" sldId="1011"/>
            <ac:spMk id="5" creationId="{F43DFD98-CBCA-E3C1-65B5-29D8352FDF57}"/>
          </ac:spMkLst>
        </pc:spChg>
        <pc:picChg chg="del">
          <ac:chgData name="Katy Cummings" userId="8943e281-8307-4b61-9842-5ac0218e0a4d" providerId="ADAL" clId="{8EFB9BED-9F52-4457-948D-7B1288D77442}" dt="2024-02-29T18:56:27.031" v="6569" actId="478"/>
          <ac:picMkLst>
            <pc:docMk/>
            <pc:sldMk cId="1194034574" sldId="1011"/>
            <ac:picMk id="6" creationId="{F946ABE1-C14E-D348-D0B5-B0FD38D17D27}"/>
          </ac:picMkLst>
        </pc:picChg>
      </pc:sldChg>
      <pc:sldChg chg="addSp delSp modSp add mod modClrScheme chgLayout">
        <pc:chgData name="Katy Cummings" userId="8943e281-8307-4b61-9842-5ac0218e0a4d" providerId="ADAL" clId="{8EFB9BED-9F52-4457-948D-7B1288D77442}" dt="2024-02-29T16:36:39.577" v="1149" actId="122"/>
        <pc:sldMkLst>
          <pc:docMk/>
          <pc:sldMk cId="2534344812" sldId="1012"/>
        </pc:sldMkLst>
        <pc:spChg chg="add del mod ord">
          <ac:chgData name="Katy Cummings" userId="8943e281-8307-4b61-9842-5ac0218e0a4d" providerId="ADAL" clId="{8EFB9BED-9F52-4457-948D-7B1288D77442}" dt="2024-02-29T16:34:41.542" v="1138" actId="700"/>
          <ac:spMkLst>
            <pc:docMk/>
            <pc:sldMk cId="2534344812" sldId="1012"/>
            <ac:spMk id="2" creationId="{B325DCF4-CC5C-049C-7D57-672FC4675031}"/>
          </ac:spMkLst>
        </pc:spChg>
        <pc:spChg chg="mod ord">
          <ac:chgData name="Katy Cummings" userId="8943e281-8307-4b61-9842-5ac0218e0a4d" providerId="ADAL" clId="{8EFB9BED-9F52-4457-948D-7B1288D77442}" dt="2024-02-29T16:35:41.138" v="1142" actId="700"/>
          <ac:spMkLst>
            <pc:docMk/>
            <pc:sldMk cId="2534344812" sldId="1012"/>
            <ac:spMk id="3" creationId="{52913869-ADB2-B1A3-FBE8-F5F20355370F}"/>
          </ac:spMkLst>
        </pc:spChg>
        <pc:spChg chg="del">
          <ac:chgData name="Katy Cummings" userId="8943e281-8307-4b61-9842-5ac0218e0a4d" providerId="ADAL" clId="{8EFB9BED-9F52-4457-948D-7B1288D77442}" dt="2024-02-29T16:30:51.063" v="1104" actId="478"/>
          <ac:spMkLst>
            <pc:docMk/>
            <pc:sldMk cId="2534344812" sldId="1012"/>
            <ac:spMk id="4" creationId="{7DFD2692-F50E-981A-543A-17BE5B4D1606}"/>
          </ac:spMkLst>
        </pc:spChg>
        <pc:spChg chg="add del mod">
          <ac:chgData name="Katy Cummings" userId="8943e281-8307-4b61-9842-5ac0218e0a4d" providerId="ADAL" clId="{8EFB9BED-9F52-4457-948D-7B1288D77442}" dt="2024-02-29T16:35:33.062" v="1140" actId="6264"/>
          <ac:spMkLst>
            <pc:docMk/>
            <pc:sldMk cId="2534344812" sldId="1012"/>
            <ac:spMk id="5" creationId="{9CF9C4E6-9F0F-9196-3507-05CA965D8901}"/>
          </ac:spMkLst>
        </pc:spChg>
        <pc:spChg chg="add del mod">
          <ac:chgData name="Katy Cummings" userId="8943e281-8307-4b61-9842-5ac0218e0a4d" providerId="ADAL" clId="{8EFB9BED-9F52-4457-948D-7B1288D77442}" dt="2024-02-29T16:35:33.062" v="1140" actId="6264"/>
          <ac:spMkLst>
            <pc:docMk/>
            <pc:sldMk cId="2534344812" sldId="1012"/>
            <ac:spMk id="6" creationId="{382EF1FE-18C7-DB14-DB29-1011AD987D66}"/>
          </ac:spMkLst>
        </pc:spChg>
        <pc:spChg chg="mod ord">
          <ac:chgData name="Katy Cummings" userId="8943e281-8307-4b61-9842-5ac0218e0a4d" providerId="ADAL" clId="{8EFB9BED-9F52-4457-948D-7B1288D77442}" dt="2024-02-29T16:36:39.577" v="1149" actId="122"/>
          <ac:spMkLst>
            <pc:docMk/>
            <pc:sldMk cId="2534344812" sldId="1012"/>
            <ac:spMk id="7" creationId="{050553D3-5EAB-E07D-2171-6A8A56DD386F}"/>
          </ac:spMkLst>
        </pc:spChg>
      </pc:sldChg>
      <pc:sldChg chg="addSp delSp modSp add mod ord modNotesTx">
        <pc:chgData name="Katy Cummings" userId="8943e281-8307-4b61-9842-5ac0218e0a4d" providerId="ADAL" clId="{8EFB9BED-9F52-4457-948D-7B1288D77442}" dt="2024-03-27T15:47:02.034" v="63764"/>
        <pc:sldMkLst>
          <pc:docMk/>
          <pc:sldMk cId="2183225993" sldId="1225"/>
        </pc:sldMkLst>
        <pc:spChg chg="del mod">
          <ac:chgData name="Katy Cummings" userId="8943e281-8307-4b61-9842-5ac0218e0a4d" providerId="ADAL" clId="{8EFB9BED-9F52-4457-948D-7B1288D77442}" dt="2024-03-27T15:43:47.588" v="63742" actId="478"/>
          <ac:spMkLst>
            <pc:docMk/>
            <pc:sldMk cId="2183225993" sldId="1225"/>
            <ac:spMk id="2" creationId="{B6FD5C16-49F5-43B6-8AC1-34E7BC8500F6}"/>
          </ac:spMkLst>
        </pc:spChg>
        <pc:spChg chg="add del mod">
          <ac:chgData name="Katy Cummings" userId="8943e281-8307-4b61-9842-5ac0218e0a4d" providerId="ADAL" clId="{8EFB9BED-9F52-4457-948D-7B1288D77442}" dt="2024-03-27T15:43:55.237" v="63744" actId="478"/>
          <ac:spMkLst>
            <pc:docMk/>
            <pc:sldMk cId="2183225993" sldId="1225"/>
            <ac:spMk id="12" creationId="{5D289D6A-4D23-00C2-3306-7E971A455E3D}"/>
          </ac:spMkLst>
        </pc:spChg>
        <pc:spChg chg="add del mod">
          <ac:chgData name="Katy Cummings" userId="8943e281-8307-4b61-9842-5ac0218e0a4d" providerId="ADAL" clId="{8EFB9BED-9F52-4457-948D-7B1288D77442}" dt="2024-03-27T15:46:45.634" v="63761"/>
          <ac:spMkLst>
            <pc:docMk/>
            <pc:sldMk cId="2183225993" sldId="1225"/>
            <ac:spMk id="15" creationId="{EEC518AA-C0FD-119C-5D80-4AB4F455C706}"/>
          </ac:spMkLst>
        </pc:spChg>
        <pc:graphicFrameChg chg="add mod modGraphic">
          <ac:chgData name="Katy Cummings" userId="8943e281-8307-4b61-9842-5ac0218e0a4d" providerId="ADAL" clId="{8EFB9BED-9F52-4457-948D-7B1288D77442}" dt="2024-03-27T15:45:24.499" v="63750" actId="207"/>
          <ac:graphicFrameMkLst>
            <pc:docMk/>
            <pc:sldMk cId="2183225993" sldId="1225"/>
            <ac:graphicFrameMk id="5" creationId="{791C15DB-3B89-7E13-4752-191E589FB627}"/>
          </ac:graphicFrameMkLst>
        </pc:graphicFrameChg>
        <pc:picChg chg="del">
          <ac:chgData name="Katy Cummings" userId="8943e281-8307-4b61-9842-5ac0218e0a4d" providerId="ADAL" clId="{8EFB9BED-9F52-4457-948D-7B1288D77442}" dt="2024-03-27T15:40:14.598" v="63725" actId="478"/>
          <ac:picMkLst>
            <pc:docMk/>
            <pc:sldMk cId="2183225993" sldId="1225"/>
            <ac:picMk id="6" creationId="{1174A7A6-14C0-45E8-9220-EDBA01514061}"/>
          </ac:picMkLst>
        </pc:picChg>
        <pc:picChg chg="add del mod">
          <ac:chgData name="Katy Cummings" userId="8943e281-8307-4b61-9842-5ac0218e0a4d" providerId="ADAL" clId="{8EFB9BED-9F52-4457-948D-7B1288D77442}" dt="2024-03-27T15:41:07.753" v="63733" actId="21"/>
          <ac:picMkLst>
            <pc:docMk/>
            <pc:sldMk cId="2183225993" sldId="1225"/>
            <ac:picMk id="8" creationId="{6F738242-02C5-EE9A-20C2-6AB4F8561E6F}"/>
          </ac:picMkLst>
        </pc:picChg>
        <pc:picChg chg="add del mod">
          <ac:chgData name="Katy Cummings" userId="8943e281-8307-4b61-9842-5ac0218e0a4d" providerId="ADAL" clId="{8EFB9BED-9F52-4457-948D-7B1288D77442}" dt="2024-03-27T15:43:05.432" v="63737" actId="21"/>
          <ac:picMkLst>
            <pc:docMk/>
            <pc:sldMk cId="2183225993" sldId="1225"/>
            <ac:picMk id="10" creationId="{0288470F-5471-89B0-36BD-0F779514550D}"/>
          </ac:picMkLst>
        </pc:picChg>
        <pc:picChg chg="add mod">
          <ac:chgData name="Katy Cummings" userId="8943e281-8307-4b61-9842-5ac0218e0a4d" providerId="ADAL" clId="{8EFB9BED-9F52-4457-948D-7B1288D77442}" dt="2024-03-27T15:47:02.034" v="63764"/>
          <ac:picMkLst>
            <pc:docMk/>
            <pc:sldMk cId="2183225993" sldId="1225"/>
            <ac:picMk id="14" creationId="{5E59D63F-E65A-9E43-16A3-F7FBEBDA8DCB}"/>
          </ac:picMkLst>
        </pc:picChg>
      </pc:sldChg>
      <pc:sldChg chg="addSp delSp modSp add del mod modNotesTx">
        <pc:chgData name="Katy Cummings" userId="8943e281-8307-4b61-9842-5ac0218e0a4d" providerId="ADAL" clId="{8EFB9BED-9F52-4457-948D-7B1288D77442}" dt="2024-03-27T13:42:07.839" v="59384" actId="2696"/>
        <pc:sldMkLst>
          <pc:docMk/>
          <pc:sldMk cId="4262192005" sldId="1225"/>
        </pc:sldMkLst>
        <pc:spChg chg="add del mod">
          <ac:chgData name="Katy Cummings" userId="8943e281-8307-4b61-9842-5ac0218e0a4d" providerId="ADAL" clId="{8EFB9BED-9F52-4457-948D-7B1288D77442}" dt="2024-03-11T13:55:38.313" v="14982" actId="2085"/>
          <ac:spMkLst>
            <pc:docMk/>
            <pc:sldMk cId="4262192005" sldId="1225"/>
            <ac:spMk id="2" creationId="{B6FD5C16-49F5-43B6-8AC1-34E7BC8500F6}"/>
          </ac:spMkLst>
        </pc:spChg>
        <pc:spChg chg="del mod">
          <ac:chgData name="Katy Cummings" userId="8943e281-8307-4b61-9842-5ac0218e0a4d" providerId="ADAL" clId="{8EFB9BED-9F52-4457-948D-7B1288D77442}" dt="2024-03-11T13:55:26.666" v="14978" actId="478"/>
          <ac:spMkLst>
            <pc:docMk/>
            <pc:sldMk cId="4262192005" sldId="1225"/>
            <ac:spMk id="7" creationId="{FF7B5344-904D-45B0-93DB-6ACA3D6A79F6}"/>
          </ac:spMkLst>
        </pc:spChg>
        <pc:spChg chg="add del mod">
          <ac:chgData name="Katy Cummings" userId="8943e281-8307-4b61-9842-5ac0218e0a4d" providerId="ADAL" clId="{8EFB9BED-9F52-4457-948D-7B1288D77442}" dt="2024-03-11T13:55:33.857" v="14981" actId="478"/>
          <ac:spMkLst>
            <pc:docMk/>
            <pc:sldMk cId="4262192005" sldId="1225"/>
            <ac:spMk id="8" creationId="{9AC0B92F-365A-FDA9-0070-44A99E1310EA}"/>
          </ac:spMkLst>
        </pc:spChg>
        <pc:picChg chg="mod">
          <ac:chgData name="Katy Cummings" userId="8943e281-8307-4b61-9842-5ac0218e0a4d" providerId="ADAL" clId="{8EFB9BED-9F52-4457-948D-7B1288D77442}" dt="2024-03-11T13:55:28.547" v="14979" actId="1076"/>
          <ac:picMkLst>
            <pc:docMk/>
            <pc:sldMk cId="4262192005" sldId="1225"/>
            <ac:picMk id="6" creationId="{1174A7A6-14C0-45E8-9220-EDBA01514061}"/>
          </ac:picMkLst>
        </pc:picChg>
      </pc:sldChg>
      <pc:sldChg chg="delSp modSp add mod ord modNotesTx">
        <pc:chgData name="Katy Cummings" userId="8943e281-8307-4b61-9842-5ac0218e0a4d" providerId="ADAL" clId="{8EFB9BED-9F52-4457-948D-7B1288D77442}" dt="2024-03-19T15:36:41.109" v="32585" actId="20578"/>
        <pc:sldMkLst>
          <pc:docMk/>
          <pc:sldMk cId="1497513796" sldId="1236"/>
        </pc:sldMkLst>
        <pc:spChg chg="mod">
          <ac:chgData name="Katy Cummings" userId="8943e281-8307-4b61-9842-5ac0218e0a4d" providerId="ADAL" clId="{8EFB9BED-9F52-4457-948D-7B1288D77442}" dt="2024-03-11T13:59:33.722" v="15078" actId="6549"/>
          <ac:spMkLst>
            <pc:docMk/>
            <pc:sldMk cId="1497513796" sldId="1236"/>
            <ac:spMk id="2" creationId="{6B4EFE32-98BD-42B8-9918-E7B4A7409A3B}"/>
          </ac:spMkLst>
        </pc:spChg>
        <pc:spChg chg="mod">
          <ac:chgData name="Katy Cummings" userId="8943e281-8307-4b61-9842-5ac0218e0a4d" providerId="ADAL" clId="{8EFB9BED-9F52-4457-948D-7B1288D77442}" dt="2024-03-11T13:14:11.750" v="13722"/>
          <ac:spMkLst>
            <pc:docMk/>
            <pc:sldMk cId="1497513796" sldId="1236"/>
            <ac:spMk id="7" creationId="{66D52B36-1208-45A6-B566-9C861DF66501}"/>
          </ac:spMkLst>
        </pc:spChg>
        <pc:graphicFrameChg chg="mod">
          <ac:chgData name="Katy Cummings" userId="8943e281-8307-4b61-9842-5ac0218e0a4d" providerId="ADAL" clId="{8EFB9BED-9F52-4457-948D-7B1288D77442}" dt="2024-03-11T14:17:54.611" v="15784" actId="313"/>
          <ac:graphicFrameMkLst>
            <pc:docMk/>
            <pc:sldMk cId="1497513796" sldId="1236"/>
            <ac:graphicFrameMk id="4" creationId="{70CD710E-C252-4124-8550-EDF16B9EB8BE}"/>
          </ac:graphicFrameMkLst>
        </pc:graphicFrameChg>
        <pc:picChg chg="del mod">
          <ac:chgData name="Katy Cummings" userId="8943e281-8307-4b61-9842-5ac0218e0a4d" providerId="ADAL" clId="{8EFB9BED-9F52-4457-948D-7B1288D77442}" dt="2024-03-11T13:58:58.801" v="15011" actId="478"/>
          <ac:picMkLst>
            <pc:docMk/>
            <pc:sldMk cId="1497513796" sldId="1236"/>
            <ac:picMk id="8" creationId="{BC2CEC7D-7916-4028-9172-2C0A2B735FAA}"/>
          </ac:picMkLst>
        </pc:picChg>
        <pc:picChg chg="del">
          <ac:chgData name="Katy Cummings" userId="8943e281-8307-4b61-9842-5ac0218e0a4d" providerId="ADAL" clId="{8EFB9BED-9F52-4457-948D-7B1288D77442}" dt="2024-03-11T13:58:59.815" v="15012" actId="478"/>
          <ac:picMkLst>
            <pc:docMk/>
            <pc:sldMk cId="1497513796" sldId="1236"/>
            <ac:picMk id="11" creationId="{9D73A8AC-8917-4EA2-9BA6-75F6325BE1B0}"/>
          </ac:picMkLst>
        </pc:picChg>
      </pc:sldChg>
      <pc:sldChg chg="addSp delSp modSp add mod modNotesTx">
        <pc:chgData name="Katy Cummings" userId="8943e281-8307-4b61-9842-5ac0218e0a4d" providerId="ADAL" clId="{8EFB9BED-9F52-4457-948D-7B1288D77442}" dt="2024-03-27T21:05:54.318" v="72064" actId="1076"/>
        <pc:sldMkLst>
          <pc:docMk/>
          <pc:sldMk cId="2781766573" sldId="1240"/>
        </pc:sldMkLst>
        <pc:spChg chg="mod">
          <ac:chgData name="Katy Cummings" userId="8943e281-8307-4b61-9842-5ac0218e0a4d" providerId="ADAL" clId="{8EFB9BED-9F52-4457-948D-7B1288D77442}" dt="2024-03-11T13:14:11.750" v="13722"/>
          <ac:spMkLst>
            <pc:docMk/>
            <pc:sldMk cId="2781766573" sldId="1240"/>
            <ac:spMk id="5" creationId="{F31EE736-382B-471C-8AA3-278D6F4B7155}"/>
          </ac:spMkLst>
        </pc:spChg>
        <pc:spChg chg="add del mod">
          <ac:chgData name="Katy Cummings" userId="8943e281-8307-4b61-9842-5ac0218e0a4d" providerId="ADAL" clId="{8EFB9BED-9F52-4457-948D-7B1288D77442}" dt="2024-03-27T21:03:43.624" v="72038" actId="47"/>
          <ac:spMkLst>
            <pc:docMk/>
            <pc:sldMk cId="2781766573" sldId="1240"/>
            <ac:spMk id="8" creationId="{D91C386E-3057-408B-B679-39A91D8B9E54}"/>
          </ac:spMkLst>
        </pc:spChg>
        <pc:graphicFrameChg chg="mod">
          <ac:chgData name="Katy Cummings" userId="8943e281-8307-4b61-9842-5ac0218e0a4d" providerId="ADAL" clId="{8EFB9BED-9F52-4457-948D-7B1288D77442}" dt="2024-03-27T21:05:49.391" v="72063" actId="207"/>
          <ac:graphicFrameMkLst>
            <pc:docMk/>
            <pc:sldMk cId="2781766573" sldId="1240"/>
            <ac:graphicFrameMk id="6" creationId="{3EF7DA2E-C3D2-42FC-9753-8C3B6A716518}"/>
          </ac:graphicFrameMkLst>
        </pc:graphicFrameChg>
        <pc:picChg chg="add del mod ord">
          <ac:chgData name="Katy Cummings" userId="8943e281-8307-4b61-9842-5ac0218e0a4d" providerId="ADAL" clId="{8EFB9BED-9F52-4457-948D-7B1288D77442}" dt="2024-03-27T21:05:54.318" v="72064" actId="1076"/>
          <ac:picMkLst>
            <pc:docMk/>
            <pc:sldMk cId="2781766573" sldId="1240"/>
            <ac:picMk id="7" creationId="{62C503B7-BE61-5DA8-B97C-AC2CCC8E932B}"/>
          </ac:picMkLst>
        </pc:picChg>
      </pc:sldChg>
      <pc:sldChg chg="addSp delSp modSp add mod ord modClrScheme chgLayout modNotesTx">
        <pc:chgData name="Katy Cummings" userId="8943e281-8307-4b61-9842-5ac0218e0a4d" providerId="ADAL" clId="{8EFB9BED-9F52-4457-948D-7B1288D77442}" dt="2024-03-27T17:20:24.011" v="65640" actId="478"/>
        <pc:sldMkLst>
          <pc:docMk/>
          <pc:sldMk cId="2523742092" sldId="1244"/>
        </pc:sldMkLst>
        <pc:spChg chg="mod ord">
          <ac:chgData name="Katy Cummings" userId="8943e281-8307-4b61-9842-5ac0218e0a4d" providerId="ADAL" clId="{8EFB9BED-9F52-4457-948D-7B1288D77442}" dt="2024-03-27T17:19:59.420" v="65635" actId="700"/>
          <ac:spMkLst>
            <pc:docMk/>
            <pc:sldMk cId="2523742092" sldId="1244"/>
            <ac:spMk id="3" creationId="{00000000-0000-0000-0000-000000000000}"/>
          </ac:spMkLst>
        </pc:spChg>
        <pc:spChg chg="mod ord">
          <ac:chgData name="Katy Cummings" userId="8943e281-8307-4b61-9842-5ac0218e0a4d" providerId="ADAL" clId="{8EFB9BED-9F52-4457-948D-7B1288D77442}" dt="2024-03-27T17:19:59.420" v="65635" actId="700"/>
          <ac:spMkLst>
            <pc:docMk/>
            <pc:sldMk cId="2523742092" sldId="1244"/>
            <ac:spMk id="4" creationId="{00000000-0000-0000-0000-000000000000}"/>
          </ac:spMkLst>
        </pc:spChg>
        <pc:spChg chg="add del mod">
          <ac:chgData name="Katy Cummings" userId="8943e281-8307-4b61-9842-5ac0218e0a4d" providerId="ADAL" clId="{8EFB9BED-9F52-4457-948D-7B1288D77442}" dt="2024-03-12T17:54:32.785" v="31462" actId="478"/>
          <ac:spMkLst>
            <pc:docMk/>
            <pc:sldMk cId="2523742092" sldId="1244"/>
            <ac:spMk id="5" creationId="{3A73F689-DDB9-AA53-62A6-DA5E0A73C8DE}"/>
          </ac:spMkLst>
        </pc:spChg>
        <pc:spChg chg="add del mod">
          <ac:chgData name="Katy Cummings" userId="8943e281-8307-4b61-9842-5ac0218e0a4d" providerId="ADAL" clId="{8EFB9BED-9F52-4457-948D-7B1288D77442}" dt="2024-03-27T17:08:10.054" v="65558"/>
          <ac:spMkLst>
            <pc:docMk/>
            <pc:sldMk cId="2523742092" sldId="1244"/>
            <ac:spMk id="8" creationId="{FDFC80DF-3D45-85E7-7CF0-C38B3D908843}"/>
          </ac:spMkLst>
        </pc:spChg>
        <pc:spChg chg="del">
          <ac:chgData name="Katy Cummings" userId="8943e281-8307-4b61-9842-5ac0218e0a4d" providerId="ADAL" clId="{8EFB9BED-9F52-4457-948D-7B1288D77442}" dt="2024-03-12T17:53:07.994" v="31434" actId="478"/>
          <ac:spMkLst>
            <pc:docMk/>
            <pc:sldMk cId="2523742092" sldId="1244"/>
            <ac:spMk id="10" creationId="{00000000-0000-0000-0000-000000000000}"/>
          </ac:spMkLst>
        </pc:spChg>
        <pc:spChg chg="add del mod">
          <ac:chgData name="Katy Cummings" userId="8943e281-8307-4b61-9842-5ac0218e0a4d" providerId="ADAL" clId="{8EFB9BED-9F52-4457-948D-7B1288D77442}" dt="2024-03-27T17:12:17.117" v="65587"/>
          <ac:spMkLst>
            <pc:docMk/>
            <pc:sldMk cId="2523742092" sldId="1244"/>
            <ac:spMk id="14" creationId="{3A1797E1-D828-03BE-4C55-FDB5499F65B2}"/>
          </ac:spMkLst>
        </pc:spChg>
        <pc:spChg chg="add del mod">
          <ac:chgData name="Katy Cummings" userId="8943e281-8307-4b61-9842-5ac0218e0a4d" providerId="ADAL" clId="{8EFB9BED-9F52-4457-948D-7B1288D77442}" dt="2024-03-27T17:14:53.915" v="65609"/>
          <ac:spMkLst>
            <pc:docMk/>
            <pc:sldMk cId="2523742092" sldId="1244"/>
            <ac:spMk id="17" creationId="{C7F4AA43-C112-8352-577A-1C996689E4C6}"/>
          </ac:spMkLst>
        </pc:spChg>
        <pc:spChg chg="add mod ord">
          <ac:chgData name="Katy Cummings" userId="8943e281-8307-4b61-9842-5ac0218e0a4d" providerId="ADAL" clId="{8EFB9BED-9F52-4457-948D-7B1288D77442}" dt="2024-03-27T17:20:13.834" v="65637"/>
          <ac:spMkLst>
            <pc:docMk/>
            <pc:sldMk cId="2523742092" sldId="1244"/>
            <ac:spMk id="19" creationId="{69534CD7-C29F-F5B3-07CA-EB913EA76E64}"/>
          </ac:spMkLst>
        </pc:spChg>
        <pc:spChg chg="add del mod ord">
          <ac:chgData name="Katy Cummings" userId="8943e281-8307-4b61-9842-5ac0218e0a4d" providerId="ADAL" clId="{8EFB9BED-9F52-4457-948D-7B1288D77442}" dt="2024-03-27T17:20:24.011" v="65640" actId="478"/>
          <ac:spMkLst>
            <pc:docMk/>
            <pc:sldMk cId="2523742092" sldId="1244"/>
            <ac:spMk id="20" creationId="{92AB5EBF-8B45-8EE3-99D9-99C26FF7BAD6}"/>
          </ac:spMkLst>
        </pc:spChg>
        <pc:spChg chg="del mod">
          <ac:chgData name="Katy Cummings" userId="8943e281-8307-4b61-9842-5ac0218e0a4d" providerId="ADAL" clId="{8EFB9BED-9F52-4457-948D-7B1288D77442}" dt="2024-03-27T17:01:53.070" v="65426" actId="478"/>
          <ac:spMkLst>
            <pc:docMk/>
            <pc:sldMk cId="2523742092" sldId="1244"/>
            <ac:spMk id="27" creationId="{575701E9-5AD5-4DFB-A58D-73F401C54B70}"/>
          </ac:spMkLst>
        </pc:spChg>
        <pc:grpChg chg="add del mod">
          <ac:chgData name="Katy Cummings" userId="8943e281-8307-4b61-9842-5ac0218e0a4d" providerId="ADAL" clId="{8EFB9BED-9F52-4457-948D-7B1288D77442}" dt="2024-03-27T17:01:56.202" v="65427" actId="478"/>
          <ac:grpSpMkLst>
            <pc:docMk/>
            <pc:sldMk cId="2523742092" sldId="1244"/>
            <ac:grpSpMk id="6" creationId="{520E467E-FADF-3759-EF43-A0CB3E6115B0}"/>
          </ac:grpSpMkLst>
        </pc:grpChg>
        <pc:grpChg chg="add del mod">
          <ac:chgData name="Katy Cummings" userId="8943e281-8307-4b61-9842-5ac0218e0a4d" providerId="ADAL" clId="{8EFB9BED-9F52-4457-948D-7B1288D77442}" dt="2024-03-27T17:19:21.494" v="65632" actId="21"/>
          <ac:grpSpMkLst>
            <pc:docMk/>
            <pc:sldMk cId="2523742092" sldId="1244"/>
            <ac:grpSpMk id="18" creationId="{87B63E47-36E7-A585-94B0-0B621CC3E51E}"/>
          </ac:grpSpMkLst>
        </pc:grpChg>
        <pc:grpChg chg="add mod">
          <ac:chgData name="Katy Cummings" userId="8943e281-8307-4b61-9842-5ac0218e0a4d" providerId="ADAL" clId="{8EFB9BED-9F52-4457-948D-7B1288D77442}" dt="2024-03-27T17:20:20.925" v="65639"/>
          <ac:grpSpMkLst>
            <pc:docMk/>
            <pc:sldMk cId="2523742092" sldId="1244"/>
            <ac:grpSpMk id="21" creationId="{87B63E47-36E7-A585-94B0-0B621CC3E51E}"/>
          </ac:grpSpMkLst>
        </pc:grpChg>
        <pc:grpChg chg="del mod">
          <ac:chgData name="Katy Cummings" userId="8943e281-8307-4b61-9842-5ac0218e0a4d" providerId="ADAL" clId="{8EFB9BED-9F52-4457-948D-7B1288D77442}" dt="2024-03-27T17:01:57.734" v="65428" actId="478"/>
          <ac:grpSpMkLst>
            <pc:docMk/>
            <pc:sldMk cId="2523742092" sldId="1244"/>
            <ac:grpSpMk id="24" creationId="{AB11C46B-8BD9-450B-8767-B921CC77D3BC}"/>
          </ac:grpSpMkLst>
        </pc:grpChg>
        <pc:graphicFrameChg chg="add mod modGraphic">
          <ac:chgData name="Katy Cummings" userId="8943e281-8307-4b61-9842-5ac0218e0a4d" providerId="ADAL" clId="{8EFB9BED-9F52-4457-948D-7B1288D77442}" dt="2024-03-27T17:19:18.184" v="65631" actId="164"/>
          <ac:graphicFrameMkLst>
            <pc:docMk/>
            <pc:sldMk cId="2523742092" sldId="1244"/>
            <ac:graphicFrameMk id="2" creationId="{3CB7B9A3-9668-A8E6-C1F4-BE0A57D23940}"/>
          </ac:graphicFrameMkLst>
        </pc:graphicFrameChg>
        <pc:graphicFrameChg chg="del mod topLvl">
          <ac:chgData name="Katy Cummings" userId="8943e281-8307-4b61-9842-5ac0218e0a4d" providerId="ADAL" clId="{8EFB9BED-9F52-4457-948D-7B1288D77442}" dt="2024-03-27T17:04:19.779" v="65516" actId="478"/>
          <ac:graphicFrameMkLst>
            <pc:docMk/>
            <pc:sldMk cId="2523742092" sldId="1244"/>
            <ac:graphicFrameMk id="9" creationId="{3CC5620D-6B65-4721-8FF4-CDEE7142F9DD}"/>
          </ac:graphicFrameMkLst>
        </pc:graphicFrameChg>
        <pc:graphicFrameChg chg="mod">
          <ac:chgData name="Katy Cummings" userId="8943e281-8307-4b61-9842-5ac0218e0a4d" providerId="ADAL" clId="{8EFB9BED-9F52-4457-948D-7B1288D77442}" dt="2024-03-27T17:20:20.925" v="65639"/>
          <ac:graphicFrameMkLst>
            <pc:docMk/>
            <pc:sldMk cId="2523742092" sldId="1244"/>
            <ac:graphicFrameMk id="22" creationId="{3CB7B9A3-9668-A8E6-C1F4-BE0A57D23940}"/>
          </ac:graphicFrameMkLst>
        </pc:graphicFrameChg>
        <pc:picChg chg="add mod ord">
          <ac:chgData name="Katy Cummings" userId="8943e281-8307-4b61-9842-5ac0218e0a4d" providerId="ADAL" clId="{8EFB9BED-9F52-4457-948D-7B1288D77442}" dt="2024-03-27T17:19:18.184" v="65631" actId="164"/>
          <ac:picMkLst>
            <pc:docMk/>
            <pc:sldMk cId="2523742092" sldId="1244"/>
            <ac:picMk id="7" creationId="{C7DB05D3-8E77-55F6-8156-E686F8970138}"/>
          </ac:picMkLst>
        </pc:picChg>
        <pc:picChg chg="add del mod">
          <ac:chgData name="Katy Cummings" userId="8943e281-8307-4b61-9842-5ac0218e0a4d" providerId="ADAL" clId="{8EFB9BED-9F52-4457-948D-7B1288D77442}" dt="2024-03-27T17:12:17.101" v="65585" actId="478"/>
          <ac:picMkLst>
            <pc:docMk/>
            <pc:sldMk cId="2523742092" sldId="1244"/>
            <ac:picMk id="11" creationId="{1830F4E7-CB4D-3D9E-622B-DE0707B86368}"/>
          </ac:picMkLst>
        </pc:picChg>
        <pc:picChg chg="add mod">
          <ac:chgData name="Katy Cummings" userId="8943e281-8307-4b61-9842-5ac0218e0a4d" providerId="ADAL" clId="{8EFB9BED-9F52-4457-948D-7B1288D77442}" dt="2024-03-27T17:19:18.184" v="65631" actId="164"/>
          <ac:picMkLst>
            <pc:docMk/>
            <pc:sldMk cId="2523742092" sldId="1244"/>
            <ac:picMk id="13" creationId="{186F203C-4B67-7356-3ABE-1AA0C7C6B42F}"/>
          </ac:picMkLst>
        </pc:picChg>
        <pc:picChg chg="add mod">
          <ac:chgData name="Katy Cummings" userId="8943e281-8307-4b61-9842-5ac0218e0a4d" providerId="ADAL" clId="{8EFB9BED-9F52-4457-948D-7B1288D77442}" dt="2024-03-27T17:19:18.184" v="65631" actId="164"/>
          <ac:picMkLst>
            <pc:docMk/>
            <pc:sldMk cId="2523742092" sldId="1244"/>
            <ac:picMk id="16" creationId="{85F3C493-411E-3D9B-C706-71132B23AC5E}"/>
          </ac:picMkLst>
        </pc:picChg>
        <pc:picChg chg="mod">
          <ac:chgData name="Katy Cummings" userId="8943e281-8307-4b61-9842-5ac0218e0a4d" providerId="ADAL" clId="{8EFB9BED-9F52-4457-948D-7B1288D77442}" dt="2024-03-27T17:20:20.925" v="65639"/>
          <ac:picMkLst>
            <pc:docMk/>
            <pc:sldMk cId="2523742092" sldId="1244"/>
            <ac:picMk id="28" creationId="{C7DB05D3-8E77-55F6-8156-E686F8970138}"/>
          </ac:picMkLst>
        </pc:picChg>
        <pc:picChg chg="mod">
          <ac:chgData name="Katy Cummings" userId="8943e281-8307-4b61-9842-5ac0218e0a4d" providerId="ADAL" clId="{8EFB9BED-9F52-4457-948D-7B1288D77442}" dt="2024-03-27T17:20:20.925" v="65639"/>
          <ac:picMkLst>
            <pc:docMk/>
            <pc:sldMk cId="2523742092" sldId="1244"/>
            <ac:picMk id="29" creationId="{186F203C-4B67-7356-3ABE-1AA0C7C6B42F}"/>
          </ac:picMkLst>
        </pc:picChg>
        <pc:picChg chg="mod">
          <ac:chgData name="Katy Cummings" userId="8943e281-8307-4b61-9842-5ac0218e0a4d" providerId="ADAL" clId="{8EFB9BED-9F52-4457-948D-7B1288D77442}" dt="2024-03-27T17:20:20.925" v="65639"/>
          <ac:picMkLst>
            <pc:docMk/>
            <pc:sldMk cId="2523742092" sldId="1244"/>
            <ac:picMk id="30" creationId="{85F3C493-411E-3D9B-C706-71132B23AC5E}"/>
          </ac:picMkLst>
        </pc:picChg>
        <pc:cxnChg chg="del mod topLvl">
          <ac:chgData name="Katy Cummings" userId="8943e281-8307-4b61-9842-5ac0218e0a4d" providerId="ADAL" clId="{8EFB9BED-9F52-4457-948D-7B1288D77442}" dt="2024-03-27T17:01:56.202" v="65427" actId="478"/>
          <ac:cxnSpMkLst>
            <pc:docMk/>
            <pc:sldMk cId="2523742092" sldId="1244"/>
            <ac:cxnSpMk id="23" creationId="{729841FE-8025-46D2-B3D0-3C305D3148DE}"/>
          </ac:cxnSpMkLst>
        </pc:cxnChg>
      </pc:sldChg>
      <pc:sldChg chg="add del">
        <pc:chgData name="Katy Cummings" userId="8943e281-8307-4b61-9842-5ac0218e0a4d" providerId="ADAL" clId="{8EFB9BED-9F52-4457-948D-7B1288D77442}" dt="2024-03-11T15:42:29.303" v="20143" actId="2696"/>
        <pc:sldMkLst>
          <pc:docMk/>
          <pc:sldMk cId="3758700453" sldId="1244"/>
        </pc:sldMkLst>
      </pc:sldChg>
      <pc:sldChg chg="modSp add del">
        <pc:chgData name="Katy Cummings" userId="8943e281-8307-4b61-9842-5ac0218e0a4d" providerId="ADAL" clId="{8EFB9BED-9F52-4457-948D-7B1288D77442}" dt="2024-03-11T15:42:29.303" v="20143" actId="2696"/>
        <pc:sldMkLst>
          <pc:docMk/>
          <pc:sldMk cId="574047100" sldId="1251"/>
        </pc:sldMkLst>
        <pc:spChg chg="mod">
          <ac:chgData name="Katy Cummings" userId="8943e281-8307-4b61-9842-5ac0218e0a4d" providerId="ADAL" clId="{8EFB9BED-9F52-4457-948D-7B1288D77442}" dt="2024-03-11T13:14:11.750" v="13722"/>
          <ac:spMkLst>
            <pc:docMk/>
            <pc:sldMk cId="574047100" sldId="1251"/>
            <ac:spMk id="5" creationId="{00000000-0000-0000-0000-000000000000}"/>
          </ac:spMkLst>
        </pc:spChg>
      </pc:sldChg>
      <pc:sldChg chg="addSp delSp modSp add mod ord chgLayout modNotesTx">
        <pc:chgData name="Katy Cummings" userId="8943e281-8307-4b61-9842-5ac0218e0a4d" providerId="ADAL" clId="{8EFB9BED-9F52-4457-948D-7B1288D77442}" dt="2024-03-28T13:57:50.640" v="78997" actId="20577"/>
        <pc:sldMkLst>
          <pc:docMk/>
          <pc:sldMk cId="930612104" sldId="1251"/>
        </pc:sldMkLst>
        <pc:spChg chg="mod ord">
          <ac:chgData name="Katy Cummings" userId="8943e281-8307-4b61-9842-5ac0218e0a4d" providerId="ADAL" clId="{8EFB9BED-9F52-4457-948D-7B1288D77442}" dt="2024-03-28T13:57:50.640" v="78997" actId="20577"/>
          <ac:spMkLst>
            <pc:docMk/>
            <pc:sldMk cId="930612104" sldId="1251"/>
            <ac:spMk id="2" creationId="{00000000-0000-0000-0000-000000000000}"/>
          </ac:spMkLst>
        </pc:spChg>
        <pc:spChg chg="del mod">
          <ac:chgData name="Katy Cummings" userId="8943e281-8307-4b61-9842-5ac0218e0a4d" providerId="ADAL" clId="{8EFB9BED-9F52-4457-948D-7B1288D77442}" dt="2024-03-11T17:59:22.471" v="20611" actId="478"/>
          <ac:spMkLst>
            <pc:docMk/>
            <pc:sldMk cId="930612104" sldId="1251"/>
            <ac:spMk id="3" creationId="{00000000-0000-0000-0000-000000000000}"/>
          </ac:spMkLst>
        </pc:spChg>
        <pc:spChg chg="mod ord">
          <ac:chgData name="Katy Cummings" userId="8943e281-8307-4b61-9842-5ac0218e0a4d" providerId="ADAL" clId="{8EFB9BED-9F52-4457-948D-7B1288D77442}" dt="2024-03-11T18:19:54.049" v="22361" actId="700"/>
          <ac:spMkLst>
            <pc:docMk/>
            <pc:sldMk cId="930612104" sldId="1251"/>
            <ac:spMk id="4" creationId="{00000000-0000-0000-0000-000000000000}"/>
          </ac:spMkLst>
        </pc:spChg>
        <pc:spChg chg="mod ord">
          <ac:chgData name="Katy Cummings" userId="8943e281-8307-4b61-9842-5ac0218e0a4d" providerId="ADAL" clId="{8EFB9BED-9F52-4457-948D-7B1288D77442}" dt="2024-03-11T18:19:54.049" v="22361" actId="700"/>
          <ac:spMkLst>
            <pc:docMk/>
            <pc:sldMk cId="930612104" sldId="1251"/>
            <ac:spMk id="5" creationId="{00000000-0000-0000-0000-000000000000}"/>
          </ac:spMkLst>
        </pc:spChg>
        <pc:spChg chg="add del mod">
          <ac:chgData name="Katy Cummings" userId="8943e281-8307-4b61-9842-5ac0218e0a4d" providerId="ADAL" clId="{8EFB9BED-9F52-4457-948D-7B1288D77442}" dt="2024-03-11T18:19:47.008" v="22359" actId="478"/>
          <ac:spMkLst>
            <pc:docMk/>
            <pc:sldMk cId="930612104" sldId="1251"/>
            <ac:spMk id="7" creationId="{0B8BCAEB-8DE3-3143-3CA5-9D02612EB9D8}"/>
          </ac:spMkLst>
        </pc:spChg>
        <pc:spChg chg="add mod ord">
          <ac:chgData name="Katy Cummings" userId="8943e281-8307-4b61-9842-5ac0218e0a4d" providerId="ADAL" clId="{8EFB9BED-9F52-4457-948D-7B1288D77442}" dt="2024-03-11T18:22:04.643" v="22516" actId="14100"/>
          <ac:spMkLst>
            <pc:docMk/>
            <pc:sldMk cId="930612104" sldId="1251"/>
            <ac:spMk id="8" creationId="{9E5CBE1D-43D8-668A-006C-B9BD1BE59E24}"/>
          </ac:spMkLst>
        </pc:spChg>
        <pc:graphicFrameChg chg="del">
          <ac:chgData name="Katy Cummings" userId="8943e281-8307-4b61-9842-5ac0218e0a4d" providerId="ADAL" clId="{8EFB9BED-9F52-4457-948D-7B1288D77442}" dt="2024-03-11T18:19:49.821" v="22360" actId="478"/>
          <ac:graphicFrameMkLst>
            <pc:docMk/>
            <pc:sldMk cId="930612104" sldId="1251"/>
            <ac:graphicFrameMk id="9" creationId="{70CE2007-0751-45E0-8D61-FECADFC9B3D1}"/>
          </ac:graphicFrameMkLst>
        </pc:graphicFrameChg>
      </pc:sldChg>
      <pc:sldChg chg="modSp add mod">
        <pc:chgData name="Katy Cummings" userId="8943e281-8307-4b61-9842-5ac0218e0a4d" providerId="ADAL" clId="{8EFB9BED-9F52-4457-948D-7B1288D77442}" dt="2024-03-11T13:57:09.830" v="14999" actId="12100"/>
        <pc:sldMkLst>
          <pc:docMk/>
          <pc:sldMk cId="2539233906" sldId="1298"/>
        </pc:sldMkLst>
        <pc:spChg chg="mod">
          <ac:chgData name="Katy Cummings" userId="8943e281-8307-4b61-9842-5ac0218e0a4d" providerId="ADAL" clId="{8EFB9BED-9F52-4457-948D-7B1288D77442}" dt="2024-03-11T13:56:31.098" v="14996" actId="20577"/>
          <ac:spMkLst>
            <pc:docMk/>
            <pc:sldMk cId="2539233906" sldId="1298"/>
            <ac:spMk id="2" creationId="{F108DA43-064A-469C-94BA-4EAFB22B1A1B}"/>
          </ac:spMkLst>
        </pc:spChg>
        <pc:graphicFrameChg chg="mod">
          <ac:chgData name="Katy Cummings" userId="8943e281-8307-4b61-9842-5ac0218e0a4d" providerId="ADAL" clId="{8EFB9BED-9F52-4457-948D-7B1288D77442}" dt="2024-03-11T13:57:09.830" v="14999" actId="12100"/>
          <ac:graphicFrameMkLst>
            <pc:docMk/>
            <pc:sldMk cId="2539233906" sldId="1298"/>
            <ac:graphicFrameMk id="6" creationId="{0ADB0CB9-EA91-4040-879A-501D4B3035FD}"/>
          </ac:graphicFrameMkLst>
        </pc:graphicFrameChg>
      </pc:sldChg>
      <pc:sldChg chg="add del">
        <pc:chgData name="Katy Cummings" userId="8943e281-8307-4b61-9842-5ac0218e0a4d" providerId="ADAL" clId="{8EFB9BED-9F52-4457-948D-7B1288D77442}" dt="2024-03-11T15:42:29.303" v="20143" actId="2696"/>
        <pc:sldMkLst>
          <pc:docMk/>
          <pc:sldMk cId="742778004" sldId="1299"/>
        </pc:sldMkLst>
      </pc:sldChg>
      <pc:sldChg chg="addSp delSp modSp add mod modNotesTx">
        <pc:chgData name="Katy Cummings" userId="8943e281-8307-4b61-9842-5ac0218e0a4d" providerId="ADAL" clId="{8EFB9BED-9F52-4457-948D-7B1288D77442}" dt="2024-03-27T16:49:58.786" v="65257" actId="20577"/>
        <pc:sldMkLst>
          <pc:docMk/>
          <pc:sldMk cId="1653821963" sldId="1299"/>
        </pc:sldMkLst>
        <pc:spChg chg="mod">
          <ac:chgData name="Katy Cummings" userId="8943e281-8307-4b61-9842-5ac0218e0a4d" providerId="ADAL" clId="{8EFB9BED-9F52-4457-948D-7B1288D77442}" dt="2024-03-26T13:58:16.569" v="51905" actId="20577"/>
          <ac:spMkLst>
            <pc:docMk/>
            <pc:sldMk cId="1653821963" sldId="1299"/>
            <ac:spMk id="2" creationId="{5ED59A76-0879-48F4-9C24-F5156E36DC65}"/>
          </ac:spMkLst>
        </pc:spChg>
        <pc:spChg chg="add del mod">
          <ac:chgData name="Katy Cummings" userId="8943e281-8307-4b61-9842-5ac0218e0a4d" providerId="ADAL" clId="{8EFB9BED-9F52-4457-948D-7B1288D77442}" dt="2024-03-26T13:54:22.466" v="51853"/>
          <ac:spMkLst>
            <pc:docMk/>
            <pc:sldMk cId="1653821963" sldId="1299"/>
            <ac:spMk id="11" creationId="{B2DB422E-2CFF-CA31-9D9B-2C9B2BC0F9FD}"/>
          </ac:spMkLst>
        </pc:spChg>
        <pc:spChg chg="add del mod">
          <ac:chgData name="Katy Cummings" userId="8943e281-8307-4b61-9842-5ac0218e0a4d" providerId="ADAL" clId="{8EFB9BED-9F52-4457-948D-7B1288D77442}" dt="2024-03-26T13:57:00.142" v="51867"/>
          <ac:spMkLst>
            <pc:docMk/>
            <pc:sldMk cId="1653821963" sldId="1299"/>
            <ac:spMk id="14" creationId="{9103634D-B0F1-557B-E252-8DCF8BAAF1C8}"/>
          </ac:spMkLst>
        </pc:spChg>
        <pc:grpChg chg="del mod">
          <ac:chgData name="Katy Cummings" userId="8943e281-8307-4b61-9842-5ac0218e0a4d" providerId="ADAL" clId="{8EFB9BED-9F52-4457-948D-7B1288D77442}" dt="2024-03-26T13:53:00.899" v="51830" actId="478"/>
          <ac:grpSpMkLst>
            <pc:docMk/>
            <pc:sldMk cId="1653821963" sldId="1299"/>
            <ac:grpSpMk id="9" creationId="{DEBC7EF5-8554-457C-942C-E3A451EEBD2A}"/>
          </ac:grpSpMkLst>
        </pc:grpChg>
        <pc:picChg chg="add mod">
          <ac:chgData name="Katy Cummings" userId="8943e281-8307-4b61-9842-5ac0218e0a4d" providerId="ADAL" clId="{8EFB9BED-9F52-4457-948D-7B1288D77442}" dt="2024-03-26T13:57:43.665" v="51884"/>
          <ac:picMkLst>
            <pc:docMk/>
            <pc:sldMk cId="1653821963" sldId="1299"/>
            <ac:picMk id="10" creationId="{F85A736E-FFC1-2249-B002-626291CED18C}"/>
          </ac:picMkLst>
        </pc:picChg>
        <pc:picChg chg="add mod">
          <ac:chgData name="Katy Cummings" userId="8943e281-8307-4b61-9842-5ac0218e0a4d" providerId="ADAL" clId="{8EFB9BED-9F52-4457-948D-7B1288D77442}" dt="2024-03-26T13:57:21.774" v="51877" actId="1076"/>
          <ac:picMkLst>
            <pc:docMk/>
            <pc:sldMk cId="1653821963" sldId="1299"/>
            <ac:picMk id="13" creationId="{2D9D6C09-0CF0-50F9-8767-32D26FA772A7}"/>
          </ac:picMkLst>
        </pc:picChg>
      </pc:sldChg>
      <pc:sldChg chg="add del">
        <pc:chgData name="Katy Cummings" userId="8943e281-8307-4b61-9842-5ac0218e0a4d" providerId="ADAL" clId="{8EFB9BED-9F52-4457-948D-7B1288D77442}" dt="2024-03-12T17:51:55.970" v="31409" actId="2696"/>
        <pc:sldMkLst>
          <pc:docMk/>
          <pc:sldMk cId="765157784" sldId="1313"/>
        </pc:sldMkLst>
      </pc:sldChg>
      <pc:sldChg chg="modSp add del">
        <pc:chgData name="Katy Cummings" userId="8943e281-8307-4b61-9842-5ac0218e0a4d" providerId="ADAL" clId="{8EFB9BED-9F52-4457-948D-7B1288D77442}" dt="2024-03-11T15:42:29.303" v="20143" actId="2696"/>
        <pc:sldMkLst>
          <pc:docMk/>
          <pc:sldMk cId="3275359300" sldId="1313"/>
        </pc:sldMkLst>
        <pc:spChg chg="mod">
          <ac:chgData name="Katy Cummings" userId="8943e281-8307-4b61-9842-5ac0218e0a4d" providerId="ADAL" clId="{8EFB9BED-9F52-4457-948D-7B1288D77442}" dt="2024-03-11T13:14:11.750" v="13722"/>
          <ac:spMkLst>
            <pc:docMk/>
            <pc:sldMk cId="3275359300" sldId="1313"/>
            <ac:spMk id="5" creationId="{110016D1-D1CC-42DA-A0A9-DB068DDCCF98}"/>
          </ac:spMkLst>
        </pc:spChg>
      </pc:sldChg>
      <pc:sldChg chg="delSp modSp add mod modClrScheme chgLayout modNotesTx">
        <pc:chgData name="Katy Cummings" userId="8943e281-8307-4b61-9842-5ac0218e0a4d" providerId="ADAL" clId="{8EFB9BED-9F52-4457-948D-7B1288D77442}" dt="2024-03-11T14:15:22.603" v="15668" actId="12"/>
        <pc:sldMkLst>
          <pc:docMk/>
          <pc:sldMk cId="102128528" sldId="1314"/>
        </pc:sldMkLst>
        <pc:spChg chg="mod ord">
          <ac:chgData name="Katy Cummings" userId="8943e281-8307-4b61-9842-5ac0218e0a4d" providerId="ADAL" clId="{8EFB9BED-9F52-4457-948D-7B1288D77442}" dt="2024-03-11T14:13:30.182" v="15476" actId="700"/>
          <ac:spMkLst>
            <pc:docMk/>
            <pc:sldMk cId="102128528" sldId="1314"/>
            <ac:spMk id="4" creationId="{C6F9995A-33C5-4A56-8D1E-5375D87C1A07}"/>
          </ac:spMkLst>
        </pc:spChg>
        <pc:spChg chg="mod ord">
          <ac:chgData name="Katy Cummings" userId="8943e281-8307-4b61-9842-5ac0218e0a4d" providerId="ADAL" clId="{8EFB9BED-9F52-4457-948D-7B1288D77442}" dt="2024-03-11T14:13:30.182" v="15476" actId="700"/>
          <ac:spMkLst>
            <pc:docMk/>
            <pc:sldMk cId="102128528" sldId="1314"/>
            <ac:spMk id="5" creationId="{941B6A89-B1E7-4F84-9750-A80DB5E29569}"/>
          </ac:spMkLst>
        </pc:spChg>
        <pc:spChg chg="mod ord">
          <ac:chgData name="Katy Cummings" userId="8943e281-8307-4b61-9842-5ac0218e0a4d" providerId="ADAL" clId="{8EFB9BED-9F52-4457-948D-7B1288D77442}" dt="2024-03-11T14:13:55.396" v="15506" actId="1076"/>
          <ac:spMkLst>
            <pc:docMk/>
            <pc:sldMk cId="102128528" sldId="1314"/>
            <ac:spMk id="6" creationId="{D3F7B91F-1626-4DAD-9CE4-D7CAEB872921}"/>
          </ac:spMkLst>
        </pc:spChg>
        <pc:spChg chg="mod ord">
          <ac:chgData name="Katy Cummings" userId="8943e281-8307-4b61-9842-5ac0218e0a4d" providerId="ADAL" clId="{8EFB9BED-9F52-4457-948D-7B1288D77442}" dt="2024-03-11T14:15:22.603" v="15668" actId="12"/>
          <ac:spMkLst>
            <pc:docMk/>
            <pc:sldMk cId="102128528" sldId="1314"/>
            <ac:spMk id="7" creationId="{DFE6B0F1-3ADE-483F-A8F9-7E0F345EC16C}"/>
          </ac:spMkLst>
        </pc:spChg>
        <pc:picChg chg="del">
          <ac:chgData name="Katy Cummings" userId="8943e281-8307-4b61-9842-5ac0218e0a4d" providerId="ADAL" clId="{8EFB9BED-9F52-4457-948D-7B1288D77442}" dt="2024-03-11T14:13:34.661" v="15478" actId="478"/>
          <ac:picMkLst>
            <pc:docMk/>
            <pc:sldMk cId="102128528" sldId="1314"/>
            <ac:picMk id="9" creationId="{A9F54F2D-86DD-408A-BACF-A4204B42F777}"/>
          </ac:picMkLst>
        </pc:picChg>
      </pc:sldChg>
      <pc:sldChg chg="addSp delSp modSp add mod ord modNotesTx">
        <pc:chgData name="Katy Cummings" userId="8943e281-8307-4b61-9842-5ac0218e0a4d" providerId="ADAL" clId="{8EFB9BED-9F52-4457-948D-7B1288D77442}" dt="2024-03-20T18:01:40.058" v="39778"/>
        <pc:sldMkLst>
          <pc:docMk/>
          <pc:sldMk cId="2167374401" sldId="1353"/>
        </pc:sldMkLst>
        <pc:spChg chg="mod">
          <ac:chgData name="Katy Cummings" userId="8943e281-8307-4b61-9842-5ac0218e0a4d" providerId="ADAL" clId="{8EFB9BED-9F52-4457-948D-7B1288D77442}" dt="2024-03-12T17:34:11.256" v="30796" actId="20577"/>
          <ac:spMkLst>
            <pc:docMk/>
            <pc:sldMk cId="2167374401" sldId="1353"/>
            <ac:spMk id="2" creationId="{4508A50E-1D2C-4993-83F9-D7DF399C766E}"/>
          </ac:spMkLst>
        </pc:spChg>
        <pc:spChg chg="add mod">
          <ac:chgData name="Katy Cummings" userId="8943e281-8307-4b61-9842-5ac0218e0a4d" providerId="ADAL" clId="{8EFB9BED-9F52-4457-948D-7B1288D77442}" dt="2024-03-20T17:32:19.233" v="38256" actId="108"/>
          <ac:spMkLst>
            <pc:docMk/>
            <pc:sldMk cId="2167374401" sldId="1353"/>
            <ac:spMk id="3" creationId="{73204A1E-28BE-702A-D0FB-5296F06E3753}"/>
          </ac:spMkLst>
        </pc:spChg>
        <pc:spChg chg="del">
          <ac:chgData name="Katy Cummings" userId="8943e281-8307-4b61-9842-5ac0218e0a4d" providerId="ADAL" clId="{8EFB9BED-9F52-4457-948D-7B1288D77442}" dt="2024-03-12T17:36:21.386" v="30975" actId="478"/>
          <ac:spMkLst>
            <pc:docMk/>
            <pc:sldMk cId="2167374401" sldId="1353"/>
            <ac:spMk id="11" creationId="{47A85D27-DFD2-4CD7-B015-A7C3E77BE0FD}"/>
          </ac:spMkLst>
        </pc:spChg>
        <pc:spChg chg="del">
          <ac:chgData name="Katy Cummings" userId="8943e281-8307-4b61-9842-5ac0218e0a4d" providerId="ADAL" clId="{8EFB9BED-9F52-4457-948D-7B1288D77442}" dt="2024-03-12T17:35:44.441" v="30970" actId="478"/>
          <ac:spMkLst>
            <pc:docMk/>
            <pc:sldMk cId="2167374401" sldId="1353"/>
            <ac:spMk id="12" creationId="{345565D4-CE63-4850-99E7-A66B8C5B3087}"/>
          </ac:spMkLst>
        </pc:spChg>
        <pc:spChg chg="del">
          <ac:chgData name="Katy Cummings" userId="8943e281-8307-4b61-9842-5ac0218e0a4d" providerId="ADAL" clId="{8EFB9BED-9F52-4457-948D-7B1288D77442}" dt="2024-03-12T17:35:46.312" v="30971" actId="478"/>
          <ac:spMkLst>
            <pc:docMk/>
            <pc:sldMk cId="2167374401" sldId="1353"/>
            <ac:spMk id="13" creationId="{28386DA1-09D1-41F3-BCC3-1F9DC03D57EF}"/>
          </ac:spMkLst>
        </pc:spChg>
        <pc:spChg chg="del">
          <ac:chgData name="Katy Cummings" userId="8943e281-8307-4b61-9842-5ac0218e0a4d" providerId="ADAL" clId="{8EFB9BED-9F52-4457-948D-7B1288D77442}" dt="2024-03-12T17:36:25.487" v="30976" actId="478"/>
          <ac:spMkLst>
            <pc:docMk/>
            <pc:sldMk cId="2167374401" sldId="1353"/>
            <ac:spMk id="14" creationId="{9CB99EE3-D1EA-4997-ADE8-FD33690771A4}"/>
          </ac:spMkLst>
        </pc:spChg>
        <pc:graphicFrameChg chg="del mod">
          <ac:chgData name="Katy Cummings" userId="8943e281-8307-4b61-9842-5ac0218e0a4d" providerId="ADAL" clId="{8EFB9BED-9F52-4457-948D-7B1288D77442}" dt="2024-03-12T17:45:13.298" v="31160" actId="11529"/>
          <ac:graphicFrameMkLst>
            <pc:docMk/>
            <pc:sldMk cId="2167374401" sldId="1353"/>
            <ac:graphicFrameMk id="15" creationId="{81BCF914-1A53-4AB0-9EC3-DD3486D06191}"/>
          </ac:graphicFrameMkLst>
        </pc:graphicFrameChg>
      </pc:sldChg>
      <pc:sldChg chg="modSp add del">
        <pc:chgData name="Katy Cummings" userId="8943e281-8307-4b61-9842-5ac0218e0a4d" providerId="ADAL" clId="{8EFB9BED-9F52-4457-948D-7B1288D77442}" dt="2024-03-11T15:27:47.003" v="19958" actId="2696"/>
        <pc:sldMkLst>
          <pc:docMk/>
          <pc:sldMk cId="4056389218" sldId="1353"/>
        </pc:sldMkLst>
        <pc:spChg chg="mod">
          <ac:chgData name="Katy Cummings" userId="8943e281-8307-4b61-9842-5ac0218e0a4d" providerId="ADAL" clId="{8EFB9BED-9F52-4457-948D-7B1288D77442}" dt="2024-02-29T20:53:46.161" v="12058"/>
          <ac:spMkLst>
            <pc:docMk/>
            <pc:sldMk cId="4056389218" sldId="1353"/>
            <ac:spMk id="5" creationId="{13FE0130-11EC-4723-8395-1B1E5ED30580}"/>
          </ac:spMkLst>
        </pc:spChg>
      </pc:sldChg>
      <pc:sldChg chg="modSp add del">
        <pc:chgData name="Katy Cummings" userId="8943e281-8307-4b61-9842-5ac0218e0a4d" providerId="ADAL" clId="{8EFB9BED-9F52-4457-948D-7B1288D77442}" dt="2024-03-11T15:29:14.477" v="19960" actId="2696"/>
        <pc:sldMkLst>
          <pc:docMk/>
          <pc:sldMk cId="3548996808" sldId="1364"/>
        </pc:sldMkLst>
        <pc:spChg chg="mod">
          <ac:chgData name="Katy Cummings" userId="8943e281-8307-4b61-9842-5ac0218e0a4d" providerId="ADAL" clId="{8EFB9BED-9F52-4457-948D-7B1288D77442}" dt="2024-02-29T20:53:46.161" v="12058"/>
          <ac:spMkLst>
            <pc:docMk/>
            <pc:sldMk cId="3548996808" sldId="1364"/>
            <ac:spMk id="5" creationId="{D0451C93-77FE-48C7-90DF-2C8169082B7B}"/>
          </ac:spMkLst>
        </pc:spChg>
      </pc:sldChg>
      <pc:sldChg chg="add del">
        <pc:chgData name="Katy Cummings" userId="8943e281-8307-4b61-9842-5ac0218e0a4d" providerId="ADAL" clId="{8EFB9BED-9F52-4457-948D-7B1288D77442}" dt="2024-03-12T17:48:09.232" v="31316" actId="47"/>
        <pc:sldMkLst>
          <pc:docMk/>
          <pc:sldMk cId="3758851676" sldId="1364"/>
        </pc:sldMkLst>
      </pc:sldChg>
      <pc:sldChg chg="add del">
        <pc:chgData name="Katy Cummings" userId="8943e281-8307-4b61-9842-5ac0218e0a4d" providerId="ADAL" clId="{8EFB9BED-9F52-4457-948D-7B1288D77442}" dt="2024-03-11T13:54:56.872" v="14976" actId="47"/>
        <pc:sldMkLst>
          <pc:docMk/>
          <pc:sldMk cId="1122935265" sldId="1365"/>
        </pc:sldMkLst>
      </pc:sldChg>
      <pc:sldChg chg="add del">
        <pc:chgData name="Katy Cummings" userId="8943e281-8307-4b61-9842-5ac0218e0a4d" providerId="ADAL" clId="{8EFB9BED-9F52-4457-948D-7B1288D77442}" dt="2024-03-11T14:32:23.822" v="17101" actId="47"/>
        <pc:sldMkLst>
          <pc:docMk/>
          <pc:sldMk cId="2689509820" sldId="1368"/>
        </pc:sldMkLst>
      </pc:sldChg>
      <pc:sldChg chg="add del">
        <pc:chgData name="Katy Cummings" userId="8943e281-8307-4b61-9842-5ac0218e0a4d" providerId="ADAL" clId="{8EFB9BED-9F52-4457-948D-7B1288D77442}" dt="2024-03-11T14:32:25.049" v="17102" actId="47"/>
        <pc:sldMkLst>
          <pc:docMk/>
          <pc:sldMk cId="2301596268" sldId="1369"/>
        </pc:sldMkLst>
      </pc:sldChg>
      <pc:sldChg chg="modSp add del mod">
        <pc:chgData name="Katy Cummings" userId="8943e281-8307-4b61-9842-5ac0218e0a4d" providerId="ADAL" clId="{8EFB9BED-9F52-4457-948D-7B1288D77442}" dt="2024-03-11T15:10:45.165" v="19419" actId="47"/>
        <pc:sldMkLst>
          <pc:docMk/>
          <pc:sldMk cId="569639232" sldId="1370"/>
        </pc:sldMkLst>
        <pc:spChg chg="mod">
          <ac:chgData name="Katy Cummings" userId="8943e281-8307-4b61-9842-5ac0218e0a4d" providerId="ADAL" clId="{8EFB9BED-9F52-4457-948D-7B1288D77442}" dt="2024-03-11T13:14:11.891" v="13723" actId="27636"/>
          <ac:spMkLst>
            <pc:docMk/>
            <pc:sldMk cId="569639232" sldId="1370"/>
            <ac:spMk id="6" creationId="{7ED4C0CA-6702-4634-8FA5-05CE39F8E3E5}"/>
          </ac:spMkLst>
        </pc:spChg>
      </pc:sldChg>
      <pc:sldChg chg="add del">
        <pc:chgData name="Katy Cummings" userId="8943e281-8307-4b61-9842-5ac0218e0a4d" providerId="ADAL" clId="{8EFB9BED-9F52-4457-948D-7B1288D77442}" dt="2024-03-11T15:10:46.523" v="19420" actId="47"/>
        <pc:sldMkLst>
          <pc:docMk/>
          <pc:sldMk cId="2117515418" sldId="1371"/>
        </pc:sldMkLst>
      </pc:sldChg>
      <pc:sldChg chg="addSp delSp modSp add del mod modNotesTx">
        <pc:chgData name="Katy Cummings" userId="8943e281-8307-4b61-9842-5ac0218e0a4d" providerId="ADAL" clId="{8EFB9BED-9F52-4457-948D-7B1288D77442}" dt="2024-03-14T16:59:03.471" v="31565" actId="2696"/>
        <pc:sldMkLst>
          <pc:docMk/>
          <pc:sldMk cId="3389648907" sldId="1372"/>
        </pc:sldMkLst>
        <pc:spChg chg="del">
          <ac:chgData name="Katy Cummings" userId="8943e281-8307-4b61-9842-5ac0218e0a4d" providerId="ADAL" clId="{8EFB9BED-9F52-4457-948D-7B1288D77442}" dt="2024-03-06T18:25:48.543" v="12230" actId="478"/>
          <ac:spMkLst>
            <pc:docMk/>
            <pc:sldMk cId="3389648907" sldId="1372"/>
            <ac:spMk id="4" creationId="{FD499FFF-EC07-4B27-8BCC-EDB1226DD4BE}"/>
          </ac:spMkLst>
        </pc:spChg>
        <pc:spChg chg="mod">
          <ac:chgData name="Katy Cummings" userId="8943e281-8307-4b61-9842-5ac0218e0a4d" providerId="ADAL" clId="{8EFB9BED-9F52-4457-948D-7B1288D77442}" dt="2024-02-29T20:53:46.161" v="12058"/>
          <ac:spMkLst>
            <pc:docMk/>
            <pc:sldMk cId="3389648907" sldId="1372"/>
            <ac:spMk id="5" creationId="{0C3C314D-A2B6-4DED-AB4F-EBDB07314115}"/>
          </ac:spMkLst>
        </pc:spChg>
        <pc:spChg chg="mod">
          <ac:chgData name="Katy Cummings" userId="8943e281-8307-4b61-9842-5ac0218e0a4d" providerId="ADAL" clId="{8EFB9BED-9F52-4457-948D-7B1288D77442}" dt="2024-03-06T18:39:44.747" v="12286" actId="1076"/>
          <ac:spMkLst>
            <pc:docMk/>
            <pc:sldMk cId="3389648907" sldId="1372"/>
            <ac:spMk id="6" creationId="{38B85CA6-9C27-49B9-A72E-0D21F5D1DE64}"/>
          </ac:spMkLst>
        </pc:spChg>
        <pc:spChg chg="add del mod">
          <ac:chgData name="Katy Cummings" userId="8943e281-8307-4b61-9842-5ac0218e0a4d" providerId="ADAL" clId="{8EFB9BED-9F52-4457-948D-7B1288D77442}" dt="2024-03-06T18:19:40.145" v="12176"/>
          <ac:spMkLst>
            <pc:docMk/>
            <pc:sldMk cId="3389648907" sldId="1372"/>
            <ac:spMk id="7" creationId="{952E52FE-04DC-F2D5-AD2A-F7701D42D134}"/>
          </ac:spMkLst>
        </pc:spChg>
        <pc:spChg chg="add del mod">
          <ac:chgData name="Katy Cummings" userId="8943e281-8307-4b61-9842-5ac0218e0a4d" providerId="ADAL" clId="{8EFB9BED-9F52-4457-948D-7B1288D77442}" dt="2024-03-06T18:19:51.086" v="12178" actId="478"/>
          <ac:spMkLst>
            <pc:docMk/>
            <pc:sldMk cId="3389648907" sldId="1372"/>
            <ac:spMk id="12" creationId="{0CD34F8E-6239-F1CB-D135-0E4FAAC31EB0}"/>
          </ac:spMkLst>
        </pc:spChg>
        <pc:spChg chg="add del mod">
          <ac:chgData name="Katy Cummings" userId="8943e281-8307-4b61-9842-5ac0218e0a4d" providerId="ADAL" clId="{8EFB9BED-9F52-4457-948D-7B1288D77442}" dt="2024-03-06T18:22:26.200" v="12195" actId="478"/>
          <ac:spMkLst>
            <pc:docMk/>
            <pc:sldMk cId="3389648907" sldId="1372"/>
            <ac:spMk id="15" creationId="{1E65B28F-6675-B8B7-30A4-957BFB550A91}"/>
          </ac:spMkLst>
        </pc:spChg>
        <pc:spChg chg="add del mod">
          <ac:chgData name="Katy Cummings" userId="8943e281-8307-4b61-9842-5ac0218e0a4d" providerId="ADAL" clId="{8EFB9BED-9F52-4457-948D-7B1288D77442}" dt="2024-03-06T18:22:04.621" v="12190"/>
          <ac:spMkLst>
            <pc:docMk/>
            <pc:sldMk cId="3389648907" sldId="1372"/>
            <ac:spMk id="18" creationId="{72FB97A8-910C-12B1-18AD-8863A035C5AA}"/>
          </ac:spMkLst>
        </pc:spChg>
        <pc:spChg chg="add del mod">
          <ac:chgData name="Katy Cummings" userId="8943e281-8307-4b61-9842-5ac0218e0a4d" providerId="ADAL" clId="{8EFB9BED-9F52-4457-948D-7B1288D77442}" dt="2024-03-06T18:22:24.510" v="12194" actId="478"/>
          <ac:spMkLst>
            <pc:docMk/>
            <pc:sldMk cId="3389648907" sldId="1372"/>
            <ac:spMk id="20" creationId="{84AEEBF1-0F28-4497-CA22-AF7238E75CE3}"/>
          </ac:spMkLst>
        </pc:spChg>
        <pc:spChg chg="add del mod">
          <ac:chgData name="Katy Cummings" userId="8943e281-8307-4b61-9842-5ac0218e0a4d" providerId="ADAL" clId="{8EFB9BED-9F52-4457-948D-7B1288D77442}" dt="2024-03-06T18:22:53.908" v="12197" actId="478"/>
          <ac:spMkLst>
            <pc:docMk/>
            <pc:sldMk cId="3389648907" sldId="1372"/>
            <ac:spMk id="23" creationId="{A4391117-3998-1EE8-2F30-C3718E6C1087}"/>
          </ac:spMkLst>
        </pc:spChg>
        <pc:spChg chg="add del mod">
          <ac:chgData name="Katy Cummings" userId="8943e281-8307-4b61-9842-5ac0218e0a4d" providerId="ADAL" clId="{8EFB9BED-9F52-4457-948D-7B1288D77442}" dt="2024-03-06T18:24:04.186" v="12207" actId="164"/>
          <ac:spMkLst>
            <pc:docMk/>
            <pc:sldMk cId="3389648907" sldId="1372"/>
            <ac:spMk id="26" creationId="{D7DEEF94-157C-2F53-3F21-8EF5FF4BA966}"/>
          </ac:spMkLst>
        </pc:spChg>
        <pc:spChg chg="add del mod">
          <ac:chgData name="Katy Cummings" userId="8943e281-8307-4b61-9842-5ac0218e0a4d" providerId="ADAL" clId="{8EFB9BED-9F52-4457-948D-7B1288D77442}" dt="2024-03-06T18:24:04.186" v="12207" actId="164"/>
          <ac:spMkLst>
            <pc:docMk/>
            <pc:sldMk cId="3389648907" sldId="1372"/>
            <ac:spMk id="29" creationId="{DBF33F05-8242-0BD5-B808-B12C7FEF9213}"/>
          </ac:spMkLst>
        </pc:spChg>
        <pc:spChg chg="add del mod">
          <ac:chgData name="Katy Cummings" userId="8943e281-8307-4b61-9842-5ac0218e0a4d" providerId="ADAL" clId="{8EFB9BED-9F52-4457-948D-7B1288D77442}" dt="2024-03-06T18:25:25.855" v="12221" actId="478"/>
          <ac:spMkLst>
            <pc:docMk/>
            <pc:sldMk cId="3389648907" sldId="1372"/>
            <ac:spMk id="33" creationId="{E564D614-95F6-1B7D-C7A9-2408F53E26DB}"/>
          </ac:spMkLst>
        </pc:spChg>
        <pc:spChg chg="add del mod">
          <ac:chgData name="Katy Cummings" userId="8943e281-8307-4b61-9842-5ac0218e0a4d" providerId="ADAL" clId="{8EFB9BED-9F52-4457-948D-7B1288D77442}" dt="2024-03-06T18:38:56.098" v="12270" actId="478"/>
          <ac:spMkLst>
            <pc:docMk/>
            <pc:sldMk cId="3389648907" sldId="1372"/>
            <ac:spMk id="36" creationId="{8B8735F8-12C2-9629-56AF-0816650BCB6B}"/>
          </ac:spMkLst>
        </pc:spChg>
        <pc:grpChg chg="add del mod">
          <ac:chgData name="Katy Cummings" userId="8943e281-8307-4b61-9842-5ac0218e0a4d" providerId="ADAL" clId="{8EFB9BED-9F52-4457-948D-7B1288D77442}" dt="2024-03-06T18:24:08.260" v="12209" actId="478"/>
          <ac:grpSpMkLst>
            <pc:docMk/>
            <pc:sldMk cId="3389648907" sldId="1372"/>
            <ac:grpSpMk id="30" creationId="{EADBC98D-8B2A-7425-5202-F6ED9410769A}"/>
          </ac:grpSpMkLst>
        </pc:grpChg>
        <pc:picChg chg="add mod">
          <ac:chgData name="Katy Cummings" userId="8943e281-8307-4b61-9842-5ac0218e0a4d" providerId="ADAL" clId="{8EFB9BED-9F52-4457-948D-7B1288D77442}" dt="2024-03-06T18:40:04.162" v="12290" actId="14100"/>
          <ac:picMkLst>
            <pc:docMk/>
            <pc:sldMk cId="3389648907" sldId="1372"/>
            <ac:picMk id="3" creationId="{C9B255DE-FFEA-4FD8-5341-9FFB6605AB8C}"/>
          </ac:picMkLst>
        </pc:picChg>
        <pc:picChg chg="del">
          <ac:chgData name="Katy Cummings" userId="8943e281-8307-4b61-9842-5ac0218e0a4d" providerId="ADAL" clId="{8EFB9BED-9F52-4457-948D-7B1288D77442}" dt="2024-03-06T18:22:04.621" v="12188" actId="478"/>
          <ac:picMkLst>
            <pc:docMk/>
            <pc:sldMk cId="3389648907" sldId="1372"/>
            <ac:picMk id="8" creationId="{4FB3F68F-B7BA-4EFF-B5CA-C06E8FA3E479}"/>
          </ac:picMkLst>
        </pc:picChg>
        <pc:picChg chg="del">
          <ac:chgData name="Katy Cummings" userId="8943e281-8307-4b61-9842-5ac0218e0a4d" providerId="ADAL" clId="{8EFB9BED-9F52-4457-948D-7B1288D77442}" dt="2024-03-06T18:25:40.388" v="12227" actId="478"/>
          <ac:picMkLst>
            <pc:docMk/>
            <pc:sldMk cId="3389648907" sldId="1372"/>
            <ac:picMk id="9" creationId="{074016C6-FE8A-4832-B601-DC5D00A4E2D7}"/>
          </ac:picMkLst>
        </pc:picChg>
        <pc:picChg chg="add del mod">
          <ac:chgData name="Katy Cummings" userId="8943e281-8307-4b61-9842-5ac0218e0a4d" providerId="ADAL" clId="{8EFB9BED-9F52-4457-948D-7B1288D77442}" dt="2024-03-06T18:19:51.086" v="12178" actId="478"/>
          <ac:picMkLst>
            <pc:docMk/>
            <pc:sldMk cId="3389648907" sldId="1372"/>
            <ac:picMk id="11" creationId="{2D97C109-BC03-B68A-CF95-3BAD4D700BCA}"/>
          </ac:picMkLst>
        </pc:picChg>
        <pc:picChg chg="add del mod">
          <ac:chgData name="Katy Cummings" userId="8943e281-8307-4b61-9842-5ac0218e0a4d" providerId="ADAL" clId="{8EFB9BED-9F52-4457-948D-7B1288D77442}" dt="2024-03-06T18:22:20.891" v="12193" actId="478"/>
          <ac:picMkLst>
            <pc:docMk/>
            <pc:sldMk cId="3389648907" sldId="1372"/>
            <ac:picMk id="14" creationId="{E4F604DE-0ADF-930B-299A-788F5295FD08}"/>
          </ac:picMkLst>
        </pc:picChg>
        <pc:picChg chg="add del mod">
          <ac:chgData name="Katy Cummings" userId="8943e281-8307-4b61-9842-5ac0218e0a4d" providerId="ADAL" clId="{8EFB9BED-9F52-4457-948D-7B1288D77442}" dt="2024-03-06T18:25:28.938" v="12222" actId="478"/>
          <ac:picMkLst>
            <pc:docMk/>
            <pc:sldMk cId="3389648907" sldId="1372"/>
            <ac:picMk id="17" creationId="{F03E007A-A8E7-36D9-D9B3-B63E0C0AA12F}"/>
          </ac:picMkLst>
        </pc:picChg>
        <pc:picChg chg="add del mod">
          <ac:chgData name="Katy Cummings" userId="8943e281-8307-4b61-9842-5ac0218e0a4d" providerId="ADAL" clId="{8EFB9BED-9F52-4457-948D-7B1288D77442}" dt="2024-03-06T18:22:53.908" v="12197" actId="478"/>
          <ac:picMkLst>
            <pc:docMk/>
            <pc:sldMk cId="3389648907" sldId="1372"/>
            <ac:picMk id="22" creationId="{8403BE9D-E1D2-7BA3-0FCA-99941DA18002}"/>
          </ac:picMkLst>
        </pc:picChg>
        <pc:picChg chg="add del mod">
          <ac:chgData name="Katy Cummings" userId="8943e281-8307-4b61-9842-5ac0218e0a4d" providerId="ADAL" clId="{8EFB9BED-9F52-4457-948D-7B1288D77442}" dt="2024-03-06T18:24:04.186" v="12207" actId="164"/>
          <ac:picMkLst>
            <pc:docMk/>
            <pc:sldMk cId="3389648907" sldId="1372"/>
            <ac:picMk id="25" creationId="{91BAC78F-0CF9-6804-1903-F866200779AC}"/>
          </ac:picMkLst>
        </pc:picChg>
        <pc:picChg chg="add del mod">
          <ac:chgData name="Katy Cummings" userId="8943e281-8307-4b61-9842-5ac0218e0a4d" providerId="ADAL" clId="{8EFB9BED-9F52-4457-948D-7B1288D77442}" dt="2024-03-06T18:24:04.186" v="12207" actId="164"/>
          <ac:picMkLst>
            <pc:docMk/>
            <pc:sldMk cId="3389648907" sldId="1372"/>
            <ac:picMk id="28" creationId="{B828A84B-CEB6-0D35-8B35-EA30A0D64054}"/>
          </ac:picMkLst>
        </pc:picChg>
        <pc:picChg chg="add mod">
          <ac:chgData name="Katy Cummings" userId="8943e281-8307-4b61-9842-5ac0218e0a4d" providerId="ADAL" clId="{8EFB9BED-9F52-4457-948D-7B1288D77442}" dt="2024-03-06T18:39:32.575" v="12282" actId="1076"/>
          <ac:picMkLst>
            <pc:docMk/>
            <pc:sldMk cId="3389648907" sldId="1372"/>
            <ac:picMk id="32" creationId="{5DB4FC2C-80A4-992F-F218-06405FB1DD77}"/>
          </ac:picMkLst>
        </pc:picChg>
        <pc:picChg chg="add mod">
          <ac:chgData name="Katy Cummings" userId="8943e281-8307-4b61-9842-5ac0218e0a4d" providerId="ADAL" clId="{8EFB9BED-9F52-4457-948D-7B1288D77442}" dt="2024-03-06T18:39:58.476" v="12289" actId="1076"/>
          <ac:picMkLst>
            <pc:docMk/>
            <pc:sldMk cId="3389648907" sldId="1372"/>
            <ac:picMk id="35" creationId="{FF6898D5-C2B3-6875-7028-F2D1F08B6A75}"/>
          </ac:picMkLst>
        </pc:picChg>
      </pc:sldChg>
      <pc:sldChg chg="add modNotesTx">
        <pc:chgData name="Katy Cummings" userId="8943e281-8307-4b61-9842-5ac0218e0a4d" providerId="ADAL" clId="{8EFB9BED-9F52-4457-948D-7B1288D77442}" dt="2024-03-19T16:55:31.598" v="34299" actId="20577"/>
        <pc:sldMkLst>
          <pc:docMk/>
          <pc:sldMk cId="3992776960" sldId="1372"/>
        </pc:sldMkLst>
      </pc:sldChg>
      <pc:sldChg chg="addSp delSp modSp add del mod modNotesTx">
        <pc:chgData name="Katy Cummings" userId="8943e281-8307-4b61-9842-5ac0218e0a4d" providerId="ADAL" clId="{8EFB9BED-9F52-4457-948D-7B1288D77442}" dt="2024-03-14T16:59:03.471" v="31565" actId="2696"/>
        <pc:sldMkLst>
          <pc:docMk/>
          <pc:sldMk cId="1456678789" sldId="1373"/>
        </pc:sldMkLst>
        <pc:spChg chg="mod">
          <ac:chgData name="Katy Cummings" userId="8943e281-8307-4b61-9842-5ac0218e0a4d" providerId="ADAL" clId="{8EFB9BED-9F52-4457-948D-7B1288D77442}" dt="2024-03-06T18:17:52.198" v="12165" actId="1076"/>
          <ac:spMkLst>
            <pc:docMk/>
            <pc:sldMk cId="1456678789" sldId="1373"/>
            <ac:spMk id="2" creationId="{B19DDC03-8E8B-4008-A8CF-806D652A7702}"/>
          </ac:spMkLst>
        </pc:spChg>
        <pc:spChg chg="mod">
          <ac:chgData name="Katy Cummings" userId="8943e281-8307-4b61-9842-5ac0218e0a4d" providerId="ADAL" clId="{8EFB9BED-9F52-4457-948D-7B1288D77442}" dt="2024-02-29T20:53:46.161" v="12058"/>
          <ac:spMkLst>
            <pc:docMk/>
            <pc:sldMk cId="1456678789" sldId="1373"/>
            <ac:spMk id="5" creationId="{799A5496-2446-46E6-92EA-FE9924D46764}"/>
          </ac:spMkLst>
        </pc:spChg>
        <pc:spChg chg="add del mod">
          <ac:chgData name="Katy Cummings" userId="8943e281-8307-4b61-9842-5ac0218e0a4d" providerId="ADAL" clId="{8EFB9BED-9F52-4457-948D-7B1288D77442}" dt="2024-03-06T18:17:20.183" v="12155"/>
          <ac:spMkLst>
            <pc:docMk/>
            <pc:sldMk cId="1456678789" sldId="1373"/>
            <ac:spMk id="9" creationId="{9C68829D-A11E-9489-A762-5DE50DF50BCD}"/>
          </ac:spMkLst>
        </pc:spChg>
        <pc:spChg chg="add del mod">
          <ac:chgData name="Katy Cummings" userId="8943e281-8307-4b61-9842-5ac0218e0a4d" providerId="ADAL" clId="{8EFB9BED-9F52-4457-948D-7B1288D77442}" dt="2024-03-06T18:17:46.549" v="12164"/>
          <ac:spMkLst>
            <pc:docMk/>
            <pc:sldMk cId="1456678789" sldId="1373"/>
            <ac:spMk id="12" creationId="{1D64E191-830B-E723-99CF-3C6E7FF47FE3}"/>
          </ac:spMkLst>
        </pc:spChg>
        <pc:picChg chg="add del mod">
          <ac:chgData name="Katy Cummings" userId="8943e281-8307-4b61-9842-5ac0218e0a4d" providerId="ADAL" clId="{8EFB9BED-9F52-4457-948D-7B1288D77442}" dt="2024-03-06T18:17:20.183" v="12153" actId="478"/>
          <ac:picMkLst>
            <pc:docMk/>
            <pc:sldMk cId="1456678789" sldId="1373"/>
            <ac:picMk id="6" creationId="{BE4F6CD1-FC9C-072A-266B-28E651FBCE1F}"/>
          </ac:picMkLst>
        </pc:picChg>
        <pc:picChg chg="add del mod">
          <ac:chgData name="Katy Cummings" userId="8943e281-8307-4b61-9842-5ac0218e0a4d" providerId="ADAL" clId="{8EFB9BED-9F52-4457-948D-7B1288D77442}" dt="2024-03-06T18:17:46.549" v="12162" actId="478"/>
          <ac:picMkLst>
            <pc:docMk/>
            <pc:sldMk cId="1456678789" sldId="1373"/>
            <ac:picMk id="11" creationId="{82A8B07D-0811-2FC5-BA75-580DA00F751D}"/>
          </ac:picMkLst>
        </pc:picChg>
      </pc:sldChg>
      <pc:sldChg chg="delSp add mod modNotesTx">
        <pc:chgData name="Katy Cummings" userId="8943e281-8307-4b61-9842-5ac0218e0a4d" providerId="ADAL" clId="{8EFB9BED-9F52-4457-948D-7B1288D77442}" dt="2024-03-19T15:47:13.147" v="33214" actId="20577"/>
        <pc:sldMkLst>
          <pc:docMk/>
          <pc:sldMk cId="3788169076" sldId="1373"/>
        </pc:sldMkLst>
        <pc:spChg chg="del">
          <ac:chgData name="Katy Cummings" userId="8943e281-8307-4b61-9842-5ac0218e0a4d" providerId="ADAL" clId="{8EFB9BED-9F52-4457-948D-7B1288D77442}" dt="2024-03-19T15:36:00.913" v="32584" actId="478"/>
          <ac:spMkLst>
            <pc:docMk/>
            <pc:sldMk cId="3788169076" sldId="1373"/>
            <ac:spMk id="4" creationId="{29DF0923-1F75-4307-8351-9E7383E99370}"/>
          </ac:spMkLst>
        </pc:spChg>
      </pc:sldChg>
      <pc:sldChg chg="add modNotesTx">
        <pc:chgData name="Katy Cummings" userId="8943e281-8307-4b61-9842-5ac0218e0a4d" providerId="ADAL" clId="{8EFB9BED-9F52-4457-948D-7B1288D77442}" dt="2024-03-19T15:47:29.691" v="33272" actId="20577"/>
        <pc:sldMkLst>
          <pc:docMk/>
          <pc:sldMk cId="1768373719" sldId="1374"/>
        </pc:sldMkLst>
      </pc:sldChg>
      <pc:sldChg chg="addSp delSp modSp add del mod modNotesTx">
        <pc:chgData name="Katy Cummings" userId="8943e281-8307-4b61-9842-5ac0218e0a4d" providerId="ADAL" clId="{8EFB9BED-9F52-4457-948D-7B1288D77442}" dt="2024-03-14T16:59:03.471" v="31565" actId="2696"/>
        <pc:sldMkLst>
          <pc:docMk/>
          <pc:sldMk cId="3226151537" sldId="1374"/>
        </pc:sldMkLst>
        <pc:spChg chg="mod">
          <ac:chgData name="Katy Cummings" userId="8943e281-8307-4b61-9842-5ac0218e0a4d" providerId="ADAL" clId="{8EFB9BED-9F52-4457-948D-7B1288D77442}" dt="2024-03-06T18:49:41.603" v="12336" actId="1076"/>
          <ac:spMkLst>
            <pc:docMk/>
            <pc:sldMk cId="3226151537" sldId="1374"/>
            <ac:spMk id="2" creationId="{05F048F8-68F5-4A3C-BC77-95F51DF83E8E}"/>
          </ac:spMkLst>
        </pc:spChg>
        <pc:spChg chg="del">
          <ac:chgData name="Katy Cummings" userId="8943e281-8307-4b61-9842-5ac0218e0a4d" providerId="ADAL" clId="{8EFB9BED-9F52-4457-948D-7B1288D77442}" dt="2024-03-06T18:28:54.647" v="12236" actId="931"/>
          <ac:spMkLst>
            <pc:docMk/>
            <pc:sldMk cId="3226151537" sldId="1374"/>
            <ac:spMk id="3" creationId="{74CF8E2C-F57F-43D3-B2CF-2FE066B9CFD9}"/>
          </ac:spMkLst>
        </pc:spChg>
        <pc:spChg chg="del">
          <ac:chgData name="Katy Cummings" userId="8943e281-8307-4b61-9842-5ac0218e0a4d" providerId="ADAL" clId="{8EFB9BED-9F52-4457-948D-7B1288D77442}" dt="2024-03-06T18:30:42.870" v="12260" actId="478"/>
          <ac:spMkLst>
            <pc:docMk/>
            <pc:sldMk cId="3226151537" sldId="1374"/>
            <ac:spMk id="4" creationId="{014C44DE-C6FA-4A9D-B903-5AA5D00336D0}"/>
          </ac:spMkLst>
        </pc:spChg>
        <pc:spChg chg="mod">
          <ac:chgData name="Katy Cummings" userId="8943e281-8307-4b61-9842-5ac0218e0a4d" providerId="ADAL" clId="{8EFB9BED-9F52-4457-948D-7B1288D77442}" dt="2024-02-29T20:53:46.161" v="12058"/>
          <ac:spMkLst>
            <pc:docMk/>
            <pc:sldMk cId="3226151537" sldId="1374"/>
            <ac:spMk id="5" creationId="{F8B17441-CEC3-4C87-B036-56B865E16EE3}"/>
          </ac:spMkLst>
        </pc:spChg>
        <pc:spChg chg="add del mod">
          <ac:chgData name="Katy Cummings" userId="8943e281-8307-4b61-9842-5ac0218e0a4d" providerId="ADAL" clId="{8EFB9BED-9F52-4457-948D-7B1288D77442}" dt="2024-03-06T18:29:14.963" v="12244"/>
          <ac:spMkLst>
            <pc:docMk/>
            <pc:sldMk cId="3226151537" sldId="1374"/>
            <ac:spMk id="11" creationId="{82E5BAD5-8738-78B7-603D-7C6CFEAB5918}"/>
          </ac:spMkLst>
        </pc:spChg>
        <pc:spChg chg="add del mod">
          <ac:chgData name="Katy Cummings" userId="8943e281-8307-4b61-9842-5ac0218e0a4d" providerId="ADAL" clId="{8EFB9BED-9F52-4457-948D-7B1288D77442}" dt="2024-03-06T18:29:58.442" v="12255"/>
          <ac:spMkLst>
            <pc:docMk/>
            <pc:sldMk cId="3226151537" sldId="1374"/>
            <ac:spMk id="14" creationId="{813B70FF-F619-99E7-D94F-A5CB7C7B5D09}"/>
          </ac:spMkLst>
        </pc:spChg>
        <pc:spChg chg="add del mod">
          <ac:chgData name="Katy Cummings" userId="8943e281-8307-4b61-9842-5ac0218e0a4d" providerId="ADAL" clId="{8EFB9BED-9F52-4457-948D-7B1288D77442}" dt="2024-03-06T18:30:39.325" v="12259" actId="478"/>
          <ac:spMkLst>
            <pc:docMk/>
            <pc:sldMk cId="3226151537" sldId="1374"/>
            <ac:spMk id="17" creationId="{0E72F0F7-338D-0A3B-2FA8-D6DE78C85857}"/>
          </ac:spMkLst>
        </pc:spChg>
        <pc:spChg chg="add del mod">
          <ac:chgData name="Katy Cummings" userId="8943e281-8307-4b61-9842-5ac0218e0a4d" providerId="ADAL" clId="{8EFB9BED-9F52-4457-948D-7B1288D77442}" dt="2024-03-06T18:47:44.051" v="12302"/>
          <ac:spMkLst>
            <pc:docMk/>
            <pc:sldMk cId="3226151537" sldId="1374"/>
            <ac:spMk id="20" creationId="{201E3DAC-7EB1-BCE8-4344-3859E89C3A43}"/>
          </ac:spMkLst>
        </pc:spChg>
        <pc:spChg chg="add del mod">
          <ac:chgData name="Katy Cummings" userId="8943e281-8307-4b61-9842-5ac0218e0a4d" providerId="ADAL" clId="{8EFB9BED-9F52-4457-948D-7B1288D77442}" dt="2024-03-06T18:48:29.802" v="12311" actId="931"/>
          <ac:spMkLst>
            <pc:docMk/>
            <pc:sldMk cId="3226151537" sldId="1374"/>
            <ac:spMk id="22" creationId="{DC8B2A75-1E5C-6FB8-3A72-DBB194E64059}"/>
          </ac:spMkLst>
        </pc:spChg>
        <pc:spChg chg="add del mod">
          <ac:chgData name="Katy Cummings" userId="8943e281-8307-4b61-9842-5ac0218e0a4d" providerId="ADAL" clId="{8EFB9BED-9F52-4457-948D-7B1288D77442}" dt="2024-03-06T18:49:16.567" v="12330"/>
          <ac:spMkLst>
            <pc:docMk/>
            <pc:sldMk cId="3226151537" sldId="1374"/>
            <ac:spMk id="25" creationId="{79FA458A-19FB-7F2A-C892-CA2CCD02968F}"/>
          </ac:spMkLst>
        </pc:spChg>
        <pc:picChg chg="del">
          <ac:chgData name="Katy Cummings" userId="8943e281-8307-4b61-9842-5ac0218e0a4d" providerId="ADAL" clId="{8EFB9BED-9F52-4457-948D-7B1288D77442}" dt="2024-03-06T18:27:51.534" v="12235" actId="478"/>
          <ac:picMkLst>
            <pc:docMk/>
            <pc:sldMk cId="3226151537" sldId="1374"/>
            <ac:picMk id="7" creationId="{5B10265E-55A0-4264-9291-A7F96BEA0CEB}"/>
          </ac:picMkLst>
        </pc:picChg>
        <pc:picChg chg="del">
          <ac:chgData name="Katy Cummings" userId="8943e281-8307-4b61-9842-5ac0218e0a4d" providerId="ADAL" clId="{8EFB9BED-9F52-4457-948D-7B1288D77442}" dt="2024-03-06T18:29:14.961" v="12242" actId="478"/>
          <ac:picMkLst>
            <pc:docMk/>
            <pc:sldMk cId="3226151537" sldId="1374"/>
            <ac:picMk id="8" creationId="{748C4180-230A-4ECD-9A57-1005D86900DA}"/>
          </ac:picMkLst>
        </pc:picChg>
        <pc:picChg chg="del">
          <ac:chgData name="Katy Cummings" userId="8943e281-8307-4b61-9842-5ac0218e0a4d" providerId="ADAL" clId="{8EFB9BED-9F52-4457-948D-7B1288D77442}" dt="2024-03-06T18:29:58.442" v="12253" actId="478"/>
          <ac:picMkLst>
            <pc:docMk/>
            <pc:sldMk cId="3226151537" sldId="1374"/>
            <ac:picMk id="9" creationId="{47084103-C2EE-4C95-B2DA-A57F6A89F2DA}"/>
          </ac:picMkLst>
        </pc:picChg>
        <pc:picChg chg="add del mod">
          <ac:chgData name="Katy Cummings" userId="8943e281-8307-4b61-9842-5ac0218e0a4d" providerId="ADAL" clId="{8EFB9BED-9F52-4457-948D-7B1288D77442}" dt="2024-03-06T18:47:48.634" v="12303" actId="478"/>
          <ac:picMkLst>
            <pc:docMk/>
            <pc:sldMk cId="3226151537" sldId="1374"/>
            <ac:picMk id="10" creationId="{B0405804-8FA8-9C4F-1C99-6E30405F79CE}"/>
          </ac:picMkLst>
        </pc:picChg>
        <pc:picChg chg="add del mod">
          <ac:chgData name="Katy Cummings" userId="8943e281-8307-4b61-9842-5ac0218e0a4d" providerId="ADAL" clId="{8EFB9BED-9F52-4457-948D-7B1288D77442}" dt="2024-03-06T18:47:44.039" v="12300" actId="478"/>
          <ac:picMkLst>
            <pc:docMk/>
            <pc:sldMk cId="3226151537" sldId="1374"/>
            <ac:picMk id="13" creationId="{5C8AF0FE-ABD0-E294-B1E4-E8042193E6FF}"/>
          </ac:picMkLst>
        </pc:picChg>
        <pc:picChg chg="add del mod">
          <ac:chgData name="Katy Cummings" userId="8943e281-8307-4b61-9842-5ac0218e0a4d" providerId="ADAL" clId="{8EFB9BED-9F52-4457-948D-7B1288D77442}" dt="2024-03-06T18:30:39.325" v="12259" actId="478"/>
          <ac:picMkLst>
            <pc:docMk/>
            <pc:sldMk cId="3226151537" sldId="1374"/>
            <ac:picMk id="16" creationId="{30EF86EC-8CDB-2C64-534E-4A889EB1952B}"/>
          </ac:picMkLst>
        </pc:picChg>
        <pc:picChg chg="add mod">
          <ac:chgData name="Katy Cummings" userId="8943e281-8307-4b61-9842-5ac0218e0a4d" providerId="ADAL" clId="{8EFB9BED-9F52-4457-948D-7B1288D77442}" dt="2024-03-06T18:49:46.978" v="12337" actId="1076"/>
          <ac:picMkLst>
            <pc:docMk/>
            <pc:sldMk cId="3226151537" sldId="1374"/>
            <ac:picMk id="19" creationId="{8E431E7A-8CBD-50CE-4E7D-369FC98F475C}"/>
          </ac:picMkLst>
        </pc:picChg>
        <pc:picChg chg="add mod">
          <ac:chgData name="Katy Cummings" userId="8943e281-8307-4b61-9842-5ac0218e0a4d" providerId="ADAL" clId="{8EFB9BED-9F52-4457-948D-7B1288D77442}" dt="2024-03-06T18:49:37.332" v="12335" actId="1076"/>
          <ac:picMkLst>
            <pc:docMk/>
            <pc:sldMk cId="3226151537" sldId="1374"/>
            <ac:picMk id="24" creationId="{71523BA4-C0B7-95E3-5BAA-4DC8578DD0A6}"/>
          </ac:picMkLst>
        </pc:picChg>
      </pc:sldChg>
      <pc:sldChg chg="addSp modSp add del mod modClrScheme chgLayout">
        <pc:chgData name="Katy Cummings" userId="8943e281-8307-4b61-9842-5ac0218e0a4d" providerId="ADAL" clId="{8EFB9BED-9F52-4457-948D-7B1288D77442}" dt="2024-02-29T16:45:10.574" v="1211" actId="1076"/>
        <pc:sldMkLst>
          <pc:docMk/>
          <pc:sldMk cId="197807300" sldId="1589"/>
        </pc:sldMkLst>
        <pc:spChg chg="mod ord">
          <ac:chgData name="Katy Cummings" userId="8943e281-8307-4b61-9842-5ac0218e0a4d" providerId="ADAL" clId="{8EFB9BED-9F52-4457-948D-7B1288D77442}" dt="2024-02-29T16:38:22.842" v="1159" actId="207"/>
          <ac:spMkLst>
            <pc:docMk/>
            <pc:sldMk cId="197807300" sldId="1589"/>
            <ac:spMk id="2" creationId="{D3ED39E6-1E41-BBF4-E295-9167CECACE50}"/>
          </ac:spMkLst>
        </pc:spChg>
        <pc:spChg chg="add mod ord">
          <ac:chgData name="Katy Cummings" userId="8943e281-8307-4b61-9842-5ac0218e0a4d" providerId="ADAL" clId="{8EFB9BED-9F52-4457-948D-7B1288D77442}" dt="2024-02-29T16:45:10.574" v="1211" actId="1076"/>
          <ac:spMkLst>
            <pc:docMk/>
            <pc:sldMk cId="197807300" sldId="1589"/>
            <ac:spMk id="3" creationId="{FF38B776-3846-FAD2-D3C2-7282746F2101}"/>
          </ac:spMkLst>
        </pc:spChg>
        <pc:spChg chg="mod ord">
          <ac:chgData name="Katy Cummings" userId="8943e281-8307-4b61-9842-5ac0218e0a4d" providerId="ADAL" clId="{8EFB9BED-9F52-4457-948D-7B1288D77442}" dt="2024-02-29T16:45:02.418" v="1210" actId="1076"/>
          <ac:spMkLst>
            <pc:docMk/>
            <pc:sldMk cId="197807300" sldId="1589"/>
            <ac:spMk id="9" creationId="{9BF24186-F222-9651-8200-46535B1C8828}"/>
          </ac:spMkLst>
        </pc:spChg>
        <pc:picChg chg="mod">
          <ac:chgData name="Katy Cummings" userId="8943e281-8307-4b61-9842-5ac0218e0a4d" providerId="ADAL" clId="{8EFB9BED-9F52-4457-948D-7B1288D77442}" dt="2024-02-29T16:43:23.461" v="1200" actId="1076"/>
          <ac:picMkLst>
            <pc:docMk/>
            <pc:sldMk cId="197807300" sldId="1589"/>
            <ac:picMk id="10" creationId="{157B8951-1548-A120-2C7F-3EAE4E83FE1F}"/>
          </ac:picMkLst>
        </pc:picChg>
      </pc:sldChg>
      <pc:sldChg chg="addSp modSp add del mod modClrScheme chgLayout">
        <pc:chgData name="Katy Cummings" userId="8943e281-8307-4b61-9842-5ac0218e0a4d" providerId="ADAL" clId="{8EFB9BED-9F52-4457-948D-7B1288D77442}" dt="2024-02-29T16:43:08.347" v="1197" actId="1076"/>
        <pc:sldMkLst>
          <pc:docMk/>
          <pc:sldMk cId="358306844" sldId="1590"/>
        </pc:sldMkLst>
        <pc:spChg chg="mod ord">
          <ac:chgData name="Katy Cummings" userId="8943e281-8307-4b61-9842-5ac0218e0a4d" providerId="ADAL" clId="{8EFB9BED-9F52-4457-948D-7B1288D77442}" dt="2024-02-29T16:42:37.392" v="1190" actId="21"/>
          <ac:spMkLst>
            <pc:docMk/>
            <pc:sldMk cId="358306844" sldId="1590"/>
            <ac:spMk id="2" creationId="{5D9CD677-1A27-AF3A-63A4-304BE2DDC95C}"/>
          </ac:spMkLst>
        </pc:spChg>
        <pc:spChg chg="mod ord">
          <ac:chgData name="Katy Cummings" userId="8943e281-8307-4b61-9842-5ac0218e0a4d" providerId="ADAL" clId="{8EFB9BED-9F52-4457-948D-7B1288D77442}" dt="2024-02-29T16:38:48.425" v="1163" actId="207"/>
          <ac:spMkLst>
            <pc:docMk/>
            <pc:sldMk cId="358306844" sldId="1590"/>
            <ac:spMk id="6" creationId="{B75AF1D8-F110-1D89-EEE3-665FCB1B91DB}"/>
          </ac:spMkLst>
        </pc:spChg>
        <pc:spChg chg="add mod ord">
          <ac:chgData name="Katy Cummings" userId="8943e281-8307-4b61-9842-5ac0218e0a4d" providerId="ADAL" clId="{8EFB9BED-9F52-4457-948D-7B1288D77442}" dt="2024-02-29T16:42:59.237" v="1195" actId="20577"/>
          <ac:spMkLst>
            <pc:docMk/>
            <pc:sldMk cId="358306844" sldId="1590"/>
            <ac:spMk id="8" creationId="{DD72E01C-5358-8463-2804-4B4C5DFF259F}"/>
          </ac:spMkLst>
        </pc:spChg>
        <pc:picChg chg="mod">
          <ac:chgData name="Katy Cummings" userId="8943e281-8307-4b61-9842-5ac0218e0a4d" providerId="ADAL" clId="{8EFB9BED-9F52-4457-948D-7B1288D77442}" dt="2024-02-29T16:43:08.347" v="1197" actId="1076"/>
          <ac:picMkLst>
            <pc:docMk/>
            <pc:sldMk cId="358306844" sldId="1590"/>
            <ac:picMk id="7" creationId="{05D8DC6E-6F66-2DAC-D90F-914CB2E89B31}"/>
          </ac:picMkLst>
        </pc:picChg>
      </pc:sldChg>
      <pc:sldChg chg="addSp modSp add del mod modClrScheme chgLayout">
        <pc:chgData name="Katy Cummings" userId="8943e281-8307-4b61-9842-5ac0218e0a4d" providerId="ADAL" clId="{8EFB9BED-9F52-4457-948D-7B1288D77442}" dt="2024-02-29T16:46:09.065" v="1218" actId="207"/>
        <pc:sldMkLst>
          <pc:docMk/>
          <pc:sldMk cId="1856750734" sldId="1591"/>
        </pc:sldMkLst>
        <pc:spChg chg="mod ord">
          <ac:chgData name="Katy Cummings" userId="8943e281-8307-4b61-9842-5ac0218e0a4d" providerId="ADAL" clId="{8EFB9BED-9F52-4457-948D-7B1288D77442}" dt="2024-02-29T16:45:29.888" v="1214" actId="20577"/>
          <ac:spMkLst>
            <pc:docMk/>
            <pc:sldMk cId="1856750734" sldId="1591"/>
            <ac:spMk id="2" creationId="{A9F8EEE0-7DAB-E57B-14B0-BE7D40520239}"/>
          </ac:spMkLst>
        </pc:spChg>
        <pc:spChg chg="mod ord">
          <ac:chgData name="Katy Cummings" userId="8943e281-8307-4b61-9842-5ac0218e0a4d" providerId="ADAL" clId="{8EFB9BED-9F52-4457-948D-7B1288D77442}" dt="2024-02-29T16:46:09.065" v="1218" actId="207"/>
          <ac:spMkLst>
            <pc:docMk/>
            <pc:sldMk cId="1856750734" sldId="1591"/>
            <ac:spMk id="6" creationId="{CFFA4F79-4C47-5ECA-BE8C-79355A3FB981}"/>
          </ac:spMkLst>
        </pc:spChg>
        <pc:spChg chg="add mod ord">
          <ac:chgData name="Katy Cummings" userId="8943e281-8307-4b61-9842-5ac0218e0a4d" providerId="ADAL" clId="{8EFB9BED-9F52-4457-948D-7B1288D77442}" dt="2024-02-29T16:46:03.111" v="1217" actId="108"/>
          <ac:spMkLst>
            <pc:docMk/>
            <pc:sldMk cId="1856750734" sldId="1591"/>
            <ac:spMk id="7" creationId="{0B3D23B6-D7F6-0C00-F403-8F2934D7EEAA}"/>
          </ac:spMkLst>
        </pc:spChg>
      </pc:sldChg>
      <pc:sldChg chg="addSp modSp add del mod modClrScheme chgLayout">
        <pc:chgData name="Katy Cummings" userId="8943e281-8307-4b61-9842-5ac0218e0a4d" providerId="ADAL" clId="{8EFB9BED-9F52-4457-948D-7B1288D77442}" dt="2024-02-29T16:47:47.988" v="1241" actId="207"/>
        <pc:sldMkLst>
          <pc:docMk/>
          <pc:sldMk cId="3261660356" sldId="1592"/>
        </pc:sldMkLst>
        <pc:spChg chg="mod ord">
          <ac:chgData name="Katy Cummings" userId="8943e281-8307-4b61-9842-5ac0218e0a4d" providerId="ADAL" clId="{8EFB9BED-9F52-4457-948D-7B1288D77442}" dt="2024-02-29T16:47:14.923" v="1231" actId="255"/>
          <ac:spMkLst>
            <pc:docMk/>
            <pc:sldMk cId="3261660356" sldId="1592"/>
            <ac:spMk id="2" creationId="{DCE77A58-0449-6F9C-26E8-32D06365C4B8}"/>
          </ac:spMkLst>
        </pc:spChg>
        <pc:spChg chg="mod ord">
          <ac:chgData name="Katy Cummings" userId="8943e281-8307-4b61-9842-5ac0218e0a4d" providerId="ADAL" clId="{8EFB9BED-9F52-4457-948D-7B1288D77442}" dt="2024-02-29T16:47:47.988" v="1241" actId="207"/>
          <ac:spMkLst>
            <pc:docMk/>
            <pc:sldMk cId="3261660356" sldId="1592"/>
            <ac:spMk id="6" creationId="{86A7850A-8753-3400-FACC-111124B28E49}"/>
          </ac:spMkLst>
        </pc:spChg>
        <pc:spChg chg="add mod ord">
          <ac:chgData name="Katy Cummings" userId="8943e281-8307-4b61-9842-5ac0218e0a4d" providerId="ADAL" clId="{8EFB9BED-9F52-4457-948D-7B1288D77442}" dt="2024-02-29T16:47:42.676" v="1239" actId="1076"/>
          <ac:spMkLst>
            <pc:docMk/>
            <pc:sldMk cId="3261660356" sldId="1592"/>
            <ac:spMk id="8" creationId="{4C1DCBC2-D68F-816F-8824-F42F344B5C8C}"/>
          </ac:spMkLst>
        </pc:spChg>
        <pc:picChg chg="mod">
          <ac:chgData name="Katy Cummings" userId="8943e281-8307-4b61-9842-5ac0218e0a4d" providerId="ADAL" clId="{8EFB9BED-9F52-4457-948D-7B1288D77442}" dt="2024-02-29T16:47:45.363" v="1240" actId="1076"/>
          <ac:picMkLst>
            <pc:docMk/>
            <pc:sldMk cId="3261660356" sldId="1592"/>
            <ac:picMk id="7" creationId="{8459B5C0-46D4-9E5B-9824-E2D7B8252852}"/>
          </ac:picMkLst>
        </pc:picChg>
      </pc:sldChg>
      <pc:sldChg chg="addSp delSp modSp add del mod">
        <pc:chgData name="Katy Cummings" userId="8943e281-8307-4b61-9842-5ac0218e0a4d" providerId="ADAL" clId="{8EFB9BED-9F52-4457-948D-7B1288D77442}" dt="2024-02-29T16:37:39.468" v="1155" actId="1076"/>
        <pc:sldMkLst>
          <pc:docMk/>
          <pc:sldMk cId="742138740" sldId="1593"/>
        </pc:sldMkLst>
        <pc:spChg chg="add del">
          <ac:chgData name="Katy Cummings" userId="8943e281-8307-4b61-9842-5ac0218e0a4d" providerId="ADAL" clId="{8EFB9BED-9F52-4457-948D-7B1288D77442}" dt="2024-02-29T16:33:52.331" v="1129" actId="478"/>
          <ac:spMkLst>
            <pc:docMk/>
            <pc:sldMk cId="742138740" sldId="1593"/>
            <ac:spMk id="3" creationId="{80687DC5-8096-BF71-0A4C-AE2806B95E59}"/>
          </ac:spMkLst>
        </pc:spChg>
        <pc:spChg chg="mod">
          <ac:chgData name="Katy Cummings" userId="8943e281-8307-4b61-9842-5ac0218e0a4d" providerId="ADAL" clId="{8EFB9BED-9F52-4457-948D-7B1288D77442}" dt="2024-02-29T16:33:59.733" v="1134"/>
          <ac:spMkLst>
            <pc:docMk/>
            <pc:sldMk cId="742138740" sldId="1593"/>
            <ac:spMk id="4" creationId="{DFC562E6-0D07-2CC1-F79F-8F3A60432C01}"/>
          </ac:spMkLst>
        </pc:spChg>
        <pc:spChg chg="mod">
          <ac:chgData name="Katy Cummings" userId="8943e281-8307-4b61-9842-5ac0218e0a4d" providerId="ADAL" clId="{8EFB9BED-9F52-4457-948D-7B1288D77442}" dt="2024-02-29T16:37:39.468" v="1155" actId="1076"/>
          <ac:spMkLst>
            <pc:docMk/>
            <pc:sldMk cId="742138740" sldId="1593"/>
            <ac:spMk id="6" creationId="{9B51D40F-1ED8-8613-5A27-A8E6555043CC}"/>
          </ac:spMkLst>
        </pc:spChg>
        <pc:spChg chg="mod">
          <ac:chgData name="Katy Cummings" userId="8943e281-8307-4b61-9842-5ac0218e0a4d" providerId="ADAL" clId="{8EFB9BED-9F52-4457-948D-7B1288D77442}" dt="2024-02-29T16:33:53.415" v="1130" actId="1076"/>
          <ac:spMkLst>
            <pc:docMk/>
            <pc:sldMk cId="742138740" sldId="1593"/>
            <ac:spMk id="8" creationId="{E753215A-F5C0-5BF8-B0D6-9291FD60BA06}"/>
          </ac:spMkLst>
        </pc:spChg>
      </pc:sldChg>
      <pc:sldChg chg="addSp delSp modSp add del mod">
        <pc:chgData name="Katy Cummings" userId="8943e281-8307-4b61-9842-5ac0218e0a4d" providerId="ADAL" clId="{8EFB9BED-9F52-4457-948D-7B1288D77442}" dt="2024-02-29T16:37:25.099" v="1154" actId="1076"/>
        <pc:sldMkLst>
          <pc:docMk/>
          <pc:sldMk cId="23866746" sldId="1594"/>
        </pc:sldMkLst>
        <pc:spChg chg="mod">
          <ac:chgData name="Katy Cummings" userId="8943e281-8307-4b61-9842-5ac0218e0a4d" providerId="ADAL" clId="{8EFB9BED-9F52-4457-948D-7B1288D77442}" dt="2024-02-29T16:37:09.797" v="1151" actId="1076"/>
          <ac:spMkLst>
            <pc:docMk/>
            <pc:sldMk cId="23866746" sldId="1594"/>
            <ac:spMk id="3" creationId="{AEC23B9C-750B-487F-4B36-6DF827B4BA03}"/>
          </ac:spMkLst>
        </pc:spChg>
        <pc:spChg chg="add del">
          <ac:chgData name="Katy Cummings" userId="8943e281-8307-4b61-9842-5ac0218e0a4d" providerId="ADAL" clId="{8EFB9BED-9F52-4457-948D-7B1288D77442}" dt="2024-02-29T16:33:51.812" v="1128" actId="478"/>
          <ac:spMkLst>
            <pc:docMk/>
            <pc:sldMk cId="23866746" sldId="1594"/>
            <ac:spMk id="4" creationId="{CDA97735-04CE-7851-3E42-F760488CDF14}"/>
          </ac:spMkLst>
        </pc:spChg>
        <pc:spChg chg="mod">
          <ac:chgData name="Katy Cummings" userId="8943e281-8307-4b61-9842-5ac0218e0a4d" providerId="ADAL" clId="{8EFB9BED-9F52-4457-948D-7B1288D77442}" dt="2024-02-29T16:37:20.934" v="1153" actId="1076"/>
          <ac:spMkLst>
            <pc:docMk/>
            <pc:sldMk cId="23866746" sldId="1594"/>
            <ac:spMk id="6" creationId="{E9D150E8-8DEE-F2FC-A750-E26CC30589AB}"/>
          </ac:spMkLst>
        </pc:spChg>
        <pc:spChg chg="mod">
          <ac:chgData name="Katy Cummings" userId="8943e281-8307-4b61-9842-5ac0218e0a4d" providerId="ADAL" clId="{8EFB9BED-9F52-4457-948D-7B1288D77442}" dt="2024-02-29T16:37:25.099" v="1154" actId="1076"/>
          <ac:spMkLst>
            <pc:docMk/>
            <pc:sldMk cId="23866746" sldId="1594"/>
            <ac:spMk id="7" creationId="{CFC217C7-D139-AA6E-8D77-F1622A3ABCF2}"/>
          </ac:spMkLst>
        </pc:spChg>
        <pc:spChg chg="mod">
          <ac:chgData name="Katy Cummings" userId="8943e281-8307-4b61-9842-5ac0218e0a4d" providerId="ADAL" clId="{8EFB9BED-9F52-4457-948D-7B1288D77442}" dt="2024-02-29T16:37:12.995" v="1152" actId="1076"/>
          <ac:spMkLst>
            <pc:docMk/>
            <pc:sldMk cId="23866746" sldId="1594"/>
            <ac:spMk id="8" creationId="{A0E62A2F-5C39-32B0-D32F-F17081CAD8DF}"/>
          </ac:spMkLst>
        </pc:spChg>
        <pc:spChg chg="mod">
          <ac:chgData name="Katy Cummings" userId="8943e281-8307-4b61-9842-5ac0218e0a4d" providerId="ADAL" clId="{8EFB9BED-9F52-4457-948D-7B1288D77442}" dt="2024-02-29T16:37:06.675" v="1150" actId="1076"/>
          <ac:spMkLst>
            <pc:docMk/>
            <pc:sldMk cId="23866746" sldId="1594"/>
            <ac:spMk id="9" creationId="{051EDC75-8C43-0D42-2C10-58B6B4DB77B8}"/>
          </ac:spMkLst>
        </pc:spChg>
      </pc:sldChg>
      <pc:sldChg chg="addSp delSp modSp add del mod ord modNotesTx">
        <pc:chgData name="Katy Cummings" userId="8943e281-8307-4b61-9842-5ac0218e0a4d" providerId="ADAL" clId="{8EFB9BED-9F52-4457-948D-7B1288D77442}" dt="2024-02-29T18:18:04.145" v="4486" actId="20577"/>
        <pc:sldMkLst>
          <pc:docMk/>
          <pc:sldMk cId="1137232644" sldId="1595"/>
        </pc:sldMkLst>
        <pc:spChg chg="mod">
          <ac:chgData name="Katy Cummings" userId="8943e281-8307-4b61-9842-5ac0218e0a4d" providerId="ADAL" clId="{8EFB9BED-9F52-4457-948D-7B1288D77442}" dt="2024-02-29T16:33:59.733" v="1134"/>
          <ac:spMkLst>
            <pc:docMk/>
            <pc:sldMk cId="1137232644" sldId="1595"/>
            <ac:spMk id="3" creationId="{0F75F01B-529C-F86A-C9ED-5D3E72D24F3A}"/>
          </ac:spMkLst>
        </pc:spChg>
        <pc:spChg chg="mod">
          <ac:chgData name="Katy Cummings" userId="8943e281-8307-4b61-9842-5ac0218e0a4d" providerId="ADAL" clId="{8EFB9BED-9F52-4457-948D-7B1288D77442}" dt="2024-02-29T18:03:32.722" v="3114" actId="1076"/>
          <ac:spMkLst>
            <pc:docMk/>
            <pc:sldMk cId="1137232644" sldId="1595"/>
            <ac:spMk id="8" creationId="{C15B5EBC-A536-673D-3530-B24A57CC2668}"/>
          </ac:spMkLst>
        </pc:spChg>
        <pc:spChg chg="mod">
          <ac:chgData name="Katy Cummings" userId="8943e281-8307-4b61-9842-5ac0218e0a4d" providerId="ADAL" clId="{8EFB9BED-9F52-4457-948D-7B1288D77442}" dt="2024-02-29T18:10:19.975" v="3771" actId="108"/>
          <ac:spMkLst>
            <pc:docMk/>
            <pc:sldMk cId="1137232644" sldId="1595"/>
            <ac:spMk id="9" creationId="{C84EA39C-1470-6B00-CD8F-811F0C6C7D09}"/>
          </ac:spMkLst>
        </pc:spChg>
        <pc:spChg chg="mod">
          <ac:chgData name="Katy Cummings" userId="8943e281-8307-4b61-9842-5ac0218e0a4d" providerId="ADAL" clId="{8EFB9BED-9F52-4457-948D-7B1288D77442}" dt="2024-02-29T18:13:58.293" v="3805" actId="1076"/>
          <ac:spMkLst>
            <pc:docMk/>
            <pc:sldMk cId="1137232644" sldId="1595"/>
            <ac:spMk id="11" creationId="{CE9B60B0-614C-7729-F5FE-EDB2F38FD692}"/>
          </ac:spMkLst>
        </pc:spChg>
        <pc:picChg chg="add del mod">
          <ac:chgData name="Katy Cummings" userId="8943e281-8307-4b61-9842-5ac0218e0a4d" providerId="ADAL" clId="{8EFB9BED-9F52-4457-948D-7B1288D77442}" dt="2024-02-29T18:11:14.027" v="3776" actId="478"/>
          <ac:picMkLst>
            <pc:docMk/>
            <pc:sldMk cId="1137232644" sldId="1595"/>
            <ac:picMk id="6" creationId="{001D30E1-124F-7755-6781-15253026C57A}"/>
          </ac:picMkLst>
        </pc:picChg>
        <pc:picChg chg="add del mod">
          <ac:chgData name="Katy Cummings" userId="8943e281-8307-4b61-9842-5ac0218e0a4d" providerId="ADAL" clId="{8EFB9BED-9F52-4457-948D-7B1288D77442}" dt="2024-02-29T18:12:02.837" v="3781" actId="478"/>
          <ac:picMkLst>
            <pc:docMk/>
            <pc:sldMk cId="1137232644" sldId="1595"/>
            <ac:picMk id="10" creationId="{C335B3DC-72E9-4BD2-3806-67489DBFB464}"/>
          </ac:picMkLst>
        </pc:picChg>
        <pc:picChg chg="del mod">
          <ac:chgData name="Katy Cummings" userId="8943e281-8307-4b61-9842-5ac0218e0a4d" providerId="ADAL" clId="{8EFB9BED-9F52-4457-948D-7B1288D77442}" dt="2024-02-29T18:13:24.925" v="3794" actId="478"/>
          <ac:picMkLst>
            <pc:docMk/>
            <pc:sldMk cId="1137232644" sldId="1595"/>
            <ac:picMk id="12" creationId="{7EB6A9CC-FA79-0530-CDE2-30E89A81B02D}"/>
          </ac:picMkLst>
        </pc:picChg>
        <pc:picChg chg="add del mod">
          <ac:chgData name="Katy Cummings" userId="8943e281-8307-4b61-9842-5ac0218e0a4d" providerId="ADAL" clId="{8EFB9BED-9F52-4457-948D-7B1288D77442}" dt="2024-02-29T18:13:00.076" v="3790" actId="478"/>
          <ac:picMkLst>
            <pc:docMk/>
            <pc:sldMk cId="1137232644" sldId="1595"/>
            <ac:picMk id="14" creationId="{27A0868E-9B69-9E10-B05A-FE52A0478E14}"/>
          </ac:picMkLst>
        </pc:picChg>
        <pc:picChg chg="add mod">
          <ac:chgData name="Katy Cummings" userId="8943e281-8307-4b61-9842-5ac0218e0a4d" providerId="ADAL" clId="{8EFB9BED-9F52-4457-948D-7B1288D77442}" dt="2024-02-29T18:14:01.845" v="3806" actId="1076"/>
          <ac:picMkLst>
            <pc:docMk/>
            <pc:sldMk cId="1137232644" sldId="1595"/>
            <ac:picMk id="16" creationId="{714385FC-54D2-408C-3A5B-F81CF6FC2335}"/>
          </ac:picMkLst>
        </pc:picChg>
      </pc:sldChg>
      <pc:sldChg chg="addSp delSp modSp add del mod modClrScheme chgLayout modNotesTx">
        <pc:chgData name="Katy Cummings" userId="8943e281-8307-4b61-9842-5ac0218e0a4d" providerId="ADAL" clId="{8EFB9BED-9F52-4457-948D-7B1288D77442}" dt="2024-03-06T19:03:25.335" v="12409" actId="167"/>
        <pc:sldMkLst>
          <pc:docMk/>
          <pc:sldMk cId="3801363044" sldId="1596"/>
        </pc:sldMkLst>
        <pc:spChg chg="mod ord">
          <ac:chgData name="Katy Cummings" userId="8943e281-8307-4b61-9842-5ac0218e0a4d" providerId="ADAL" clId="{8EFB9BED-9F52-4457-948D-7B1288D77442}" dt="2024-02-29T16:54:45.324" v="1296" actId="27636"/>
          <ac:spMkLst>
            <pc:docMk/>
            <pc:sldMk cId="3801363044" sldId="1596"/>
            <ac:spMk id="2" creationId="{3CE3AFC1-B921-B833-D2A1-3FA4BE2E0FE7}"/>
          </ac:spMkLst>
        </pc:spChg>
        <pc:spChg chg="mod ord">
          <ac:chgData name="Katy Cummings" userId="8943e281-8307-4b61-9842-5ac0218e0a4d" providerId="ADAL" clId="{8EFB9BED-9F52-4457-948D-7B1288D77442}" dt="2024-02-29T16:56:17.151" v="1311" actId="207"/>
          <ac:spMkLst>
            <pc:docMk/>
            <pc:sldMk cId="3801363044" sldId="1596"/>
            <ac:spMk id="5" creationId="{D8195F29-AD76-57A2-C91D-ECA2C2892596}"/>
          </ac:spMkLst>
        </pc:spChg>
        <pc:spChg chg="mod">
          <ac:chgData name="Katy Cummings" userId="8943e281-8307-4b61-9842-5ac0218e0a4d" providerId="ADAL" clId="{8EFB9BED-9F52-4457-948D-7B1288D77442}" dt="2024-02-29T16:56:15.292" v="1310" actId="1076"/>
          <ac:spMkLst>
            <pc:docMk/>
            <pc:sldMk cId="3801363044" sldId="1596"/>
            <ac:spMk id="6" creationId="{8049F11E-54FB-4B12-80DD-082F0A503B1D}"/>
          </ac:spMkLst>
        </pc:spChg>
        <pc:spChg chg="add del mod ord">
          <ac:chgData name="Katy Cummings" userId="8943e281-8307-4b61-9842-5ac0218e0a4d" providerId="ADAL" clId="{8EFB9BED-9F52-4457-948D-7B1288D77442}" dt="2024-02-29T16:54:45.290" v="1294" actId="700"/>
          <ac:spMkLst>
            <pc:docMk/>
            <pc:sldMk cId="3801363044" sldId="1596"/>
            <ac:spMk id="7" creationId="{C2B25F97-BCFF-588C-F3D1-63941A564AD2}"/>
          </ac:spMkLst>
        </pc:spChg>
        <pc:spChg chg="add mod ord">
          <ac:chgData name="Katy Cummings" userId="8943e281-8307-4b61-9842-5ac0218e0a4d" providerId="ADAL" clId="{8EFB9BED-9F52-4457-948D-7B1288D77442}" dt="2024-02-29T16:56:47.046" v="1316" actId="1076"/>
          <ac:spMkLst>
            <pc:docMk/>
            <pc:sldMk cId="3801363044" sldId="1596"/>
            <ac:spMk id="8" creationId="{0FEA953F-3860-A9A2-E1D3-6D3305D4C41B}"/>
          </ac:spMkLst>
        </pc:spChg>
        <pc:spChg chg="add del mod">
          <ac:chgData name="Katy Cummings" userId="8943e281-8307-4b61-9842-5ac0218e0a4d" providerId="ADAL" clId="{8EFB9BED-9F52-4457-948D-7B1288D77442}" dt="2024-02-29T16:57:34.400" v="1327" actId="478"/>
          <ac:spMkLst>
            <pc:docMk/>
            <pc:sldMk cId="3801363044" sldId="1596"/>
            <ac:spMk id="11" creationId="{ECE06EA7-6E86-BD65-FC0B-72BFA871AE0D}"/>
          </ac:spMkLst>
        </pc:spChg>
        <pc:spChg chg="add del mod">
          <ac:chgData name="Katy Cummings" userId="8943e281-8307-4b61-9842-5ac0218e0a4d" providerId="ADAL" clId="{8EFB9BED-9F52-4457-948D-7B1288D77442}" dt="2024-02-29T16:59:36.018" v="1348" actId="21"/>
          <ac:spMkLst>
            <pc:docMk/>
            <pc:sldMk cId="3801363044" sldId="1596"/>
            <ac:spMk id="14" creationId="{CC2C0902-9FD2-E09A-A969-47E9A3A6B195}"/>
          </ac:spMkLst>
        </pc:spChg>
        <pc:spChg chg="add del mod">
          <ac:chgData name="Katy Cummings" userId="8943e281-8307-4b61-9842-5ac0218e0a4d" providerId="ADAL" clId="{8EFB9BED-9F52-4457-948D-7B1288D77442}" dt="2024-02-29T16:59:44.588" v="1353"/>
          <ac:spMkLst>
            <pc:docMk/>
            <pc:sldMk cId="3801363044" sldId="1596"/>
            <ac:spMk id="15" creationId="{CC2C0902-9FD2-E09A-A969-47E9A3A6B195}"/>
          </ac:spMkLst>
        </pc:spChg>
        <pc:picChg chg="add del mod">
          <ac:chgData name="Katy Cummings" userId="8943e281-8307-4b61-9842-5ac0218e0a4d" providerId="ADAL" clId="{8EFB9BED-9F52-4457-948D-7B1288D77442}" dt="2024-02-29T16:57:34.400" v="1327" actId="478"/>
          <ac:picMkLst>
            <pc:docMk/>
            <pc:sldMk cId="3801363044" sldId="1596"/>
            <ac:picMk id="10" creationId="{4AA63222-6842-A3F7-F3AE-4768E3713C83}"/>
          </ac:picMkLst>
        </pc:picChg>
        <pc:picChg chg="add mod ord">
          <ac:chgData name="Katy Cummings" userId="8943e281-8307-4b61-9842-5ac0218e0a4d" providerId="ADAL" clId="{8EFB9BED-9F52-4457-948D-7B1288D77442}" dt="2024-03-06T19:03:25.335" v="12409" actId="167"/>
          <ac:picMkLst>
            <pc:docMk/>
            <pc:sldMk cId="3801363044" sldId="1596"/>
            <ac:picMk id="13" creationId="{668346BC-3B27-9EDD-5088-473A5FF7C5DF}"/>
          </ac:picMkLst>
        </pc:picChg>
      </pc:sldChg>
      <pc:sldChg chg="addSp delSp modSp add del mod modClrScheme chgLayout modNotesTx">
        <pc:chgData name="Katy Cummings" userId="8943e281-8307-4b61-9842-5ac0218e0a4d" providerId="ADAL" clId="{8EFB9BED-9F52-4457-948D-7B1288D77442}" dt="2024-02-29T16:51:14.899" v="1274" actId="207"/>
        <pc:sldMkLst>
          <pc:docMk/>
          <pc:sldMk cId="2730915873" sldId="1597"/>
        </pc:sldMkLst>
        <pc:spChg chg="mod ord">
          <ac:chgData name="Katy Cummings" userId="8943e281-8307-4b61-9842-5ac0218e0a4d" providerId="ADAL" clId="{8EFB9BED-9F52-4457-948D-7B1288D77442}" dt="2024-02-29T16:51:14.899" v="1274" actId="207"/>
          <ac:spMkLst>
            <pc:docMk/>
            <pc:sldMk cId="2730915873" sldId="1597"/>
            <ac:spMk id="2" creationId="{FF0C4940-2BCB-7F1B-C5BB-E5F8D87C3895}"/>
          </ac:spMkLst>
        </pc:spChg>
        <pc:spChg chg="del mod">
          <ac:chgData name="Katy Cummings" userId="8943e281-8307-4b61-9842-5ac0218e0a4d" providerId="ADAL" clId="{8EFB9BED-9F52-4457-948D-7B1288D77442}" dt="2024-02-29T16:48:21.072" v="1245" actId="478"/>
          <ac:spMkLst>
            <pc:docMk/>
            <pc:sldMk cId="2730915873" sldId="1597"/>
            <ac:spMk id="5" creationId="{5427D25E-897B-6CB4-36A1-547595E7FD7A}"/>
          </ac:spMkLst>
        </pc:spChg>
        <pc:spChg chg="add del mod">
          <ac:chgData name="Katy Cummings" userId="8943e281-8307-4b61-9842-5ac0218e0a4d" providerId="ADAL" clId="{8EFB9BED-9F52-4457-948D-7B1288D77442}" dt="2024-02-29T16:48:26.254" v="1247" actId="478"/>
          <ac:spMkLst>
            <pc:docMk/>
            <pc:sldMk cId="2730915873" sldId="1597"/>
            <ac:spMk id="8" creationId="{E0C5BD4F-7E75-8F83-65CB-5053E623BC15}"/>
          </ac:spMkLst>
        </pc:spChg>
        <pc:picChg chg="mod">
          <ac:chgData name="Katy Cummings" userId="8943e281-8307-4b61-9842-5ac0218e0a4d" providerId="ADAL" clId="{8EFB9BED-9F52-4457-948D-7B1288D77442}" dt="2024-02-29T16:48:23.206" v="1246" actId="1076"/>
          <ac:picMkLst>
            <pc:docMk/>
            <pc:sldMk cId="2730915873" sldId="1597"/>
            <ac:picMk id="7" creationId="{68BEF44E-E5FD-33FD-8B7B-3CB471B2332E}"/>
          </ac:picMkLst>
        </pc:picChg>
      </pc:sldChg>
      <pc:sldChg chg="addSp delSp modSp add del mod">
        <pc:chgData name="Katy Cummings" userId="8943e281-8307-4b61-9842-5ac0218e0a4d" providerId="ADAL" clId="{8EFB9BED-9F52-4457-948D-7B1288D77442}" dt="2024-02-29T18:01:14.528" v="3098" actId="47"/>
        <pc:sldMkLst>
          <pc:docMk/>
          <pc:sldMk cId="3790217605" sldId="1598"/>
        </pc:sldMkLst>
        <pc:spChg chg="mod">
          <ac:chgData name="Katy Cummings" userId="8943e281-8307-4b61-9842-5ac0218e0a4d" providerId="ADAL" clId="{8EFB9BED-9F52-4457-948D-7B1288D77442}" dt="2024-02-29T16:33:59.733" v="1134"/>
          <ac:spMkLst>
            <pc:docMk/>
            <pc:sldMk cId="3790217605" sldId="1598"/>
            <ac:spMk id="3" creationId="{EB463FB6-5BCC-F5CB-856E-6FA7147DD62B}"/>
          </ac:spMkLst>
        </pc:spChg>
        <pc:spChg chg="add mod">
          <ac:chgData name="Katy Cummings" userId="8943e281-8307-4b61-9842-5ac0218e0a4d" providerId="ADAL" clId="{8EFB9BED-9F52-4457-948D-7B1288D77442}" dt="2024-02-29T17:16:29.094" v="2278" actId="21"/>
          <ac:spMkLst>
            <pc:docMk/>
            <pc:sldMk cId="3790217605" sldId="1598"/>
            <ac:spMk id="7" creationId="{236513A7-9286-1750-5B43-7A5A788A4326}"/>
          </ac:spMkLst>
        </pc:spChg>
        <pc:graphicFrameChg chg="del">
          <ac:chgData name="Katy Cummings" userId="8943e281-8307-4b61-9842-5ac0218e0a4d" providerId="ADAL" clId="{8EFB9BED-9F52-4457-948D-7B1288D77442}" dt="2024-02-29T17:16:29.094" v="2278" actId="21"/>
          <ac:graphicFrameMkLst>
            <pc:docMk/>
            <pc:sldMk cId="3790217605" sldId="1598"/>
            <ac:graphicFrameMk id="4" creationId="{FBBCDEC6-8374-1E5E-E401-7956CAD77F92}"/>
          </ac:graphicFrameMkLst>
        </pc:graphicFrameChg>
      </pc:sldChg>
      <pc:sldChg chg="add">
        <pc:chgData name="Katy Cummings" userId="8943e281-8307-4b61-9842-5ac0218e0a4d" providerId="ADAL" clId="{8EFB9BED-9F52-4457-948D-7B1288D77442}" dt="2024-03-27T17:36:40.672" v="66915"/>
        <pc:sldMkLst>
          <pc:docMk/>
          <pc:sldMk cId="787789116" sldId="1599"/>
        </pc:sldMkLst>
      </pc:sldChg>
      <pc:sldChg chg="delSp modSp add del mod modClrScheme chgLayout modNotesTx">
        <pc:chgData name="Katy Cummings" userId="8943e281-8307-4b61-9842-5ac0218e0a4d" providerId="ADAL" clId="{8EFB9BED-9F52-4457-948D-7B1288D77442}" dt="2024-03-27T17:36:36.091" v="66914" actId="2696"/>
        <pc:sldMkLst>
          <pc:docMk/>
          <pc:sldMk cId="3617892423" sldId="1599"/>
        </pc:sldMkLst>
        <pc:spChg chg="del">
          <ac:chgData name="Katy Cummings" userId="8943e281-8307-4b61-9842-5ac0218e0a4d" providerId="ADAL" clId="{8EFB9BED-9F52-4457-948D-7B1288D77442}" dt="2024-02-29T20:03:59.836" v="9173" actId="700"/>
          <ac:spMkLst>
            <pc:docMk/>
            <pc:sldMk cId="3617892423" sldId="1599"/>
            <ac:spMk id="2" creationId="{05D5470D-3555-3FE1-ABC2-501641C13CD4}"/>
          </ac:spMkLst>
        </pc:spChg>
        <pc:spChg chg="del">
          <ac:chgData name="Katy Cummings" userId="8943e281-8307-4b61-9842-5ac0218e0a4d" providerId="ADAL" clId="{8EFB9BED-9F52-4457-948D-7B1288D77442}" dt="2024-02-29T20:03:59.836" v="9173" actId="700"/>
          <ac:spMkLst>
            <pc:docMk/>
            <pc:sldMk cId="3617892423" sldId="1599"/>
            <ac:spMk id="3" creationId="{06E594B5-D13E-FF10-5805-76CF7126F19A}"/>
          </ac:spMkLst>
        </pc:spChg>
        <pc:spChg chg="del">
          <ac:chgData name="Katy Cummings" userId="8943e281-8307-4b61-9842-5ac0218e0a4d" providerId="ADAL" clId="{8EFB9BED-9F52-4457-948D-7B1288D77442}" dt="2024-02-29T19:57:30.874" v="8615" actId="478"/>
          <ac:spMkLst>
            <pc:docMk/>
            <pc:sldMk cId="3617892423" sldId="1599"/>
            <ac:spMk id="4" creationId="{7442BA8A-D7EE-3947-C254-AD6978CD9766}"/>
          </ac:spMkLst>
        </pc:spChg>
        <pc:spChg chg="mod ord">
          <ac:chgData name="Katy Cummings" userId="8943e281-8307-4b61-9842-5ac0218e0a4d" providerId="ADAL" clId="{8EFB9BED-9F52-4457-948D-7B1288D77442}" dt="2024-02-29T20:04:18.280" v="9178" actId="255"/>
          <ac:spMkLst>
            <pc:docMk/>
            <pc:sldMk cId="3617892423" sldId="1599"/>
            <ac:spMk id="5" creationId="{10550B41-AE21-62CB-808F-F67169E3463F}"/>
          </ac:spMkLst>
        </pc:spChg>
        <pc:picChg chg="mod">
          <ac:chgData name="Katy Cummings" userId="8943e281-8307-4b61-9842-5ac0218e0a4d" providerId="ADAL" clId="{8EFB9BED-9F52-4457-948D-7B1288D77442}" dt="2024-02-29T20:04:23.290" v="9179" actId="1076"/>
          <ac:picMkLst>
            <pc:docMk/>
            <pc:sldMk cId="3617892423" sldId="1599"/>
            <ac:picMk id="6" creationId="{1D3851D0-E883-8014-BAFD-6559889FB5A5}"/>
          </ac:picMkLst>
        </pc:picChg>
      </pc:sldChg>
      <pc:sldChg chg="delSp add mod">
        <pc:chgData name="Katy Cummings" userId="8943e281-8307-4b61-9842-5ac0218e0a4d" providerId="ADAL" clId="{8EFB9BED-9F52-4457-948D-7B1288D77442}" dt="2024-03-27T17:44:35.068" v="67057" actId="21"/>
        <pc:sldMkLst>
          <pc:docMk/>
          <pc:sldMk cId="1214452816" sldId="1600"/>
        </pc:sldMkLst>
        <pc:spChg chg="del">
          <ac:chgData name="Katy Cummings" userId="8943e281-8307-4b61-9842-5ac0218e0a4d" providerId="ADAL" clId="{8EFB9BED-9F52-4457-948D-7B1288D77442}" dt="2024-03-27T17:44:35.068" v="67057" actId="21"/>
          <ac:spMkLst>
            <pc:docMk/>
            <pc:sldMk cId="1214452816" sldId="1600"/>
            <ac:spMk id="7" creationId="{AD6A5EE7-5C6E-869B-E1DA-B640AF4F64E8}"/>
          </ac:spMkLst>
        </pc:spChg>
      </pc:sldChg>
      <pc:sldChg chg="addSp delSp modSp add del mod modClrScheme chgLayout modNotesTx">
        <pc:chgData name="Katy Cummings" userId="8943e281-8307-4b61-9842-5ac0218e0a4d" providerId="ADAL" clId="{8EFB9BED-9F52-4457-948D-7B1288D77442}" dt="2024-03-27T17:36:06.930" v="66910" actId="2696"/>
        <pc:sldMkLst>
          <pc:docMk/>
          <pc:sldMk cId="1498923153" sldId="1600"/>
        </pc:sldMkLst>
        <pc:spChg chg="mod ord">
          <ac:chgData name="Katy Cummings" userId="8943e281-8307-4b61-9842-5ac0218e0a4d" providerId="ADAL" clId="{8EFB9BED-9F52-4457-948D-7B1288D77442}" dt="2024-02-29T20:12:23.213" v="10431" actId="404"/>
          <ac:spMkLst>
            <pc:docMk/>
            <pc:sldMk cId="1498923153" sldId="1600"/>
            <ac:spMk id="2" creationId="{DFDF692F-043E-68D3-7C8B-0A0CEB339B9A}"/>
          </ac:spMkLst>
        </pc:spChg>
        <pc:spChg chg="del mod ord">
          <ac:chgData name="Katy Cummings" userId="8943e281-8307-4b61-9842-5ac0218e0a4d" providerId="ADAL" clId="{8EFB9BED-9F52-4457-948D-7B1288D77442}" dt="2024-02-29T19:47:19.518" v="7005" actId="478"/>
          <ac:spMkLst>
            <pc:docMk/>
            <pc:sldMk cId="1498923153" sldId="1600"/>
            <ac:spMk id="3" creationId="{450D7BB4-42F9-B6AD-1DBA-D472CB9EA3D3}"/>
          </ac:spMkLst>
        </pc:spChg>
        <pc:spChg chg="mod ord">
          <ac:chgData name="Katy Cummings" userId="8943e281-8307-4b61-9842-5ac0218e0a4d" providerId="ADAL" clId="{8EFB9BED-9F52-4457-948D-7B1288D77442}" dt="2024-02-29T19:45:32.814" v="6969" actId="700"/>
          <ac:spMkLst>
            <pc:docMk/>
            <pc:sldMk cId="1498923153" sldId="1600"/>
            <ac:spMk id="4" creationId="{35473D10-4AE5-2CB8-4B2F-F02409D4AD0B}"/>
          </ac:spMkLst>
        </pc:spChg>
        <pc:spChg chg="mod ord">
          <ac:chgData name="Katy Cummings" userId="8943e281-8307-4b61-9842-5ac0218e0a4d" providerId="ADAL" clId="{8EFB9BED-9F52-4457-948D-7B1288D77442}" dt="2024-02-29T19:45:32.814" v="6969" actId="700"/>
          <ac:spMkLst>
            <pc:docMk/>
            <pc:sldMk cId="1498923153" sldId="1600"/>
            <ac:spMk id="5" creationId="{E05EC5BC-15D2-31EE-BC29-589005AE6315}"/>
          </ac:spMkLst>
        </pc:spChg>
        <pc:spChg chg="mod">
          <ac:chgData name="Katy Cummings" userId="8943e281-8307-4b61-9842-5ac0218e0a4d" providerId="ADAL" clId="{8EFB9BED-9F52-4457-948D-7B1288D77442}" dt="2024-02-29T19:46:11.916" v="6985" actId="14100"/>
          <ac:spMkLst>
            <pc:docMk/>
            <pc:sldMk cId="1498923153" sldId="1600"/>
            <ac:spMk id="7" creationId="{AD6A5EE7-5C6E-869B-E1DA-B640AF4F64E8}"/>
          </ac:spMkLst>
        </pc:spChg>
        <pc:graphicFrameChg chg="mod">
          <ac:chgData name="Katy Cummings" userId="8943e281-8307-4b61-9842-5ac0218e0a4d" providerId="ADAL" clId="{8EFB9BED-9F52-4457-948D-7B1288D77442}" dt="2024-02-29T19:48:42.068" v="7016" actId="12269"/>
          <ac:graphicFrameMkLst>
            <pc:docMk/>
            <pc:sldMk cId="1498923153" sldId="1600"/>
            <ac:graphicFrameMk id="8" creationId="{376C1824-74ED-787A-9F87-C5A3100364CE}"/>
          </ac:graphicFrameMkLst>
        </pc:graphicFrameChg>
        <pc:graphicFrameChg chg="mod">
          <ac:chgData name="Katy Cummings" userId="8943e281-8307-4b61-9842-5ac0218e0a4d" providerId="ADAL" clId="{8EFB9BED-9F52-4457-948D-7B1288D77442}" dt="2024-02-29T19:51:02.797" v="7315" actId="2711"/>
          <ac:graphicFrameMkLst>
            <pc:docMk/>
            <pc:sldMk cId="1498923153" sldId="1600"/>
            <ac:graphicFrameMk id="18" creationId="{D9B256DE-7BF8-A39E-F1F7-5146D21864E4}"/>
          </ac:graphicFrameMkLst>
        </pc:graphicFrameChg>
        <pc:cxnChg chg="add mod">
          <ac:chgData name="Katy Cummings" userId="8943e281-8307-4b61-9842-5ac0218e0a4d" providerId="ADAL" clId="{8EFB9BED-9F52-4457-948D-7B1288D77442}" dt="2024-02-29T19:49:36.350" v="7020" actId="14100"/>
          <ac:cxnSpMkLst>
            <pc:docMk/>
            <pc:sldMk cId="1498923153" sldId="1600"/>
            <ac:cxnSpMk id="9" creationId="{35A89796-AA4F-A15A-E0D1-0674B094298F}"/>
          </ac:cxnSpMkLst>
        </pc:cxnChg>
      </pc:sldChg>
      <pc:sldChg chg="add del">
        <pc:chgData name="Katy Cummings" userId="8943e281-8307-4b61-9842-5ac0218e0a4d" providerId="ADAL" clId="{8EFB9BED-9F52-4457-948D-7B1288D77442}" dt="2024-03-27T17:36:17.194" v="66912"/>
        <pc:sldMkLst>
          <pc:docMk/>
          <pc:sldMk cId="2935385642" sldId="1600"/>
        </pc:sldMkLst>
      </pc:sldChg>
      <pc:sldChg chg="add del">
        <pc:chgData name="Katy Cummings" userId="8943e281-8307-4b61-9842-5ac0218e0a4d" providerId="ADAL" clId="{8EFB9BED-9F52-4457-948D-7B1288D77442}" dt="2024-03-06T19:11:54.759" v="12942" actId="47"/>
        <pc:sldMkLst>
          <pc:docMk/>
          <pc:sldMk cId="3036451332" sldId="1601"/>
        </pc:sldMkLst>
      </pc:sldChg>
      <pc:sldChg chg="add del">
        <pc:chgData name="Katy Cummings" userId="8943e281-8307-4b61-9842-5ac0218e0a4d" providerId="ADAL" clId="{8EFB9BED-9F52-4457-948D-7B1288D77442}" dt="2024-02-29T20:57:09.682" v="12145" actId="47"/>
        <pc:sldMkLst>
          <pc:docMk/>
          <pc:sldMk cId="2149186483" sldId="1602"/>
        </pc:sldMkLst>
      </pc:sldChg>
      <pc:sldChg chg="delSp modSp add del mod">
        <pc:chgData name="Katy Cummings" userId="8943e281-8307-4b61-9842-5ac0218e0a4d" providerId="ADAL" clId="{8EFB9BED-9F52-4457-948D-7B1288D77442}" dt="2024-03-07T17:41:50.258" v="13586" actId="2696"/>
        <pc:sldMkLst>
          <pc:docMk/>
          <pc:sldMk cId="2160225755" sldId="1603"/>
        </pc:sldMkLst>
        <pc:spChg chg="del">
          <ac:chgData name="Katy Cummings" userId="8943e281-8307-4b61-9842-5ac0218e0a4d" providerId="ADAL" clId="{8EFB9BED-9F52-4457-948D-7B1288D77442}" dt="2024-03-06T19:13:04.375" v="12945" actId="478"/>
          <ac:spMkLst>
            <pc:docMk/>
            <pc:sldMk cId="2160225755" sldId="1603"/>
            <ac:spMk id="4" creationId="{3AE03619-5128-C248-8812-7C1722BAD8B9}"/>
          </ac:spMkLst>
        </pc:spChg>
        <pc:spChg chg="mod">
          <ac:chgData name="Katy Cummings" userId="8943e281-8307-4b61-9842-5ac0218e0a4d" providerId="ADAL" clId="{8EFB9BED-9F52-4457-948D-7B1288D77442}" dt="2024-02-29T20:53:46.161" v="12058"/>
          <ac:spMkLst>
            <pc:docMk/>
            <pc:sldMk cId="2160225755" sldId="1603"/>
            <ac:spMk id="5" creationId="{FF94BC1C-0979-AD41-A0F7-91EA02B27445}"/>
          </ac:spMkLst>
        </pc:spChg>
        <pc:graphicFrameChg chg="mod">
          <ac:chgData name="Katy Cummings" userId="8943e281-8307-4b61-9842-5ac0218e0a4d" providerId="ADAL" clId="{8EFB9BED-9F52-4457-948D-7B1288D77442}" dt="2024-03-06T19:42:52.445" v="13493"/>
          <ac:graphicFrameMkLst>
            <pc:docMk/>
            <pc:sldMk cId="2160225755" sldId="1603"/>
            <ac:graphicFrameMk id="7" creationId="{77C3AE7E-7033-2146-825F-85F0952987BB}"/>
          </ac:graphicFrameMkLst>
        </pc:graphicFrameChg>
      </pc:sldChg>
      <pc:sldChg chg="add del">
        <pc:chgData name="Katy Cummings" userId="8943e281-8307-4b61-9842-5ac0218e0a4d" providerId="ADAL" clId="{8EFB9BED-9F52-4457-948D-7B1288D77442}" dt="2024-03-07T17:43:46.430" v="13656" actId="2696"/>
        <pc:sldMkLst>
          <pc:docMk/>
          <pc:sldMk cId="3969807187" sldId="1604"/>
        </pc:sldMkLst>
      </pc:sldChg>
      <pc:sldChg chg="addSp delSp modSp add del mod modNotesTx">
        <pc:chgData name="Katy Cummings" userId="8943e281-8307-4b61-9842-5ac0218e0a4d" providerId="ADAL" clId="{8EFB9BED-9F52-4457-948D-7B1288D77442}" dt="2024-03-27T20:52:52.600" v="71641" actId="2696"/>
        <pc:sldMkLst>
          <pc:docMk/>
          <pc:sldMk cId="1320090420" sldId="1605"/>
        </pc:sldMkLst>
        <pc:spChg chg="del">
          <ac:chgData name="Katy Cummings" userId="8943e281-8307-4b61-9842-5ac0218e0a4d" providerId="ADAL" clId="{8EFB9BED-9F52-4457-948D-7B1288D77442}" dt="2024-03-14T17:02:29.902" v="31582" actId="478"/>
          <ac:spMkLst>
            <pc:docMk/>
            <pc:sldMk cId="1320090420" sldId="1605"/>
            <ac:spMk id="3" creationId="{288081FE-3CD9-69E2-078E-96D9788F8BFE}"/>
          </ac:spMkLst>
        </pc:spChg>
        <pc:spChg chg="mod">
          <ac:chgData name="Katy Cummings" userId="8943e281-8307-4b61-9842-5ac0218e0a4d" providerId="ADAL" clId="{8EFB9BED-9F52-4457-948D-7B1288D77442}" dt="2024-02-29T20:53:46.161" v="12058"/>
          <ac:spMkLst>
            <pc:docMk/>
            <pc:sldMk cId="1320090420" sldId="1605"/>
            <ac:spMk id="4" creationId="{A6A61DEE-A424-5AB9-2117-CC7C62F6E717}"/>
          </ac:spMkLst>
        </pc:spChg>
        <pc:spChg chg="mod">
          <ac:chgData name="Katy Cummings" userId="8943e281-8307-4b61-9842-5ac0218e0a4d" providerId="ADAL" clId="{8EFB9BED-9F52-4457-948D-7B1288D77442}" dt="2024-03-06T19:40:28.346" v="13457" actId="1076"/>
          <ac:spMkLst>
            <pc:docMk/>
            <pc:sldMk cId="1320090420" sldId="1605"/>
            <ac:spMk id="5" creationId="{BA90F77B-2559-534B-2A61-87855DC00D84}"/>
          </ac:spMkLst>
        </pc:spChg>
        <pc:spChg chg="add del mod">
          <ac:chgData name="Katy Cummings" userId="8943e281-8307-4b61-9842-5ac0218e0a4d" providerId="ADAL" clId="{8EFB9BED-9F52-4457-948D-7B1288D77442}" dt="2024-03-15T13:00:09.511" v="31591"/>
          <ac:spMkLst>
            <pc:docMk/>
            <pc:sldMk cId="1320090420" sldId="1605"/>
            <ac:spMk id="7" creationId="{E8B68205-D9D5-A0AF-7E6A-15AD9CF80836}"/>
          </ac:spMkLst>
        </pc:spChg>
        <pc:spChg chg="add del mod topLvl">
          <ac:chgData name="Katy Cummings" userId="8943e281-8307-4b61-9842-5ac0218e0a4d" providerId="ADAL" clId="{8EFB9BED-9F52-4457-948D-7B1288D77442}" dt="2024-03-19T15:06:30.104" v="31669" actId="1076"/>
          <ac:spMkLst>
            <pc:docMk/>
            <pc:sldMk cId="1320090420" sldId="1605"/>
            <ac:spMk id="10" creationId="{497E1EF3-3A47-B9A3-990D-33CF247FA3E3}"/>
          </ac:spMkLst>
        </pc:spChg>
        <pc:spChg chg="mod topLvl">
          <ac:chgData name="Katy Cummings" userId="8943e281-8307-4b61-9842-5ac0218e0a4d" providerId="ADAL" clId="{8EFB9BED-9F52-4457-948D-7B1288D77442}" dt="2024-03-19T15:06:19.753" v="31668" actId="1076"/>
          <ac:spMkLst>
            <pc:docMk/>
            <pc:sldMk cId="1320090420" sldId="1605"/>
            <ac:spMk id="11" creationId="{466725E8-BF49-823B-989D-5979DF2330C4}"/>
          </ac:spMkLst>
        </pc:spChg>
        <pc:spChg chg="mod topLvl">
          <ac:chgData name="Katy Cummings" userId="8943e281-8307-4b61-9842-5ac0218e0a4d" providerId="ADAL" clId="{8EFB9BED-9F52-4457-948D-7B1288D77442}" dt="2024-03-19T15:06:37.867" v="31671" actId="1076"/>
          <ac:spMkLst>
            <pc:docMk/>
            <pc:sldMk cId="1320090420" sldId="1605"/>
            <ac:spMk id="12" creationId="{43660AD4-1F27-D531-B477-B4F299A7CE77}"/>
          </ac:spMkLst>
        </pc:spChg>
        <pc:spChg chg="mod topLvl">
          <ac:chgData name="Katy Cummings" userId="8943e281-8307-4b61-9842-5ac0218e0a4d" providerId="ADAL" clId="{8EFB9BED-9F52-4457-948D-7B1288D77442}" dt="2024-03-19T15:06:33.016" v="31670" actId="1076"/>
          <ac:spMkLst>
            <pc:docMk/>
            <pc:sldMk cId="1320090420" sldId="1605"/>
            <ac:spMk id="13" creationId="{01C6F85A-5F3E-6A53-3F96-4168F70E235F}"/>
          </ac:spMkLst>
        </pc:spChg>
        <pc:grpChg chg="del mod">
          <ac:chgData name="Katy Cummings" userId="8943e281-8307-4b61-9842-5ac0218e0a4d" providerId="ADAL" clId="{8EFB9BED-9F52-4457-948D-7B1288D77442}" dt="2024-03-15T13:01:12.450" v="31604" actId="165"/>
          <ac:grpSpMkLst>
            <pc:docMk/>
            <pc:sldMk cId="1320090420" sldId="1605"/>
            <ac:grpSpMk id="16" creationId="{167E60C9-8C1B-9E35-8EC0-9D1BE06FAD5F}"/>
          </ac:grpSpMkLst>
        </pc:grpChg>
        <pc:picChg chg="add mod">
          <ac:chgData name="Katy Cummings" userId="8943e281-8307-4b61-9842-5ac0218e0a4d" providerId="ADAL" clId="{8EFB9BED-9F52-4457-948D-7B1288D77442}" dt="2024-03-19T15:04:58.818" v="31659" actId="1076"/>
          <ac:picMkLst>
            <pc:docMk/>
            <pc:sldMk cId="1320090420" sldId="1605"/>
            <ac:picMk id="6" creationId="{1D1603D4-1A1E-EC52-9541-FC90399861CD}"/>
          </ac:picMkLst>
        </pc:picChg>
        <pc:picChg chg="add mod">
          <ac:chgData name="Katy Cummings" userId="8943e281-8307-4b61-9842-5ac0218e0a4d" providerId="ADAL" clId="{8EFB9BED-9F52-4457-948D-7B1288D77442}" dt="2024-03-19T15:05:00.805" v="31660" actId="1076"/>
          <ac:picMkLst>
            <pc:docMk/>
            <pc:sldMk cId="1320090420" sldId="1605"/>
            <ac:picMk id="8" creationId="{063AD3DC-5544-D253-E5ED-CF0AF097A881}"/>
          </ac:picMkLst>
        </pc:picChg>
        <pc:picChg chg="del mod topLvl">
          <ac:chgData name="Katy Cummings" userId="8943e281-8307-4b61-9842-5ac0218e0a4d" providerId="ADAL" clId="{8EFB9BED-9F52-4457-948D-7B1288D77442}" dt="2024-03-15T13:01:15.571" v="31605" actId="478"/>
          <ac:picMkLst>
            <pc:docMk/>
            <pc:sldMk cId="1320090420" sldId="1605"/>
            <ac:picMk id="9" creationId="{83131901-46F0-51CB-19D8-D91CCB1F1A3A}"/>
          </ac:picMkLst>
        </pc:picChg>
        <pc:picChg chg="add mod">
          <ac:chgData name="Katy Cummings" userId="8943e281-8307-4b61-9842-5ac0218e0a4d" providerId="ADAL" clId="{8EFB9BED-9F52-4457-948D-7B1288D77442}" dt="2024-03-19T15:05:06.569" v="31661" actId="1076"/>
          <ac:picMkLst>
            <pc:docMk/>
            <pc:sldMk cId="1320090420" sldId="1605"/>
            <ac:picMk id="14" creationId="{538BE3A5-DD22-884D-8BBF-DF20C26B8059}"/>
          </ac:picMkLst>
        </pc:picChg>
        <pc:picChg chg="add mod">
          <ac:chgData name="Katy Cummings" userId="8943e281-8307-4b61-9842-5ac0218e0a4d" providerId="ADAL" clId="{8EFB9BED-9F52-4457-948D-7B1288D77442}" dt="2024-03-19T15:06:13.176" v="31667" actId="1076"/>
          <ac:picMkLst>
            <pc:docMk/>
            <pc:sldMk cId="1320090420" sldId="1605"/>
            <ac:picMk id="15" creationId="{5699DBCD-B980-D46E-485F-3C80346D06F1}"/>
          </ac:picMkLst>
        </pc:picChg>
        <pc:picChg chg="add mod">
          <ac:chgData name="Katy Cummings" userId="8943e281-8307-4b61-9842-5ac0218e0a4d" providerId="ADAL" clId="{8EFB9BED-9F52-4457-948D-7B1288D77442}" dt="2024-03-19T15:06:06.734" v="31665"/>
          <ac:picMkLst>
            <pc:docMk/>
            <pc:sldMk cId="1320090420" sldId="1605"/>
            <ac:picMk id="18" creationId="{988B4D9E-F93C-6857-278D-3370AF718365}"/>
          </ac:picMkLst>
        </pc:picChg>
      </pc:sldChg>
      <pc:sldChg chg="add">
        <pc:chgData name="Katy Cummings" userId="8943e281-8307-4b61-9842-5ac0218e0a4d" providerId="ADAL" clId="{8EFB9BED-9F52-4457-948D-7B1288D77442}" dt="2024-03-27T20:53:10.516" v="71642"/>
        <pc:sldMkLst>
          <pc:docMk/>
          <pc:sldMk cId="3716563060" sldId="1605"/>
        </pc:sldMkLst>
      </pc:sldChg>
      <pc:sldChg chg="delSp modSp add del mod ord modNotesTx">
        <pc:chgData name="Katy Cummings" userId="8943e281-8307-4b61-9842-5ac0218e0a4d" providerId="ADAL" clId="{8EFB9BED-9F52-4457-948D-7B1288D77442}" dt="2024-03-14T17:00:41.797" v="31569" actId="2696"/>
        <pc:sldMkLst>
          <pc:docMk/>
          <pc:sldMk cId="3409327423" sldId="1607"/>
        </pc:sldMkLst>
        <pc:spChg chg="del">
          <ac:chgData name="Katy Cummings" userId="8943e281-8307-4b61-9842-5ac0218e0a4d" providerId="ADAL" clId="{8EFB9BED-9F52-4457-948D-7B1288D77442}" dt="2024-03-06T19:06:19.474" v="12864" actId="478"/>
          <ac:spMkLst>
            <pc:docMk/>
            <pc:sldMk cId="3409327423" sldId="1607"/>
            <ac:spMk id="4" creationId="{4A4A6DBC-9144-11F1-F772-4117275BD64F}"/>
          </ac:spMkLst>
        </pc:spChg>
        <pc:spChg chg="mod">
          <ac:chgData name="Katy Cummings" userId="8943e281-8307-4b61-9842-5ac0218e0a4d" providerId="ADAL" clId="{8EFB9BED-9F52-4457-948D-7B1288D77442}" dt="2024-02-29T20:53:46.161" v="12058"/>
          <ac:spMkLst>
            <pc:docMk/>
            <pc:sldMk cId="3409327423" sldId="1607"/>
            <ac:spMk id="5" creationId="{41DB422C-DE18-2FCA-6F30-75774AA9C45C}"/>
          </ac:spMkLst>
        </pc:spChg>
      </pc:sldChg>
      <pc:sldChg chg="add modNotesTx">
        <pc:chgData name="Katy Cummings" userId="8943e281-8307-4b61-9842-5ac0218e0a4d" providerId="ADAL" clId="{8EFB9BED-9F52-4457-948D-7B1288D77442}" dt="2024-03-19T15:31:24.945" v="32269" actId="12"/>
        <pc:sldMkLst>
          <pc:docMk/>
          <pc:sldMk cId="4208984594" sldId="1607"/>
        </pc:sldMkLst>
      </pc:sldChg>
      <pc:sldChg chg="delSp modSp add mod ord modNotesTx">
        <pc:chgData name="Katy Cummings" userId="8943e281-8307-4b61-9842-5ac0218e0a4d" providerId="ADAL" clId="{8EFB9BED-9F52-4457-948D-7B1288D77442}" dt="2024-03-28T13:45:45.828" v="78895" actId="20577"/>
        <pc:sldMkLst>
          <pc:docMk/>
          <pc:sldMk cId="230762723" sldId="1608"/>
        </pc:sldMkLst>
        <pc:spChg chg="mod">
          <ac:chgData name="Katy Cummings" userId="8943e281-8307-4b61-9842-5ac0218e0a4d" providerId="ADAL" clId="{8EFB9BED-9F52-4457-948D-7B1288D77442}" dt="2024-03-28T13:45:45.828" v="78895" actId="20577"/>
          <ac:spMkLst>
            <pc:docMk/>
            <pc:sldMk cId="230762723" sldId="1608"/>
            <ac:spMk id="2" creationId="{B13E20E7-CCA6-457E-3846-20E58357E182}"/>
          </ac:spMkLst>
        </pc:spChg>
        <pc:spChg chg="mod">
          <ac:chgData name="Katy Cummings" userId="8943e281-8307-4b61-9842-5ac0218e0a4d" providerId="ADAL" clId="{8EFB9BED-9F52-4457-948D-7B1288D77442}" dt="2024-03-28T13:11:51.979" v="75263" actId="20577"/>
          <ac:spMkLst>
            <pc:docMk/>
            <pc:sldMk cId="230762723" sldId="1608"/>
            <ac:spMk id="3" creationId="{BC2B688B-2BB5-E862-A4F8-BB3871C478D6}"/>
          </ac:spMkLst>
        </pc:spChg>
        <pc:picChg chg="del mod">
          <ac:chgData name="Katy Cummings" userId="8943e281-8307-4b61-9842-5ac0218e0a4d" providerId="ADAL" clId="{8EFB9BED-9F52-4457-948D-7B1288D77442}" dt="2024-03-28T13:05:09.295" v="75040" actId="21"/>
          <ac:picMkLst>
            <pc:docMk/>
            <pc:sldMk cId="230762723" sldId="1608"/>
            <ac:picMk id="6" creationId="{B83B3EC4-E0AD-1C99-DBFA-743EF83313FC}"/>
          </ac:picMkLst>
        </pc:picChg>
      </pc:sldChg>
      <pc:sldChg chg="delSp modSp add del mod modNotesTx">
        <pc:chgData name="Katy Cummings" userId="8943e281-8307-4b61-9842-5ac0218e0a4d" providerId="ADAL" clId="{8EFB9BED-9F52-4457-948D-7B1288D77442}" dt="2024-03-27T17:48:16.647" v="67103" actId="2696"/>
        <pc:sldMkLst>
          <pc:docMk/>
          <pc:sldMk cId="555839592" sldId="1608"/>
        </pc:sldMkLst>
        <pc:spChg chg="del">
          <ac:chgData name="Katy Cummings" userId="8943e281-8307-4b61-9842-5ac0218e0a4d" providerId="ADAL" clId="{8EFB9BED-9F52-4457-948D-7B1288D77442}" dt="2024-03-27T17:25:03.667" v="65657" actId="478"/>
          <ac:spMkLst>
            <pc:docMk/>
            <pc:sldMk cId="555839592" sldId="1608"/>
            <ac:spMk id="4" creationId="{7BBAD09B-E408-2DED-5DD0-8C203DBBD186}"/>
          </ac:spMkLst>
        </pc:spChg>
        <pc:spChg chg="mod">
          <ac:chgData name="Katy Cummings" userId="8943e281-8307-4b61-9842-5ac0218e0a4d" providerId="ADAL" clId="{8EFB9BED-9F52-4457-948D-7B1288D77442}" dt="2024-02-29T20:53:46.161" v="12058"/>
          <ac:spMkLst>
            <pc:docMk/>
            <pc:sldMk cId="555839592" sldId="1608"/>
            <ac:spMk id="5" creationId="{AE76537C-3478-6310-D9C7-1B3BF290CB4A}"/>
          </ac:spMkLst>
        </pc:spChg>
        <pc:picChg chg="mod">
          <ac:chgData name="Katy Cummings" userId="8943e281-8307-4b61-9842-5ac0218e0a4d" providerId="ADAL" clId="{8EFB9BED-9F52-4457-948D-7B1288D77442}" dt="2024-03-06T19:40:47.492" v="13459" actId="1076"/>
          <ac:picMkLst>
            <pc:docMk/>
            <pc:sldMk cId="555839592" sldId="1608"/>
            <ac:picMk id="6" creationId="{B83B3EC4-E0AD-1C99-DBFA-743EF83313FC}"/>
          </ac:picMkLst>
        </pc:picChg>
      </pc:sldChg>
      <pc:sldChg chg="delSp modSp add del mod">
        <pc:chgData name="Katy Cummings" userId="8943e281-8307-4b61-9842-5ac0218e0a4d" providerId="ADAL" clId="{8EFB9BED-9F52-4457-948D-7B1288D77442}" dt="2024-03-27T17:48:16.647" v="67103" actId="2696"/>
        <pc:sldMkLst>
          <pc:docMk/>
          <pc:sldMk cId="1008132318" sldId="1609"/>
        </pc:sldMkLst>
        <pc:spChg chg="mod">
          <ac:chgData name="Katy Cummings" userId="8943e281-8307-4b61-9842-5ac0218e0a4d" providerId="ADAL" clId="{8EFB9BED-9F52-4457-948D-7B1288D77442}" dt="2024-03-11T13:12:40.512" v="13720" actId="1076"/>
          <ac:spMkLst>
            <pc:docMk/>
            <pc:sldMk cId="1008132318" sldId="1609"/>
            <ac:spMk id="3" creationId="{EC0FD4FC-6822-8CB0-0DF1-BB5629895458}"/>
          </ac:spMkLst>
        </pc:spChg>
        <pc:spChg chg="del">
          <ac:chgData name="Katy Cummings" userId="8943e281-8307-4b61-9842-5ac0218e0a4d" providerId="ADAL" clId="{8EFB9BED-9F52-4457-948D-7B1288D77442}" dt="2024-03-11T13:12:42.940" v="13721" actId="478"/>
          <ac:spMkLst>
            <pc:docMk/>
            <pc:sldMk cId="1008132318" sldId="1609"/>
            <ac:spMk id="4" creationId="{2E6E000B-9EF3-B70F-CB60-62C112252F76}"/>
          </ac:spMkLst>
        </pc:spChg>
        <pc:spChg chg="mod">
          <ac:chgData name="Katy Cummings" userId="8943e281-8307-4b61-9842-5ac0218e0a4d" providerId="ADAL" clId="{8EFB9BED-9F52-4457-948D-7B1288D77442}" dt="2024-02-29T20:53:46.161" v="12058"/>
          <ac:spMkLst>
            <pc:docMk/>
            <pc:sldMk cId="1008132318" sldId="1609"/>
            <ac:spMk id="5" creationId="{3DEAE3E6-7EC4-907F-66A5-B4B0B7CB00E6}"/>
          </ac:spMkLst>
        </pc:spChg>
      </pc:sldChg>
      <pc:sldChg chg="addSp delSp modSp add mod ord modClrScheme chgLayout modNotesTx">
        <pc:chgData name="Katy Cummings" userId="8943e281-8307-4b61-9842-5ac0218e0a4d" providerId="ADAL" clId="{8EFB9BED-9F52-4457-948D-7B1288D77442}" dt="2024-03-28T13:13:35.316" v="75290"/>
        <pc:sldMkLst>
          <pc:docMk/>
          <pc:sldMk cId="2262262136" sldId="1609"/>
        </pc:sldMkLst>
        <pc:spChg chg="mod">
          <ac:chgData name="Katy Cummings" userId="8943e281-8307-4b61-9842-5ac0218e0a4d" providerId="ADAL" clId="{8EFB9BED-9F52-4457-948D-7B1288D77442}" dt="2024-03-28T13:06:23.676" v="75055" actId="1076"/>
          <ac:spMkLst>
            <pc:docMk/>
            <pc:sldMk cId="2262262136" sldId="1609"/>
            <ac:spMk id="2" creationId="{23D38B30-3C1D-954E-94EC-6179982CF4D1}"/>
          </ac:spMkLst>
        </pc:spChg>
        <pc:spChg chg="mod">
          <ac:chgData name="Katy Cummings" userId="8943e281-8307-4b61-9842-5ac0218e0a4d" providerId="ADAL" clId="{8EFB9BED-9F52-4457-948D-7B1288D77442}" dt="2024-03-28T13:06:50.909" v="75063" actId="14100"/>
          <ac:spMkLst>
            <pc:docMk/>
            <pc:sldMk cId="2262262136" sldId="1609"/>
            <ac:spMk id="3" creationId="{EC0FD4FC-6822-8CB0-0DF1-BB5629895458}"/>
          </ac:spMkLst>
        </pc:spChg>
        <pc:spChg chg="mod">
          <ac:chgData name="Katy Cummings" userId="8943e281-8307-4b61-9842-5ac0218e0a4d" providerId="ADAL" clId="{8EFB9BED-9F52-4457-948D-7B1288D77442}" dt="2024-03-28T13:05:55.010" v="75048" actId="26606"/>
          <ac:spMkLst>
            <pc:docMk/>
            <pc:sldMk cId="2262262136" sldId="1609"/>
            <ac:spMk id="5" creationId="{3DEAE3E6-7EC4-907F-66A5-B4B0B7CB00E6}"/>
          </ac:spMkLst>
        </pc:spChg>
        <pc:spChg chg="add del mod">
          <ac:chgData name="Katy Cummings" userId="8943e281-8307-4b61-9842-5ac0218e0a4d" providerId="ADAL" clId="{8EFB9BED-9F52-4457-948D-7B1288D77442}" dt="2024-03-28T13:06:19.055" v="75054" actId="478"/>
          <ac:spMkLst>
            <pc:docMk/>
            <pc:sldMk cId="2262262136" sldId="1609"/>
            <ac:spMk id="11" creationId="{572B19E9-60C3-2B3C-43AB-937ACEC491FF}"/>
          </ac:spMkLst>
        </pc:spChg>
        <pc:spChg chg="add del mod">
          <ac:chgData name="Katy Cummings" userId="8943e281-8307-4b61-9842-5ac0218e0a4d" providerId="ADAL" clId="{8EFB9BED-9F52-4457-948D-7B1288D77442}" dt="2024-03-28T13:06:11.871" v="75051" actId="478"/>
          <ac:spMkLst>
            <pc:docMk/>
            <pc:sldMk cId="2262262136" sldId="1609"/>
            <ac:spMk id="13" creationId="{DEB532B9-1CF3-570B-FD5D-5C62D09A9331}"/>
          </ac:spMkLst>
        </pc:spChg>
        <pc:picChg chg="add mod ord">
          <ac:chgData name="Katy Cummings" userId="8943e281-8307-4b61-9842-5ac0218e0a4d" providerId="ADAL" clId="{8EFB9BED-9F52-4457-948D-7B1288D77442}" dt="2024-03-28T13:06:47.622" v="75061" actId="1076"/>
          <ac:picMkLst>
            <pc:docMk/>
            <pc:sldMk cId="2262262136" sldId="1609"/>
            <ac:picMk id="6" creationId="{B83B3EC4-E0AD-1C99-DBFA-743EF83313FC}"/>
          </ac:picMkLst>
        </pc:picChg>
      </pc:sldChg>
      <pc:sldChg chg="modSp add del">
        <pc:chgData name="Katy Cummings" userId="8943e281-8307-4b61-9842-5ac0218e0a4d" providerId="ADAL" clId="{8EFB9BED-9F52-4457-948D-7B1288D77442}" dt="2024-03-27T17:48:37.600" v="67105" actId="47"/>
        <pc:sldMkLst>
          <pc:docMk/>
          <pc:sldMk cId="56409833" sldId="1610"/>
        </pc:sldMkLst>
        <pc:spChg chg="mod">
          <ac:chgData name="Katy Cummings" userId="8943e281-8307-4b61-9842-5ac0218e0a4d" providerId="ADAL" clId="{8EFB9BED-9F52-4457-948D-7B1288D77442}" dt="2024-02-29T20:53:46.161" v="12058"/>
          <ac:spMkLst>
            <pc:docMk/>
            <pc:sldMk cId="56409833" sldId="1610"/>
            <ac:spMk id="5" creationId="{E7150562-C839-1465-A242-F08D5EC25E28}"/>
          </ac:spMkLst>
        </pc:spChg>
      </pc:sldChg>
      <pc:sldChg chg="modSp add del">
        <pc:chgData name="Katy Cummings" userId="8943e281-8307-4b61-9842-5ac0218e0a4d" providerId="ADAL" clId="{8EFB9BED-9F52-4457-948D-7B1288D77442}" dt="2024-03-11T15:27:47.003" v="19958" actId="2696"/>
        <pc:sldMkLst>
          <pc:docMk/>
          <pc:sldMk cId="1809852039" sldId="1611"/>
        </pc:sldMkLst>
        <pc:spChg chg="mod">
          <ac:chgData name="Katy Cummings" userId="8943e281-8307-4b61-9842-5ac0218e0a4d" providerId="ADAL" clId="{8EFB9BED-9F52-4457-948D-7B1288D77442}" dt="2024-02-29T20:53:46.161" v="12058"/>
          <ac:spMkLst>
            <pc:docMk/>
            <pc:sldMk cId="1809852039" sldId="1611"/>
            <ac:spMk id="5" creationId="{1D4CC8AA-B737-28B3-903F-93A5867B0CB7}"/>
          </ac:spMkLst>
        </pc:spChg>
      </pc:sldChg>
      <pc:sldChg chg="addSp delSp modSp add mod modNotesTx">
        <pc:chgData name="Katy Cummings" userId="8943e281-8307-4b61-9842-5ac0218e0a4d" providerId="ADAL" clId="{8EFB9BED-9F52-4457-948D-7B1288D77442}" dt="2024-03-20T17:16:14.505" v="37984" actId="20577"/>
        <pc:sldMkLst>
          <pc:docMk/>
          <pc:sldMk cId="2497495428" sldId="1611"/>
        </pc:sldMkLst>
        <pc:spChg chg="del">
          <ac:chgData name="Katy Cummings" userId="8943e281-8307-4b61-9842-5ac0218e0a4d" providerId="ADAL" clId="{8EFB9BED-9F52-4457-948D-7B1288D77442}" dt="2024-03-20T16:14:49.118" v="37654" actId="478"/>
          <ac:spMkLst>
            <pc:docMk/>
            <pc:sldMk cId="2497495428" sldId="1611"/>
            <ac:spMk id="4" creationId="{2C80658A-E074-2E37-A56B-EF3FB6C606A1}"/>
          </ac:spMkLst>
        </pc:spChg>
        <pc:spChg chg="add mod">
          <ac:chgData name="Katy Cummings" userId="8943e281-8307-4b61-9842-5ac0218e0a4d" providerId="ADAL" clId="{8EFB9BED-9F52-4457-948D-7B1288D77442}" dt="2024-03-20T16:23:46.600" v="37657" actId="478"/>
          <ac:spMkLst>
            <pc:docMk/>
            <pc:sldMk cId="2497495428" sldId="1611"/>
            <ac:spMk id="7" creationId="{16C2E9D9-9CE1-FDBD-D351-895975E4BDC0}"/>
          </ac:spMkLst>
        </pc:spChg>
        <pc:spChg chg="mod">
          <ac:chgData name="Katy Cummings" userId="8943e281-8307-4b61-9842-5ac0218e0a4d" providerId="ADAL" clId="{8EFB9BED-9F52-4457-948D-7B1288D77442}" dt="2024-03-20T16:25:25.469" v="37674" actId="1076"/>
          <ac:spMkLst>
            <pc:docMk/>
            <pc:sldMk cId="2497495428" sldId="1611"/>
            <ac:spMk id="13" creationId="{57CB62F3-6767-51B3-ED3B-EA6D8E735191}"/>
          </ac:spMkLst>
        </pc:spChg>
        <pc:picChg chg="add mod">
          <ac:chgData name="Katy Cummings" userId="8943e281-8307-4b61-9842-5ac0218e0a4d" providerId="ADAL" clId="{8EFB9BED-9F52-4457-948D-7B1288D77442}" dt="2024-03-20T16:28:18.101" v="37678" actId="1076"/>
          <ac:picMkLst>
            <pc:docMk/>
            <pc:sldMk cId="2497495428" sldId="1611"/>
            <ac:picMk id="3" creationId="{994E61BC-D5B5-F85C-2F2B-5453643AEDD2}"/>
          </ac:picMkLst>
        </pc:picChg>
        <pc:picChg chg="del">
          <ac:chgData name="Katy Cummings" userId="8943e281-8307-4b61-9842-5ac0218e0a4d" providerId="ADAL" clId="{8EFB9BED-9F52-4457-948D-7B1288D77442}" dt="2024-03-20T16:23:46.600" v="37657" actId="478"/>
          <ac:picMkLst>
            <pc:docMk/>
            <pc:sldMk cId="2497495428" sldId="1611"/>
            <ac:picMk id="11" creationId="{E98FF48C-5382-083A-0BA2-91AB8C0AF624}"/>
          </ac:picMkLst>
        </pc:picChg>
      </pc:sldChg>
      <pc:sldChg chg="add ord">
        <pc:chgData name="Katy Cummings" userId="8943e281-8307-4b61-9842-5ac0218e0a4d" providerId="ADAL" clId="{8EFB9BED-9F52-4457-948D-7B1288D77442}" dt="2024-03-27T17:23:52.294" v="65656"/>
        <pc:sldMkLst>
          <pc:docMk/>
          <pc:sldMk cId="1713484274" sldId="1612"/>
        </pc:sldMkLst>
      </pc:sldChg>
      <pc:sldChg chg="modSp add del">
        <pc:chgData name="Katy Cummings" userId="8943e281-8307-4b61-9842-5ac0218e0a4d" providerId="ADAL" clId="{8EFB9BED-9F52-4457-948D-7B1288D77442}" dt="2024-03-11T15:27:47.003" v="19958" actId="2696"/>
        <pc:sldMkLst>
          <pc:docMk/>
          <pc:sldMk cId="2006524355" sldId="1612"/>
        </pc:sldMkLst>
        <pc:spChg chg="mod">
          <ac:chgData name="Katy Cummings" userId="8943e281-8307-4b61-9842-5ac0218e0a4d" providerId="ADAL" clId="{8EFB9BED-9F52-4457-948D-7B1288D77442}" dt="2024-02-29T20:53:46.161" v="12058"/>
          <ac:spMkLst>
            <pc:docMk/>
            <pc:sldMk cId="2006524355" sldId="1612"/>
            <ac:spMk id="5" creationId="{C47FB7C3-39F4-731D-D188-4AD325D1D55F}"/>
          </ac:spMkLst>
        </pc:spChg>
      </pc:sldChg>
      <pc:sldChg chg="delSp modSp add del mod modNotesTx">
        <pc:chgData name="Katy Cummings" userId="8943e281-8307-4b61-9842-5ac0218e0a4d" providerId="ADAL" clId="{8EFB9BED-9F52-4457-948D-7B1288D77442}" dt="2024-03-22T19:59:27.568" v="50635" actId="2696"/>
        <pc:sldMkLst>
          <pc:docMk/>
          <pc:sldMk cId="3978579173" sldId="1612"/>
        </pc:sldMkLst>
        <pc:spChg chg="mod">
          <ac:chgData name="Katy Cummings" userId="8943e281-8307-4b61-9842-5ac0218e0a4d" providerId="ADAL" clId="{8EFB9BED-9F52-4457-948D-7B1288D77442}" dt="2024-03-22T19:58:24.582" v="50619" actId="1076"/>
          <ac:spMkLst>
            <pc:docMk/>
            <pc:sldMk cId="3978579173" sldId="1612"/>
            <ac:spMk id="2" creationId="{A4D18726-9A18-F024-BEFC-40E0F6B676D6}"/>
          </ac:spMkLst>
        </pc:spChg>
        <pc:spChg chg="mod">
          <ac:chgData name="Katy Cummings" userId="8943e281-8307-4b61-9842-5ac0218e0a4d" providerId="ADAL" clId="{8EFB9BED-9F52-4457-948D-7B1288D77442}" dt="2024-03-22T19:58:52.405" v="50634" actId="20577"/>
          <ac:spMkLst>
            <pc:docMk/>
            <pc:sldMk cId="3978579173" sldId="1612"/>
            <ac:spMk id="3" creationId="{C0C5E1F5-C320-06C6-3880-9A7ED704F420}"/>
          </ac:spMkLst>
        </pc:spChg>
        <pc:spChg chg="del">
          <ac:chgData name="Katy Cummings" userId="8943e281-8307-4b61-9842-5ac0218e0a4d" providerId="ADAL" clId="{8EFB9BED-9F52-4457-948D-7B1288D77442}" dt="2024-03-12T17:31:36.652" v="30783" actId="478"/>
          <ac:spMkLst>
            <pc:docMk/>
            <pc:sldMk cId="3978579173" sldId="1612"/>
            <ac:spMk id="4" creationId="{2EA62456-3445-09E7-6128-74D269F1387C}"/>
          </ac:spMkLst>
        </pc:spChg>
      </pc:sldChg>
      <pc:sldChg chg="modSp add del mod">
        <pc:chgData name="Katy Cummings" userId="8943e281-8307-4b61-9842-5ac0218e0a4d" providerId="ADAL" clId="{8EFB9BED-9F52-4457-948D-7B1288D77442}" dt="2024-03-11T15:27:47.003" v="19958" actId="2696"/>
        <pc:sldMkLst>
          <pc:docMk/>
          <pc:sldMk cId="882548973" sldId="1613"/>
        </pc:sldMkLst>
        <pc:spChg chg="mod">
          <ac:chgData name="Katy Cummings" userId="8943e281-8307-4b61-9842-5ac0218e0a4d" providerId="ADAL" clId="{8EFB9BED-9F52-4457-948D-7B1288D77442}" dt="2024-02-29T20:53:46.477" v="12060" actId="27636"/>
          <ac:spMkLst>
            <pc:docMk/>
            <pc:sldMk cId="882548973" sldId="1613"/>
            <ac:spMk id="2" creationId="{60FE376A-493B-7A40-CA1E-AE46789EFA91}"/>
          </ac:spMkLst>
        </pc:spChg>
      </pc:sldChg>
      <pc:sldChg chg="delSp modSp add del mod">
        <pc:chgData name="Katy Cummings" userId="8943e281-8307-4b61-9842-5ac0218e0a4d" providerId="ADAL" clId="{8EFB9BED-9F52-4457-948D-7B1288D77442}" dt="2024-03-12T17:50:15.585" v="31372" actId="47"/>
        <pc:sldMkLst>
          <pc:docMk/>
          <pc:sldMk cId="1707584896" sldId="1613"/>
        </pc:sldMkLst>
        <pc:spChg chg="mod">
          <ac:chgData name="Katy Cummings" userId="8943e281-8307-4b61-9842-5ac0218e0a4d" providerId="ADAL" clId="{8EFB9BED-9F52-4457-948D-7B1288D77442}" dt="2024-03-12T17:49:46.645" v="31369" actId="21"/>
          <ac:spMkLst>
            <pc:docMk/>
            <pc:sldMk cId="1707584896" sldId="1613"/>
            <ac:spMk id="2" creationId="{60FE376A-493B-7A40-CA1E-AE46789EFA91}"/>
          </ac:spMkLst>
        </pc:spChg>
        <pc:spChg chg="del">
          <ac:chgData name="Katy Cummings" userId="8943e281-8307-4b61-9842-5ac0218e0a4d" providerId="ADAL" clId="{8EFB9BED-9F52-4457-948D-7B1288D77442}" dt="2024-03-12T17:46:08.283" v="31169" actId="478"/>
          <ac:spMkLst>
            <pc:docMk/>
            <pc:sldMk cId="1707584896" sldId="1613"/>
            <ac:spMk id="4" creationId="{A14CB518-868A-C95C-4EFF-857A7A8B1065}"/>
          </ac:spMkLst>
        </pc:spChg>
      </pc:sldChg>
      <pc:sldChg chg="add del">
        <pc:chgData name="Katy Cummings" userId="8943e281-8307-4b61-9842-5ac0218e0a4d" providerId="ADAL" clId="{8EFB9BED-9F52-4457-948D-7B1288D77442}" dt="2024-03-11T13:17:42.262" v="13881" actId="47"/>
        <pc:sldMkLst>
          <pc:docMk/>
          <pc:sldMk cId="3940282789" sldId="1614"/>
        </pc:sldMkLst>
      </pc:sldChg>
      <pc:sldChg chg="addSp delSp modSp add del mod modClrScheme chgLayout modNotesTx">
        <pc:chgData name="Katy Cummings" userId="8943e281-8307-4b61-9842-5ac0218e0a4d" providerId="ADAL" clId="{8EFB9BED-9F52-4457-948D-7B1288D77442}" dt="2024-02-29T19:36:18.234" v="6712" actId="47"/>
        <pc:sldMkLst>
          <pc:docMk/>
          <pc:sldMk cId="3296736560" sldId="1615"/>
        </pc:sldMkLst>
        <pc:spChg chg="add del mod">
          <ac:chgData name="Katy Cummings" userId="8943e281-8307-4b61-9842-5ac0218e0a4d" providerId="ADAL" clId="{8EFB9BED-9F52-4457-948D-7B1288D77442}" dt="2024-02-29T18:23:56.187" v="4600" actId="478"/>
          <ac:spMkLst>
            <pc:docMk/>
            <pc:sldMk cId="3296736560" sldId="1615"/>
            <ac:spMk id="3" creationId="{8885F943-34C5-4F05-2681-FD3D79704659}"/>
          </ac:spMkLst>
        </pc:spChg>
        <pc:spChg chg="del">
          <ac:chgData name="Katy Cummings" userId="8943e281-8307-4b61-9842-5ac0218e0a4d" providerId="ADAL" clId="{8EFB9BED-9F52-4457-948D-7B1288D77442}" dt="2024-02-29T18:23:39.641" v="4598" actId="478"/>
          <ac:spMkLst>
            <pc:docMk/>
            <pc:sldMk cId="3296736560" sldId="1615"/>
            <ac:spMk id="4" creationId="{17D01472-D528-B5B8-6141-BE960E06462A}"/>
          </ac:spMkLst>
        </pc:spChg>
        <pc:spChg chg="mod ord">
          <ac:chgData name="Katy Cummings" userId="8943e281-8307-4b61-9842-5ac0218e0a4d" providerId="ADAL" clId="{8EFB9BED-9F52-4457-948D-7B1288D77442}" dt="2024-02-29T18:24:05.182" v="4601" actId="700"/>
          <ac:spMkLst>
            <pc:docMk/>
            <pc:sldMk cId="3296736560" sldId="1615"/>
            <ac:spMk id="5" creationId="{07A93309-E053-0AA7-41C9-F7611368A2C7}"/>
          </ac:spMkLst>
        </pc:spChg>
        <pc:spChg chg="add del mod ord">
          <ac:chgData name="Katy Cummings" userId="8943e281-8307-4b61-9842-5ac0218e0a4d" providerId="ADAL" clId="{8EFB9BED-9F52-4457-948D-7B1288D77442}" dt="2024-02-29T19:35:29.694" v="6706" actId="313"/>
          <ac:spMkLst>
            <pc:docMk/>
            <pc:sldMk cId="3296736560" sldId="1615"/>
            <ac:spMk id="6" creationId="{FC499A00-0901-43C9-9523-C929F17CFCA3}"/>
          </ac:spMkLst>
        </pc:spChg>
        <pc:spChg chg="add mod ord">
          <ac:chgData name="Katy Cummings" userId="8943e281-8307-4b61-9842-5ac0218e0a4d" providerId="ADAL" clId="{8EFB9BED-9F52-4457-948D-7B1288D77442}" dt="2024-02-29T18:24:05.182" v="4601" actId="700"/>
          <ac:spMkLst>
            <pc:docMk/>
            <pc:sldMk cId="3296736560" sldId="1615"/>
            <ac:spMk id="7" creationId="{FC642A86-CD5D-2E5F-4E8E-A4CBD1CC04D8}"/>
          </ac:spMkLst>
        </pc:spChg>
      </pc:sldChg>
      <pc:sldChg chg="add del">
        <pc:chgData name="Katy Cummings" userId="8943e281-8307-4b61-9842-5ac0218e0a4d" providerId="ADAL" clId="{8EFB9BED-9F52-4457-948D-7B1288D77442}" dt="2024-03-11T15:27:47.003" v="19958" actId="2696"/>
        <pc:sldMkLst>
          <pc:docMk/>
          <pc:sldMk cId="1455368772" sldId="1616"/>
        </pc:sldMkLst>
      </pc:sldChg>
      <pc:sldChg chg="delSp add del mod modNotesTx">
        <pc:chgData name="Katy Cummings" userId="8943e281-8307-4b61-9842-5ac0218e0a4d" providerId="ADAL" clId="{8EFB9BED-9F52-4457-948D-7B1288D77442}" dt="2024-03-20T17:32:36.477" v="38257" actId="47"/>
        <pc:sldMkLst>
          <pc:docMk/>
          <pc:sldMk cId="3155173199" sldId="1616"/>
        </pc:sldMkLst>
        <pc:spChg chg="del">
          <ac:chgData name="Katy Cummings" userId="8943e281-8307-4b61-9842-5ac0218e0a4d" providerId="ADAL" clId="{8EFB9BED-9F52-4457-948D-7B1288D77442}" dt="2024-03-12T17:31:41.807" v="30784" actId="478"/>
          <ac:spMkLst>
            <pc:docMk/>
            <pc:sldMk cId="3155173199" sldId="1616"/>
            <ac:spMk id="4" creationId="{23CC73BC-70C8-0BA9-C1A4-63F25B36D268}"/>
          </ac:spMkLst>
        </pc:spChg>
      </pc:sldChg>
      <pc:sldChg chg="add del">
        <pc:chgData name="Katy Cummings" userId="8943e281-8307-4b61-9842-5ac0218e0a4d" providerId="ADAL" clId="{8EFB9BED-9F52-4457-948D-7B1288D77442}" dt="2024-03-11T15:42:04.644" v="20142" actId="47"/>
        <pc:sldMkLst>
          <pc:docMk/>
          <pc:sldMk cId="1043436319" sldId="1617"/>
        </pc:sldMkLst>
      </pc:sldChg>
      <pc:sldChg chg="delSp modSp mod chgLayout">
        <pc:chgData name="Katy Cummings" userId="8943e281-8307-4b61-9842-5ac0218e0a4d" providerId="ADAL" clId="{8EFB9BED-9F52-4457-948D-7B1288D77442}" dt="2024-03-27T19:39:54.097" v="67861" actId="5793"/>
        <pc:sldMkLst>
          <pc:docMk/>
          <pc:sldMk cId="64719004" sldId="2330"/>
        </pc:sldMkLst>
        <pc:spChg chg="mod ord">
          <ac:chgData name="Katy Cummings" userId="8943e281-8307-4b61-9842-5ac0218e0a4d" providerId="ADAL" clId="{8EFB9BED-9F52-4457-948D-7B1288D77442}" dt="2024-02-29T16:22:04.640" v="783" actId="1076"/>
          <ac:spMkLst>
            <pc:docMk/>
            <pc:sldMk cId="64719004" sldId="2330"/>
            <ac:spMk id="2" creationId="{22FD5C45-C663-45B2-B741-2A3AC2D757D4}"/>
          </ac:spMkLst>
        </pc:spChg>
        <pc:spChg chg="mod ord">
          <ac:chgData name="Katy Cummings" userId="8943e281-8307-4b61-9842-5ac0218e0a4d" providerId="ADAL" clId="{8EFB9BED-9F52-4457-948D-7B1288D77442}" dt="2024-02-29T16:10:05.276" v="368" actId="700"/>
          <ac:spMkLst>
            <pc:docMk/>
            <pc:sldMk cId="64719004" sldId="2330"/>
            <ac:spMk id="4" creationId="{53E70826-7093-41CE-A389-F824225383DF}"/>
          </ac:spMkLst>
        </pc:spChg>
        <pc:spChg chg="mod ord">
          <ac:chgData name="Katy Cummings" userId="8943e281-8307-4b61-9842-5ac0218e0a4d" providerId="ADAL" clId="{8EFB9BED-9F52-4457-948D-7B1288D77442}" dt="2024-03-27T19:39:54.097" v="67861" actId="5793"/>
          <ac:spMkLst>
            <pc:docMk/>
            <pc:sldMk cId="64719004" sldId="2330"/>
            <ac:spMk id="11" creationId="{3EF75C55-1682-B06B-E02D-DF48226693BA}"/>
          </ac:spMkLst>
        </pc:spChg>
        <pc:graphicFrameChg chg="del mod">
          <ac:chgData name="Katy Cummings" userId="8943e281-8307-4b61-9842-5ac0218e0a4d" providerId="ADAL" clId="{8EFB9BED-9F52-4457-948D-7B1288D77442}" dt="2024-02-29T16:04:21.297" v="344" actId="478"/>
          <ac:graphicFrameMkLst>
            <pc:docMk/>
            <pc:sldMk cId="64719004" sldId="2330"/>
            <ac:graphicFrameMk id="6" creationId="{9036464A-32D4-C7B6-EBD2-40F980BEB710}"/>
          </ac:graphicFrameMkLst>
        </pc:graphicFrameChg>
        <pc:picChg chg="del mod">
          <ac:chgData name="Katy Cummings" userId="8943e281-8307-4b61-9842-5ac0218e0a4d" providerId="ADAL" clId="{8EFB9BED-9F52-4457-948D-7B1288D77442}" dt="2024-02-29T16:18:05.473" v="680" actId="478"/>
          <ac:picMkLst>
            <pc:docMk/>
            <pc:sldMk cId="64719004" sldId="2330"/>
            <ac:picMk id="8" creationId="{3FCF3258-9345-4FB3-DBA4-A711398995E6}"/>
          </ac:picMkLst>
        </pc:picChg>
        <pc:picChg chg="del mod">
          <ac:chgData name="Katy Cummings" userId="8943e281-8307-4b61-9842-5ac0218e0a4d" providerId="ADAL" clId="{8EFB9BED-9F52-4457-948D-7B1288D77442}" dt="2024-02-29T16:04:23.545" v="345" actId="478"/>
          <ac:picMkLst>
            <pc:docMk/>
            <pc:sldMk cId="64719004" sldId="2330"/>
            <ac:picMk id="10" creationId="{028B3EE8-9775-DF9B-D013-28E421E7EAFB}"/>
          </ac:picMkLst>
        </pc:picChg>
        <pc:picChg chg="del mod">
          <ac:chgData name="Katy Cummings" userId="8943e281-8307-4b61-9842-5ac0218e0a4d" providerId="ADAL" clId="{8EFB9BED-9F52-4457-948D-7B1288D77442}" dt="2024-02-29T16:25:52.881" v="1000" actId="478"/>
          <ac:picMkLst>
            <pc:docMk/>
            <pc:sldMk cId="64719004" sldId="2330"/>
            <ac:picMk id="13" creationId="{751D1159-B254-718D-0A48-CE6DCBCFDE7D}"/>
          </ac:picMkLst>
        </pc:picChg>
        <pc:picChg chg="del mod">
          <ac:chgData name="Katy Cummings" userId="8943e281-8307-4b61-9842-5ac0218e0a4d" providerId="ADAL" clId="{8EFB9BED-9F52-4457-948D-7B1288D77442}" dt="2024-02-29T16:18:51.404" v="687" actId="478"/>
          <ac:picMkLst>
            <pc:docMk/>
            <pc:sldMk cId="64719004" sldId="2330"/>
            <ac:picMk id="15" creationId="{C2D8CDB1-893B-51E7-4C9F-EF6A5AA56A9B}"/>
          </ac:picMkLst>
        </pc:picChg>
        <pc:picChg chg="del mod">
          <ac:chgData name="Katy Cummings" userId="8943e281-8307-4b61-9842-5ac0218e0a4d" providerId="ADAL" clId="{8EFB9BED-9F52-4457-948D-7B1288D77442}" dt="2024-02-29T16:26:40.682" v="1022" actId="478"/>
          <ac:picMkLst>
            <pc:docMk/>
            <pc:sldMk cId="64719004" sldId="2330"/>
            <ac:picMk id="17" creationId="{E3B2D72C-88FD-CEC1-18E8-2912A749FAA1}"/>
          </ac:picMkLst>
        </pc:picChg>
        <pc:picChg chg="del mod">
          <ac:chgData name="Katy Cummings" userId="8943e281-8307-4b61-9842-5ac0218e0a4d" providerId="ADAL" clId="{8EFB9BED-9F52-4457-948D-7B1288D77442}" dt="2024-02-29T16:22:15.646" v="786" actId="478"/>
          <ac:picMkLst>
            <pc:docMk/>
            <pc:sldMk cId="64719004" sldId="2330"/>
            <ac:picMk id="19" creationId="{8F124F4C-D05C-9BBA-74F1-F21E33B49B15}"/>
          </ac:picMkLst>
        </pc:picChg>
      </pc:sldChg>
      <pc:sldChg chg="modSp del modNotes">
        <pc:chgData name="Katy Cummings" userId="8943e281-8307-4b61-9842-5ac0218e0a4d" providerId="ADAL" clId="{8EFB9BED-9F52-4457-948D-7B1288D77442}" dt="2024-02-29T16:27:19.613" v="1027" actId="47"/>
        <pc:sldMkLst>
          <pc:docMk/>
          <pc:sldMk cId="2425279529" sldId="2469"/>
        </pc:sldMkLst>
        <pc:spChg chg="mod">
          <ac:chgData name="Katy Cummings" userId="8943e281-8307-4b61-9842-5ac0218e0a4d" providerId="ADAL" clId="{8EFB9BED-9F52-4457-948D-7B1288D77442}" dt="2024-02-29T16:01:10.579" v="301"/>
          <ac:spMkLst>
            <pc:docMk/>
            <pc:sldMk cId="2425279529" sldId="2469"/>
            <ac:spMk id="2" creationId="{D1A17E53-BB11-8509-91DE-430A317410D4}"/>
          </ac:spMkLst>
        </pc:spChg>
        <pc:graphicFrameChg chg="mod">
          <ac:chgData name="Katy Cummings" userId="8943e281-8307-4b61-9842-5ac0218e0a4d" providerId="ADAL" clId="{8EFB9BED-9F52-4457-948D-7B1288D77442}" dt="2024-02-29T16:01:10.579" v="301"/>
          <ac:graphicFrameMkLst>
            <pc:docMk/>
            <pc:sldMk cId="2425279529" sldId="2469"/>
            <ac:graphicFrameMk id="7" creationId="{A0841967-386C-46C1-93B1-F91E0D574A32}"/>
          </ac:graphicFrameMkLst>
        </pc:graphicFrameChg>
      </pc:sldChg>
      <pc:sldChg chg="modSp ord modNotes">
        <pc:chgData name="Katy Cummings" userId="8943e281-8307-4b61-9842-5ac0218e0a4d" providerId="ADAL" clId="{8EFB9BED-9F52-4457-948D-7B1288D77442}" dt="2024-02-29T16:27:12.418" v="1026"/>
        <pc:sldMkLst>
          <pc:docMk/>
          <pc:sldMk cId="4009250447" sldId="2485"/>
        </pc:sldMkLst>
        <pc:spChg chg="mod">
          <ac:chgData name="Katy Cummings" userId="8943e281-8307-4b61-9842-5ac0218e0a4d" providerId="ADAL" clId="{8EFB9BED-9F52-4457-948D-7B1288D77442}" dt="2024-02-29T16:01:10.579" v="301"/>
          <ac:spMkLst>
            <pc:docMk/>
            <pc:sldMk cId="4009250447" sldId="2485"/>
            <ac:spMk id="2" creationId="{C7112D88-8746-A449-A4AB-1122327C0E21}"/>
          </ac:spMkLst>
        </pc:spChg>
        <pc:spChg chg="mod">
          <ac:chgData name="Katy Cummings" userId="8943e281-8307-4b61-9842-5ac0218e0a4d" providerId="ADAL" clId="{8EFB9BED-9F52-4457-948D-7B1288D77442}" dt="2024-02-29T16:01:10.579" v="301"/>
          <ac:spMkLst>
            <pc:docMk/>
            <pc:sldMk cId="4009250447" sldId="2485"/>
            <ac:spMk id="3" creationId="{968A8FFC-05F4-4D4E-93F7-718E34985A2B}"/>
          </ac:spMkLst>
        </pc:spChg>
        <pc:spChg chg="mod">
          <ac:chgData name="Katy Cummings" userId="8943e281-8307-4b61-9842-5ac0218e0a4d" providerId="ADAL" clId="{8EFB9BED-9F52-4457-948D-7B1288D77442}" dt="2024-02-29T16:01:10.579" v="301"/>
          <ac:spMkLst>
            <pc:docMk/>
            <pc:sldMk cId="4009250447" sldId="2485"/>
            <ac:spMk id="7" creationId="{961D3FF3-718C-E95E-EDCE-728FCBD4E86B}"/>
          </ac:spMkLst>
        </pc:spChg>
        <pc:spChg chg="mod">
          <ac:chgData name="Katy Cummings" userId="8943e281-8307-4b61-9842-5ac0218e0a4d" providerId="ADAL" clId="{8EFB9BED-9F52-4457-948D-7B1288D77442}" dt="2024-02-29T16:01:10.579" v="301"/>
          <ac:spMkLst>
            <pc:docMk/>
            <pc:sldMk cId="4009250447" sldId="2485"/>
            <ac:spMk id="11" creationId="{5CEEA21D-EE0A-F8DF-BF05-97EF9E27EE08}"/>
          </ac:spMkLst>
        </pc:spChg>
        <pc:picChg chg="mod">
          <ac:chgData name="Katy Cummings" userId="8943e281-8307-4b61-9842-5ac0218e0a4d" providerId="ADAL" clId="{8EFB9BED-9F52-4457-948D-7B1288D77442}" dt="2024-02-29T16:01:10.579" v="301"/>
          <ac:picMkLst>
            <pc:docMk/>
            <pc:sldMk cId="4009250447" sldId="2485"/>
            <ac:picMk id="5" creationId="{E45BF2C1-FF94-1F47-B15F-402772F72B75}"/>
          </ac:picMkLst>
        </pc:picChg>
        <pc:picChg chg="mod">
          <ac:chgData name="Katy Cummings" userId="8943e281-8307-4b61-9842-5ac0218e0a4d" providerId="ADAL" clId="{8EFB9BED-9F52-4457-948D-7B1288D77442}" dt="2024-02-29T16:01:10.579" v="301"/>
          <ac:picMkLst>
            <pc:docMk/>
            <pc:sldMk cId="4009250447" sldId="2485"/>
            <ac:picMk id="6" creationId="{ADB59FFF-71DB-8E49-B05A-C28A96149DE0}"/>
          </ac:picMkLst>
        </pc:picChg>
      </pc:sldChg>
      <pc:sldChg chg="modSp mod">
        <pc:chgData name="Katy Cummings" userId="8943e281-8307-4b61-9842-5ac0218e0a4d" providerId="ADAL" clId="{8EFB9BED-9F52-4457-948D-7B1288D77442}" dt="2024-02-29T16:01:10.579" v="301"/>
        <pc:sldMkLst>
          <pc:docMk/>
          <pc:sldMk cId="1427585193" sldId="2500"/>
        </pc:sldMkLst>
        <pc:spChg chg="mod">
          <ac:chgData name="Katy Cummings" userId="8943e281-8307-4b61-9842-5ac0218e0a4d" providerId="ADAL" clId="{8EFB9BED-9F52-4457-948D-7B1288D77442}" dt="2024-02-29T16:01:10.579" v="301"/>
          <ac:spMkLst>
            <pc:docMk/>
            <pc:sldMk cId="1427585193" sldId="2500"/>
            <ac:spMk id="2" creationId="{4D6F806A-0DA4-2465-B0C2-059C7D23776F}"/>
          </ac:spMkLst>
        </pc:spChg>
        <pc:spChg chg="mod">
          <ac:chgData name="Katy Cummings" userId="8943e281-8307-4b61-9842-5ac0218e0a4d" providerId="ADAL" clId="{8EFB9BED-9F52-4457-948D-7B1288D77442}" dt="2024-02-29T16:01:10.579" v="301"/>
          <ac:spMkLst>
            <pc:docMk/>
            <pc:sldMk cId="1427585193" sldId="2500"/>
            <ac:spMk id="4" creationId="{4F954872-604C-ACF8-4541-C09A787A7739}"/>
          </ac:spMkLst>
        </pc:spChg>
        <pc:spChg chg="mod">
          <ac:chgData name="Katy Cummings" userId="8943e281-8307-4b61-9842-5ac0218e0a4d" providerId="ADAL" clId="{8EFB9BED-9F52-4457-948D-7B1288D77442}" dt="2024-02-29T16:01:10.579" v="301"/>
          <ac:spMkLst>
            <pc:docMk/>
            <pc:sldMk cId="1427585193" sldId="2500"/>
            <ac:spMk id="5" creationId="{E50FD2BC-6AB4-BAE0-EE59-E026C18F0635}"/>
          </ac:spMkLst>
        </pc:spChg>
        <pc:picChg chg="mod">
          <ac:chgData name="Katy Cummings" userId="8943e281-8307-4b61-9842-5ac0218e0a4d" providerId="ADAL" clId="{8EFB9BED-9F52-4457-948D-7B1288D77442}" dt="2024-02-29T16:01:10.579" v="301"/>
          <ac:picMkLst>
            <pc:docMk/>
            <pc:sldMk cId="1427585193" sldId="2500"/>
            <ac:picMk id="6" creationId="{B9A82474-7A5F-9454-1CF1-1098B813A73C}"/>
          </ac:picMkLst>
        </pc:picChg>
      </pc:sldChg>
      <pc:sldChg chg="modSp mod">
        <pc:chgData name="Katy Cummings" userId="8943e281-8307-4b61-9842-5ac0218e0a4d" providerId="ADAL" clId="{8EFB9BED-9F52-4457-948D-7B1288D77442}" dt="2024-02-29T16:01:10.776" v="302" actId="27636"/>
        <pc:sldMkLst>
          <pc:docMk/>
          <pc:sldMk cId="3176592835" sldId="2514"/>
        </pc:sldMkLst>
        <pc:spChg chg="mod">
          <ac:chgData name="Katy Cummings" userId="8943e281-8307-4b61-9842-5ac0218e0a4d" providerId="ADAL" clId="{8EFB9BED-9F52-4457-948D-7B1288D77442}" dt="2024-02-29T16:01:10.579" v="301"/>
          <ac:spMkLst>
            <pc:docMk/>
            <pc:sldMk cId="3176592835" sldId="2514"/>
            <ac:spMk id="2" creationId="{1560D411-1563-E1C0-D157-81231170138A}"/>
          </ac:spMkLst>
        </pc:spChg>
        <pc:spChg chg="mod">
          <ac:chgData name="Katy Cummings" userId="8943e281-8307-4b61-9842-5ac0218e0a4d" providerId="ADAL" clId="{8EFB9BED-9F52-4457-948D-7B1288D77442}" dt="2024-02-29T16:01:10.776" v="302" actId="27636"/>
          <ac:spMkLst>
            <pc:docMk/>
            <pc:sldMk cId="3176592835" sldId="2514"/>
            <ac:spMk id="3" creationId="{EB3142CD-BDA7-153E-87FA-A8781856F536}"/>
          </ac:spMkLst>
        </pc:spChg>
        <pc:spChg chg="mod">
          <ac:chgData name="Katy Cummings" userId="8943e281-8307-4b61-9842-5ac0218e0a4d" providerId="ADAL" clId="{8EFB9BED-9F52-4457-948D-7B1288D77442}" dt="2024-02-29T16:01:10.579" v="301"/>
          <ac:spMkLst>
            <pc:docMk/>
            <pc:sldMk cId="3176592835" sldId="2514"/>
            <ac:spMk id="5" creationId="{55A5BBF4-8F67-2C15-396C-A595F04FDB60}"/>
          </ac:spMkLst>
        </pc:spChg>
      </pc:sldChg>
      <pc:sldChg chg="modSp">
        <pc:chgData name="Katy Cummings" userId="8943e281-8307-4b61-9842-5ac0218e0a4d" providerId="ADAL" clId="{8EFB9BED-9F52-4457-948D-7B1288D77442}" dt="2024-02-29T16:01:10.579" v="301"/>
        <pc:sldMkLst>
          <pc:docMk/>
          <pc:sldMk cId="3932003154" sldId="2515"/>
        </pc:sldMkLst>
        <pc:spChg chg="mod">
          <ac:chgData name="Katy Cummings" userId="8943e281-8307-4b61-9842-5ac0218e0a4d" providerId="ADAL" clId="{8EFB9BED-9F52-4457-948D-7B1288D77442}" dt="2024-02-29T16:01:10.579" v="301"/>
          <ac:spMkLst>
            <pc:docMk/>
            <pc:sldMk cId="3932003154" sldId="2515"/>
            <ac:spMk id="3" creationId="{3ABE4B62-772D-DF73-2296-B9D76A5C6B16}"/>
          </ac:spMkLst>
        </pc:spChg>
      </pc:sldChg>
      <pc:sldChg chg="addSp delSp modSp mod modNotesTx">
        <pc:chgData name="Katy Cummings" userId="8943e281-8307-4b61-9842-5ac0218e0a4d" providerId="ADAL" clId="{8EFB9BED-9F52-4457-948D-7B1288D77442}" dt="2024-02-29T16:32:04.787" v="1117" actId="1076"/>
        <pc:sldMkLst>
          <pc:docMk/>
          <pc:sldMk cId="3164041387" sldId="2516"/>
        </pc:sldMkLst>
        <pc:spChg chg="mod">
          <ac:chgData name="Katy Cummings" userId="8943e281-8307-4b61-9842-5ac0218e0a4d" providerId="ADAL" clId="{8EFB9BED-9F52-4457-948D-7B1288D77442}" dt="2024-02-29T16:31:51.258" v="1113" actId="1076"/>
          <ac:spMkLst>
            <pc:docMk/>
            <pc:sldMk cId="3164041387" sldId="2516"/>
            <ac:spMk id="2" creationId="{65AEB8A2-8D0F-59D9-AE52-4378451235C9}"/>
          </ac:spMkLst>
        </pc:spChg>
        <pc:spChg chg="mod">
          <ac:chgData name="Katy Cummings" userId="8943e281-8307-4b61-9842-5ac0218e0a4d" providerId="ADAL" clId="{8EFB9BED-9F52-4457-948D-7B1288D77442}" dt="2024-02-29T16:31:58.644" v="1115" actId="1076"/>
          <ac:spMkLst>
            <pc:docMk/>
            <pc:sldMk cId="3164041387" sldId="2516"/>
            <ac:spMk id="3" creationId="{A7ABBECD-FBF6-1B63-9792-776C4A141AC1}"/>
          </ac:spMkLst>
        </pc:spChg>
        <pc:spChg chg="add del mod">
          <ac:chgData name="Katy Cummings" userId="8943e281-8307-4b61-9842-5ac0218e0a4d" providerId="ADAL" clId="{8EFB9BED-9F52-4457-948D-7B1288D77442}" dt="2024-02-29T16:29:28.750" v="1095"/>
          <ac:spMkLst>
            <pc:docMk/>
            <pc:sldMk cId="3164041387" sldId="2516"/>
            <ac:spMk id="7" creationId="{AC17095A-1F76-6CB6-D3A2-1C2D2933C393}"/>
          </ac:spMkLst>
        </pc:spChg>
        <pc:picChg chg="add mod ord">
          <ac:chgData name="Katy Cummings" userId="8943e281-8307-4b61-9842-5ac0218e0a4d" providerId="ADAL" clId="{8EFB9BED-9F52-4457-948D-7B1288D77442}" dt="2024-02-29T16:32:04.787" v="1117" actId="1076"/>
          <ac:picMkLst>
            <pc:docMk/>
            <pc:sldMk cId="3164041387" sldId="2516"/>
            <ac:picMk id="6" creationId="{834400A7-CA9F-91AD-F320-661FFC052212}"/>
          </ac:picMkLst>
        </pc:picChg>
      </pc:sldChg>
      <pc:sldChg chg="addSp delSp modSp mod ord modNotesTx">
        <pc:chgData name="Katy Cummings" userId="8943e281-8307-4b61-9842-5ac0218e0a4d" providerId="ADAL" clId="{8EFB9BED-9F52-4457-948D-7B1288D77442}" dt="2024-03-27T19:55:05.378" v="69387" actId="20577"/>
        <pc:sldMkLst>
          <pc:docMk/>
          <pc:sldMk cId="3458809551" sldId="2517"/>
        </pc:sldMkLst>
        <pc:spChg chg="mod">
          <ac:chgData name="Katy Cummings" userId="8943e281-8307-4b61-9842-5ac0218e0a4d" providerId="ADAL" clId="{8EFB9BED-9F52-4457-948D-7B1288D77442}" dt="2024-03-12T17:50:32.344" v="31392" actId="20577"/>
          <ac:spMkLst>
            <pc:docMk/>
            <pc:sldMk cId="3458809551" sldId="2517"/>
            <ac:spMk id="2" creationId="{04E2BD83-EEAA-D3F2-E5A0-7D5AE8FE5113}"/>
          </ac:spMkLst>
        </pc:spChg>
        <pc:spChg chg="mod">
          <ac:chgData name="Katy Cummings" userId="8943e281-8307-4b61-9842-5ac0218e0a4d" providerId="ADAL" clId="{8EFB9BED-9F52-4457-948D-7B1288D77442}" dt="2024-03-22T19:28:15.647" v="50531" actId="20577"/>
          <ac:spMkLst>
            <pc:docMk/>
            <pc:sldMk cId="3458809551" sldId="2517"/>
            <ac:spMk id="3" creationId="{1FF6E80A-571C-2CDC-F35F-B8B653FA1C6B}"/>
          </ac:spMkLst>
        </pc:spChg>
        <pc:spChg chg="mod">
          <ac:chgData name="Katy Cummings" userId="8943e281-8307-4b61-9842-5ac0218e0a4d" providerId="ADAL" clId="{8EFB9BED-9F52-4457-948D-7B1288D77442}" dt="2024-03-22T18:24:24.504" v="49022"/>
          <ac:spMkLst>
            <pc:docMk/>
            <pc:sldMk cId="3458809551" sldId="2517"/>
            <ac:spMk id="7" creationId="{428F1A05-B788-2FA7-6C7B-F3807BC665A0}"/>
          </ac:spMkLst>
        </pc:spChg>
        <pc:grpChg chg="add mod">
          <ac:chgData name="Katy Cummings" userId="8943e281-8307-4b61-9842-5ac0218e0a4d" providerId="ADAL" clId="{8EFB9BED-9F52-4457-948D-7B1288D77442}" dt="2024-03-22T18:24:24.504" v="49022"/>
          <ac:grpSpMkLst>
            <pc:docMk/>
            <pc:sldMk cId="3458809551" sldId="2517"/>
            <ac:grpSpMk id="4" creationId="{DA525716-AC62-FC21-00B5-ED5A6C8E8DEC}"/>
          </ac:grpSpMkLst>
        </pc:grpChg>
        <pc:picChg chg="mod">
          <ac:chgData name="Katy Cummings" userId="8943e281-8307-4b61-9842-5ac0218e0a4d" providerId="ADAL" clId="{8EFB9BED-9F52-4457-948D-7B1288D77442}" dt="2024-03-22T18:24:24.504" v="49022"/>
          <ac:picMkLst>
            <pc:docMk/>
            <pc:sldMk cId="3458809551" sldId="2517"/>
            <ac:picMk id="6" creationId="{A3187997-EEBF-A805-D7E7-EB8E66CFE2EB}"/>
          </ac:picMkLst>
        </pc:picChg>
        <pc:picChg chg="add del">
          <ac:chgData name="Katy Cummings" userId="8943e281-8307-4b61-9842-5ac0218e0a4d" providerId="ADAL" clId="{8EFB9BED-9F52-4457-948D-7B1288D77442}" dt="2024-03-22T18:24:32.130" v="49024" actId="21"/>
          <ac:picMkLst>
            <pc:docMk/>
            <pc:sldMk cId="3458809551" sldId="2517"/>
            <ac:picMk id="8" creationId="{FE734BAE-68C9-C716-F78D-62B2F128D6B2}"/>
          </ac:picMkLst>
        </pc:picChg>
        <pc:picChg chg="add del mod">
          <ac:chgData name="Katy Cummings" userId="8943e281-8307-4b61-9842-5ac0218e0a4d" providerId="ADAL" clId="{8EFB9BED-9F52-4457-948D-7B1288D77442}" dt="2024-03-22T19:01:40.481" v="49045" actId="478"/>
          <ac:picMkLst>
            <pc:docMk/>
            <pc:sldMk cId="3458809551" sldId="2517"/>
            <ac:picMk id="9" creationId="{993F847C-2F6E-2472-9F3A-2CC603DC5286}"/>
          </ac:picMkLst>
        </pc:picChg>
      </pc:sldChg>
      <pc:sldChg chg="del">
        <pc:chgData name="Katy Cummings" userId="8943e281-8307-4b61-9842-5ac0218e0a4d" providerId="ADAL" clId="{8EFB9BED-9F52-4457-948D-7B1288D77442}" dt="2024-03-12T17:50:41.047" v="31393" actId="47"/>
        <pc:sldMkLst>
          <pc:docMk/>
          <pc:sldMk cId="1676103222" sldId="2518"/>
        </pc:sldMkLst>
      </pc:sldChg>
      <pc:sldChg chg="modSp add del">
        <pc:chgData name="Katy Cummings" userId="8943e281-8307-4b61-9842-5ac0218e0a4d" providerId="ADAL" clId="{8EFB9BED-9F52-4457-948D-7B1288D77442}" dt="2024-03-12T17:50:53.405" v="31396" actId="2696"/>
        <pc:sldMkLst>
          <pc:docMk/>
          <pc:sldMk cId="1127984955" sldId="2519"/>
        </pc:sldMkLst>
        <pc:spChg chg="mod">
          <ac:chgData name="Katy Cummings" userId="8943e281-8307-4b61-9842-5ac0218e0a4d" providerId="ADAL" clId="{8EFB9BED-9F52-4457-948D-7B1288D77442}" dt="2024-02-29T16:01:10.579" v="301"/>
          <ac:spMkLst>
            <pc:docMk/>
            <pc:sldMk cId="1127984955" sldId="2519"/>
            <ac:spMk id="2" creationId="{BC735B71-80BE-7A29-6F0C-D2C7DD4B9CE9}"/>
          </ac:spMkLst>
        </pc:spChg>
      </pc:sldChg>
      <pc:sldChg chg="modSp del">
        <pc:chgData name="Katy Cummings" userId="8943e281-8307-4b61-9842-5ac0218e0a4d" providerId="ADAL" clId="{8EFB9BED-9F52-4457-948D-7B1288D77442}" dt="2024-03-12T17:50:58.511" v="31397" actId="2696"/>
        <pc:sldMkLst>
          <pc:docMk/>
          <pc:sldMk cId="2670998542" sldId="2520"/>
        </pc:sldMkLst>
        <pc:spChg chg="mod">
          <ac:chgData name="Katy Cummings" userId="8943e281-8307-4b61-9842-5ac0218e0a4d" providerId="ADAL" clId="{8EFB9BED-9F52-4457-948D-7B1288D77442}" dt="2024-02-29T16:01:10.579" v="301"/>
          <ac:spMkLst>
            <pc:docMk/>
            <pc:sldMk cId="2670998542" sldId="2520"/>
            <ac:spMk id="3" creationId="{7D84E969-6BFE-E448-62F5-F884AC899C63}"/>
          </ac:spMkLst>
        </pc:spChg>
      </pc:sldChg>
      <pc:sldChg chg="del">
        <pc:chgData name="Katy Cummings" userId="8943e281-8307-4b61-9842-5ac0218e0a4d" providerId="ADAL" clId="{8EFB9BED-9F52-4457-948D-7B1288D77442}" dt="2024-03-12T17:51:02.472" v="31398" actId="2696"/>
        <pc:sldMkLst>
          <pc:docMk/>
          <pc:sldMk cId="2942226868" sldId="2521"/>
        </pc:sldMkLst>
      </pc:sldChg>
      <pc:sldChg chg="modSp del">
        <pc:chgData name="Katy Cummings" userId="8943e281-8307-4b61-9842-5ac0218e0a4d" providerId="ADAL" clId="{8EFB9BED-9F52-4457-948D-7B1288D77442}" dt="2024-03-12T17:51:06.105" v="31399" actId="2696"/>
        <pc:sldMkLst>
          <pc:docMk/>
          <pc:sldMk cId="1221791501" sldId="2522"/>
        </pc:sldMkLst>
        <pc:spChg chg="mod">
          <ac:chgData name="Katy Cummings" userId="8943e281-8307-4b61-9842-5ac0218e0a4d" providerId="ADAL" clId="{8EFB9BED-9F52-4457-948D-7B1288D77442}" dt="2024-02-29T16:01:10.579" v="301"/>
          <ac:spMkLst>
            <pc:docMk/>
            <pc:sldMk cId="1221791501" sldId="2522"/>
            <ac:spMk id="2" creationId="{5BFF1763-49FC-D17B-2123-3BFDBEA9D7BB}"/>
          </ac:spMkLst>
        </pc:spChg>
      </pc:sldChg>
      <pc:sldChg chg="addSp modSp new mod modNotesTx">
        <pc:chgData name="Katy Cummings" userId="8943e281-8307-4b61-9842-5ac0218e0a4d" providerId="ADAL" clId="{8EFB9BED-9F52-4457-948D-7B1288D77442}" dt="2024-02-29T17:17:51.289" v="2375" actId="20577"/>
        <pc:sldMkLst>
          <pc:docMk/>
          <pc:sldMk cId="1821589728" sldId="2523"/>
        </pc:sldMkLst>
        <pc:spChg chg="mod">
          <ac:chgData name="Katy Cummings" userId="8943e281-8307-4b61-9842-5ac0218e0a4d" providerId="ADAL" clId="{8EFB9BED-9F52-4457-948D-7B1288D77442}" dt="2024-02-29T17:16:24.097" v="2277" actId="1076"/>
          <ac:spMkLst>
            <pc:docMk/>
            <pc:sldMk cId="1821589728" sldId="2523"/>
            <ac:spMk id="2" creationId="{5709F421-2EF8-95A2-A628-73DFF1C2CFFF}"/>
          </ac:spMkLst>
        </pc:spChg>
        <pc:graphicFrameChg chg="add mod">
          <ac:chgData name="Katy Cummings" userId="8943e281-8307-4b61-9842-5ac0218e0a4d" providerId="ADAL" clId="{8EFB9BED-9F52-4457-948D-7B1288D77442}" dt="2024-02-29T17:17:26.369" v="2286" actId="1076"/>
          <ac:graphicFrameMkLst>
            <pc:docMk/>
            <pc:sldMk cId="1821589728" sldId="2523"/>
            <ac:graphicFrameMk id="5" creationId="{FBBCDEC6-8374-1E5E-E401-7956CAD77F92}"/>
          </ac:graphicFrameMkLst>
        </pc:graphicFrameChg>
      </pc:sldChg>
      <pc:sldChg chg="addSp delSp modSp new mod modNotesTx">
        <pc:chgData name="Katy Cummings" userId="8943e281-8307-4b61-9842-5ac0218e0a4d" providerId="ADAL" clId="{8EFB9BED-9F52-4457-948D-7B1288D77442}" dt="2024-02-29T17:52:46.169" v="3011" actId="20577"/>
        <pc:sldMkLst>
          <pc:docMk/>
          <pc:sldMk cId="3935344737" sldId="2524"/>
        </pc:sldMkLst>
        <pc:spChg chg="del mod">
          <ac:chgData name="Katy Cummings" userId="8943e281-8307-4b61-9842-5ac0218e0a4d" providerId="ADAL" clId="{8EFB9BED-9F52-4457-948D-7B1288D77442}" dt="2024-02-29T17:28:38.849" v="2658" actId="478"/>
          <ac:spMkLst>
            <pc:docMk/>
            <pc:sldMk cId="3935344737" sldId="2524"/>
            <ac:spMk id="2" creationId="{47FD2D4D-98AB-CEF6-CD6F-EFE4147F8F0A}"/>
          </ac:spMkLst>
        </pc:spChg>
        <pc:spChg chg="del">
          <ac:chgData name="Katy Cummings" userId="8943e281-8307-4b61-9842-5ac0218e0a4d" providerId="ADAL" clId="{8EFB9BED-9F52-4457-948D-7B1288D77442}" dt="2024-02-29T17:24:57.222" v="2646" actId="931"/>
          <ac:spMkLst>
            <pc:docMk/>
            <pc:sldMk cId="3935344737" sldId="2524"/>
            <ac:spMk id="3" creationId="{77C9E4E9-801C-47EB-76AD-2DBD021C5ED8}"/>
          </ac:spMkLst>
        </pc:spChg>
        <pc:spChg chg="add del mod">
          <ac:chgData name="Katy Cummings" userId="8943e281-8307-4b61-9842-5ac0218e0a4d" providerId="ADAL" clId="{8EFB9BED-9F52-4457-948D-7B1288D77442}" dt="2024-02-29T17:28:20.600" v="2653"/>
          <ac:spMkLst>
            <pc:docMk/>
            <pc:sldMk cId="3935344737" sldId="2524"/>
            <ac:spMk id="7" creationId="{6DA07F7D-F256-3C7F-77A4-EB1BF383C174}"/>
          </ac:spMkLst>
        </pc:spChg>
        <pc:spChg chg="add del mod">
          <ac:chgData name="Katy Cummings" userId="8943e281-8307-4b61-9842-5ac0218e0a4d" providerId="ADAL" clId="{8EFB9BED-9F52-4457-948D-7B1288D77442}" dt="2024-02-29T17:28:41.153" v="2659" actId="478"/>
          <ac:spMkLst>
            <pc:docMk/>
            <pc:sldMk cId="3935344737" sldId="2524"/>
            <ac:spMk id="10" creationId="{DF9577D4-7D06-3EC5-E79B-840D6503920B}"/>
          </ac:spMkLst>
        </pc:spChg>
        <pc:spChg chg="add del mod">
          <ac:chgData name="Katy Cummings" userId="8943e281-8307-4b61-9842-5ac0218e0a4d" providerId="ADAL" clId="{8EFB9BED-9F52-4457-948D-7B1288D77442}" dt="2024-02-29T17:29:31.813" v="2669" actId="478"/>
          <ac:spMkLst>
            <pc:docMk/>
            <pc:sldMk cId="3935344737" sldId="2524"/>
            <ac:spMk id="12" creationId="{EE45781B-EAFB-0DBA-45EF-CBB1B6753390}"/>
          </ac:spMkLst>
        </pc:spChg>
        <pc:picChg chg="add del mod">
          <ac:chgData name="Katy Cummings" userId="8943e281-8307-4b61-9842-5ac0218e0a4d" providerId="ADAL" clId="{8EFB9BED-9F52-4457-948D-7B1288D77442}" dt="2024-02-29T17:28:35.714" v="2657" actId="478"/>
          <ac:picMkLst>
            <pc:docMk/>
            <pc:sldMk cId="3935344737" sldId="2524"/>
            <ac:picMk id="6" creationId="{0449FCC2-7702-2C14-A40D-17CB1C5296F4}"/>
          </ac:picMkLst>
        </pc:picChg>
        <pc:picChg chg="add del mod">
          <ac:chgData name="Katy Cummings" userId="8943e281-8307-4b61-9842-5ac0218e0a4d" providerId="ADAL" clId="{8EFB9BED-9F52-4457-948D-7B1288D77442}" dt="2024-02-29T17:29:48.402" v="2675"/>
          <ac:picMkLst>
            <pc:docMk/>
            <pc:sldMk cId="3935344737" sldId="2524"/>
            <ac:picMk id="8" creationId="{F013DE07-5F39-DC0D-25B7-7439D12AA053}"/>
          </ac:picMkLst>
        </pc:picChg>
      </pc:sldChg>
      <pc:sldChg chg="addSp delSp modSp new mod modNotesTx">
        <pc:chgData name="Katy Cummings" userId="8943e281-8307-4b61-9842-5ac0218e0a4d" providerId="ADAL" clId="{8EFB9BED-9F52-4457-948D-7B1288D77442}" dt="2024-02-29T17:52:08.941" v="2922"/>
        <pc:sldMkLst>
          <pc:docMk/>
          <pc:sldMk cId="2579554725" sldId="2525"/>
        </pc:sldMkLst>
        <pc:spChg chg="mod">
          <ac:chgData name="Katy Cummings" userId="8943e281-8307-4b61-9842-5ac0218e0a4d" providerId="ADAL" clId="{8EFB9BED-9F52-4457-948D-7B1288D77442}" dt="2024-02-29T17:51:12.266" v="2921" actId="1076"/>
          <ac:spMkLst>
            <pc:docMk/>
            <pc:sldMk cId="2579554725" sldId="2525"/>
            <ac:spMk id="2" creationId="{E7923109-D501-A584-3A0C-FE9241C4CFB4}"/>
          </ac:spMkLst>
        </pc:spChg>
        <pc:spChg chg="del">
          <ac:chgData name="Katy Cummings" userId="8943e281-8307-4b61-9842-5ac0218e0a4d" providerId="ADAL" clId="{8EFB9BED-9F52-4457-948D-7B1288D77442}" dt="2024-02-29T17:47:45.106" v="2854" actId="478"/>
          <ac:spMkLst>
            <pc:docMk/>
            <pc:sldMk cId="2579554725" sldId="2525"/>
            <ac:spMk id="3" creationId="{4240B1E1-D8BC-51BA-FE82-8462DE53040A}"/>
          </ac:spMkLst>
        </pc:spChg>
        <pc:spChg chg="mod ord">
          <ac:chgData name="Katy Cummings" userId="8943e281-8307-4b61-9842-5ac0218e0a4d" providerId="ADAL" clId="{8EFB9BED-9F52-4457-948D-7B1288D77442}" dt="2024-02-29T17:49:03.622" v="2887" actId="26606"/>
          <ac:spMkLst>
            <pc:docMk/>
            <pc:sldMk cId="2579554725" sldId="2525"/>
            <ac:spMk id="4" creationId="{ECEBB0D8-41D2-5604-F0F4-A0551ECD94C6}"/>
          </ac:spMkLst>
        </pc:spChg>
        <pc:picChg chg="add del mod">
          <ac:chgData name="Katy Cummings" userId="8943e281-8307-4b61-9842-5ac0218e0a4d" providerId="ADAL" clId="{8EFB9BED-9F52-4457-948D-7B1288D77442}" dt="2024-02-29T17:49:14.648" v="2890" actId="478"/>
          <ac:picMkLst>
            <pc:docMk/>
            <pc:sldMk cId="2579554725" sldId="2525"/>
            <ac:picMk id="6" creationId="{E9A6D98C-707F-A09A-DB3C-A987018F43E8}"/>
          </ac:picMkLst>
        </pc:picChg>
        <pc:picChg chg="add mod ord">
          <ac:chgData name="Katy Cummings" userId="8943e281-8307-4b61-9842-5ac0218e0a4d" providerId="ADAL" clId="{8EFB9BED-9F52-4457-948D-7B1288D77442}" dt="2024-02-29T17:51:09.269" v="2920" actId="1076"/>
          <ac:picMkLst>
            <pc:docMk/>
            <pc:sldMk cId="2579554725" sldId="2525"/>
            <ac:picMk id="8" creationId="{4B36EF3B-AB56-9177-D03C-BFC6D2F17C21}"/>
          </ac:picMkLst>
        </pc:picChg>
      </pc:sldChg>
      <pc:sldChg chg="addSp delSp modSp add mod modNotesTx">
        <pc:chgData name="Katy Cummings" userId="8943e281-8307-4b61-9842-5ac0218e0a4d" providerId="ADAL" clId="{8EFB9BED-9F52-4457-948D-7B1288D77442}" dt="2024-02-29T18:29:51.524" v="5320" actId="20577"/>
        <pc:sldMkLst>
          <pc:docMk/>
          <pc:sldMk cId="3499180155" sldId="2526"/>
        </pc:sldMkLst>
        <pc:spChg chg="mod">
          <ac:chgData name="Katy Cummings" userId="8943e281-8307-4b61-9842-5ac0218e0a4d" providerId="ADAL" clId="{8EFB9BED-9F52-4457-948D-7B1288D77442}" dt="2024-02-29T18:19:02.278" v="4549" actId="1076"/>
          <ac:spMkLst>
            <pc:docMk/>
            <pc:sldMk cId="3499180155" sldId="2526"/>
            <ac:spMk id="2" creationId="{65AEB8A2-8D0F-59D9-AE52-4378451235C9}"/>
          </ac:spMkLst>
        </pc:spChg>
        <pc:spChg chg="mod">
          <ac:chgData name="Katy Cummings" userId="8943e281-8307-4b61-9842-5ac0218e0a4d" providerId="ADAL" clId="{8EFB9BED-9F52-4457-948D-7B1288D77442}" dt="2024-02-29T18:19:13.725" v="4551" actId="1076"/>
          <ac:spMkLst>
            <pc:docMk/>
            <pc:sldMk cId="3499180155" sldId="2526"/>
            <ac:spMk id="3" creationId="{A7ABBECD-FBF6-1B63-9792-776C4A141AC1}"/>
          </ac:spMkLst>
        </pc:spChg>
        <pc:spChg chg="add del mod">
          <ac:chgData name="Katy Cummings" userId="8943e281-8307-4b61-9842-5ac0218e0a4d" providerId="ADAL" clId="{8EFB9BED-9F52-4457-948D-7B1288D77442}" dt="2024-02-29T18:20:05.734" v="4561"/>
          <ac:spMkLst>
            <pc:docMk/>
            <pc:sldMk cId="3499180155" sldId="2526"/>
            <ac:spMk id="7" creationId="{58E2DEFD-084E-6672-1EE5-E76CC96CF6E8}"/>
          </ac:spMkLst>
        </pc:spChg>
        <pc:spChg chg="add del mod">
          <ac:chgData name="Katy Cummings" userId="8943e281-8307-4b61-9842-5ac0218e0a4d" providerId="ADAL" clId="{8EFB9BED-9F52-4457-948D-7B1288D77442}" dt="2024-02-29T18:21:38.042" v="4574"/>
          <ac:spMkLst>
            <pc:docMk/>
            <pc:sldMk cId="3499180155" sldId="2526"/>
            <ac:spMk id="11" creationId="{867EBF5C-AAD8-26B6-E327-3188C3CE0B2F}"/>
          </ac:spMkLst>
        </pc:spChg>
        <pc:picChg chg="add mod">
          <ac:chgData name="Katy Cummings" userId="8943e281-8307-4b61-9842-5ac0218e0a4d" providerId="ADAL" clId="{8EFB9BED-9F52-4457-948D-7B1288D77442}" dt="2024-02-29T18:22:01.778" v="4586" actId="1076"/>
          <ac:picMkLst>
            <pc:docMk/>
            <pc:sldMk cId="3499180155" sldId="2526"/>
            <ac:picMk id="5" creationId="{DEA038C7-AF86-4231-B30A-9503D9679BE4}"/>
          </ac:picMkLst>
        </pc:picChg>
        <pc:picChg chg="del">
          <ac:chgData name="Katy Cummings" userId="8943e281-8307-4b61-9842-5ac0218e0a4d" providerId="ADAL" clId="{8EFB9BED-9F52-4457-948D-7B1288D77442}" dt="2024-02-29T18:19:17.573" v="4552" actId="478"/>
          <ac:picMkLst>
            <pc:docMk/>
            <pc:sldMk cId="3499180155" sldId="2526"/>
            <ac:picMk id="6" creationId="{834400A7-CA9F-91AD-F320-661FFC052212}"/>
          </ac:picMkLst>
        </pc:picChg>
        <pc:picChg chg="add mod">
          <ac:chgData name="Katy Cummings" userId="8943e281-8307-4b61-9842-5ac0218e0a4d" providerId="ADAL" clId="{8EFB9BED-9F52-4457-948D-7B1288D77442}" dt="2024-02-29T18:22:10.995" v="4595" actId="1037"/>
          <ac:picMkLst>
            <pc:docMk/>
            <pc:sldMk cId="3499180155" sldId="2526"/>
            <ac:picMk id="10" creationId="{C554D3DC-C2E8-AFB3-DF24-8E26BF163179}"/>
          </ac:picMkLst>
        </pc:picChg>
      </pc:sldChg>
      <pc:sldChg chg="modSp add mod ord modNotesTx">
        <pc:chgData name="Katy Cummings" userId="8943e281-8307-4b61-9842-5ac0218e0a4d" providerId="ADAL" clId="{8EFB9BED-9F52-4457-948D-7B1288D77442}" dt="2024-03-27T20:13:47.344" v="70570" actId="20577"/>
        <pc:sldMkLst>
          <pc:docMk/>
          <pc:sldMk cId="2822986389" sldId="2527"/>
        </pc:sldMkLst>
        <pc:spChg chg="mod">
          <ac:chgData name="Katy Cummings" userId="8943e281-8307-4b61-9842-5ac0218e0a4d" providerId="ADAL" clId="{8EFB9BED-9F52-4457-948D-7B1288D77442}" dt="2024-03-19T15:34:00.612" v="32527" actId="20577"/>
          <ac:spMkLst>
            <pc:docMk/>
            <pc:sldMk cId="2822986389" sldId="2527"/>
            <ac:spMk id="2" creationId="{E7923109-D501-A584-3A0C-FE9241C4CFB4}"/>
          </ac:spMkLst>
        </pc:spChg>
      </pc:sldChg>
      <pc:sldChg chg="addSp delSp modSp new mod modNotesTx">
        <pc:chgData name="Katy Cummings" userId="8943e281-8307-4b61-9842-5ac0218e0a4d" providerId="ADAL" clId="{8EFB9BED-9F52-4457-948D-7B1288D77442}" dt="2024-03-27T20:14:51.720" v="70600" actId="20577"/>
        <pc:sldMkLst>
          <pc:docMk/>
          <pc:sldMk cId="4072283934" sldId="2528"/>
        </pc:sldMkLst>
        <pc:spChg chg="mod">
          <ac:chgData name="Katy Cummings" userId="8943e281-8307-4b61-9842-5ac0218e0a4d" providerId="ADAL" clId="{8EFB9BED-9F52-4457-948D-7B1288D77442}" dt="2024-03-27T20:14:51.720" v="70600" actId="20577"/>
          <ac:spMkLst>
            <pc:docMk/>
            <pc:sldMk cId="4072283934" sldId="2528"/>
            <ac:spMk id="2" creationId="{51DAFF70-C7FD-8526-8272-73C7FDAF352D}"/>
          </ac:spMkLst>
        </pc:spChg>
        <pc:spChg chg="mod">
          <ac:chgData name="Katy Cummings" userId="8943e281-8307-4b61-9842-5ac0218e0a4d" providerId="ADAL" clId="{8EFB9BED-9F52-4457-948D-7B1288D77442}" dt="2024-02-29T18:54:47.982" v="6554" actId="1076"/>
          <ac:spMkLst>
            <pc:docMk/>
            <pc:sldMk cId="4072283934" sldId="2528"/>
            <ac:spMk id="3" creationId="{DD891AFC-0D29-BDBB-5113-12DCEB674311}"/>
          </ac:spMkLst>
        </pc:spChg>
        <pc:spChg chg="add del mod">
          <ac:chgData name="Katy Cummings" userId="8943e281-8307-4b61-9842-5ac0218e0a4d" providerId="ADAL" clId="{8EFB9BED-9F52-4457-948D-7B1288D77442}" dt="2024-02-29T18:51:03.267" v="6136"/>
          <ac:spMkLst>
            <pc:docMk/>
            <pc:sldMk cId="4072283934" sldId="2528"/>
            <ac:spMk id="7" creationId="{29413376-63A4-294D-C01A-A72D74719519}"/>
          </ac:spMkLst>
        </pc:spChg>
        <pc:spChg chg="add del mod">
          <ac:chgData name="Katy Cummings" userId="8943e281-8307-4b61-9842-5ac0218e0a4d" providerId="ADAL" clId="{8EFB9BED-9F52-4457-948D-7B1288D77442}" dt="2024-02-29T18:56:08.833" v="6567"/>
          <ac:spMkLst>
            <pc:docMk/>
            <pc:sldMk cId="4072283934" sldId="2528"/>
            <ac:spMk id="10" creationId="{1756E079-C771-BD70-D031-5D60C0AA7983}"/>
          </ac:spMkLst>
        </pc:spChg>
        <pc:picChg chg="add del mod">
          <ac:chgData name="Katy Cummings" userId="8943e281-8307-4b61-9842-5ac0218e0a4d" providerId="ADAL" clId="{8EFB9BED-9F52-4457-948D-7B1288D77442}" dt="2024-02-29T18:47:23.983" v="6023" actId="478"/>
          <ac:picMkLst>
            <pc:docMk/>
            <pc:sldMk cId="4072283934" sldId="2528"/>
            <ac:picMk id="5" creationId="{E00200DB-C6A2-08FB-F07C-7801BD667F36}"/>
          </ac:picMkLst>
        </pc:picChg>
        <pc:picChg chg="add mod">
          <ac:chgData name="Katy Cummings" userId="8943e281-8307-4b61-9842-5ac0218e0a4d" providerId="ADAL" clId="{8EFB9BED-9F52-4457-948D-7B1288D77442}" dt="2024-02-29T18:56:12.118" v="6568" actId="1076"/>
          <ac:picMkLst>
            <pc:docMk/>
            <pc:sldMk cId="4072283934" sldId="2528"/>
            <ac:picMk id="9" creationId="{3EF6B282-3EF2-F72A-B48C-74D6FDAF9054}"/>
          </ac:picMkLst>
        </pc:picChg>
      </pc:sldChg>
      <pc:sldChg chg="addSp delSp modSp add del mod modNotesTx">
        <pc:chgData name="Katy Cummings" userId="8943e281-8307-4b61-9842-5ac0218e0a4d" providerId="ADAL" clId="{8EFB9BED-9F52-4457-948D-7B1288D77442}" dt="2024-03-14T17:01:49.752" v="31581" actId="47"/>
        <pc:sldMkLst>
          <pc:docMk/>
          <pc:sldMk cId="1360998232" sldId="2529"/>
        </pc:sldMkLst>
        <pc:spChg chg="mod">
          <ac:chgData name="Katy Cummings" userId="8943e281-8307-4b61-9842-5ac0218e0a4d" providerId="ADAL" clId="{8EFB9BED-9F52-4457-948D-7B1288D77442}" dt="2024-02-29T20:54:32.022" v="12085" actId="20577"/>
          <ac:spMkLst>
            <pc:docMk/>
            <pc:sldMk cId="1360998232" sldId="2529"/>
            <ac:spMk id="2" creationId="{65AEB8A2-8D0F-59D9-AE52-4378451235C9}"/>
          </ac:spMkLst>
        </pc:spChg>
        <pc:spChg chg="mod">
          <ac:chgData name="Katy Cummings" userId="8943e281-8307-4b61-9842-5ac0218e0a4d" providerId="ADAL" clId="{8EFB9BED-9F52-4457-948D-7B1288D77442}" dt="2024-02-29T20:55:36.663" v="12131" actId="20577"/>
          <ac:spMkLst>
            <pc:docMk/>
            <pc:sldMk cId="1360998232" sldId="2529"/>
            <ac:spMk id="3" creationId="{A7ABBECD-FBF6-1B63-9792-776C4A141AC1}"/>
          </ac:spMkLst>
        </pc:spChg>
        <pc:spChg chg="add del mod">
          <ac:chgData name="Katy Cummings" userId="8943e281-8307-4b61-9842-5ac0218e0a4d" providerId="ADAL" clId="{8EFB9BED-9F52-4457-948D-7B1288D77442}" dt="2024-02-29T20:56:54.809" v="12144"/>
          <ac:spMkLst>
            <pc:docMk/>
            <pc:sldMk cId="1360998232" sldId="2529"/>
            <ac:spMk id="7" creationId="{E0524276-F2F7-A8A4-EB13-7FC7FB455AB3}"/>
          </ac:spMkLst>
        </pc:spChg>
        <pc:picChg chg="del">
          <ac:chgData name="Katy Cummings" userId="8943e281-8307-4b61-9842-5ac0218e0a4d" providerId="ADAL" clId="{8EFB9BED-9F52-4457-948D-7B1288D77442}" dt="2024-02-29T20:56:00.768" v="12133" actId="478"/>
          <ac:picMkLst>
            <pc:docMk/>
            <pc:sldMk cId="1360998232" sldId="2529"/>
            <ac:picMk id="5" creationId="{DEA038C7-AF86-4231-B30A-9503D9679BE4}"/>
          </ac:picMkLst>
        </pc:picChg>
        <pc:picChg chg="add del mod">
          <ac:chgData name="Katy Cummings" userId="8943e281-8307-4b61-9842-5ac0218e0a4d" providerId="ADAL" clId="{8EFB9BED-9F52-4457-948D-7B1288D77442}" dt="2024-03-14T17:01:20.679" v="31573" actId="21"/>
          <ac:picMkLst>
            <pc:docMk/>
            <pc:sldMk cId="1360998232" sldId="2529"/>
            <ac:picMk id="6" creationId="{B29F125E-4222-B2B2-C2F8-1F9AD95E6F53}"/>
          </ac:picMkLst>
        </pc:picChg>
        <pc:picChg chg="del">
          <ac:chgData name="Katy Cummings" userId="8943e281-8307-4b61-9842-5ac0218e0a4d" providerId="ADAL" clId="{8EFB9BED-9F52-4457-948D-7B1288D77442}" dt="2024-02-29T20:55:59.765" v="12132" actId="478"/>
          <ac:picMkLst>
            <pc:docMk/>
            <pc:sldMk cId="1360998232" sldId="2529"/>
            <ac:picMk id="10" creationId="{C554D3DC-C2E8-AFB3-DF24-8E26BF163179}"/>
          </ac:picMkLst>
        </pc:picChg>
      </pc:sldChg>
      <pc:sldChg chg="delSp add del mod">
        <pc:chgData name="Katy Cummings" userId="8943e281-8307-4b61-9842-5ac0218e0a4d" providerId="ADAL" clId="{8EFB9BED-9F52-4457-948D-7B1288D77442}" dt="2024-03-06T18:50:03.632" v="12338" actId="47"/>
        <pc:sldMkLst>
          <pc:docMk/>
          <pc:sldMk cId="2500548287" sldId="2530"/>
        </pc:sldMkLst>
        <pc:picChg chg="del">
          <ac:chgData name="Katy Cummings" userId="8943e281-8307-4b61-9842-5ac0218e0a4d" providerId="ADAL" clId="{8EFB9BED-9F52-4457-948D-7B1288D77442}" dt="2024-03-06T18:37:37.234" v="12263" actId="478"/>
          <ac:picMkLst>
            <pc:docMk/>
            <pc:sldMk cId="2500548287" sldId="2530"/>
            <ac:picMk id="3" creationId="{C9B255DE-FFEA-4FD8-5341-9FFB6605AB8C}"/>
          </ac:picMkLst>
        </pc:picChg>
        <pc:picChg chg="del">
          <ac:chgData name="Katy Cummings" userId="8943e281-8307-4b61-9842-5ac0218e0a4d" providerId="ADAL" clId="{8EFB9BED-9F52-4457-948D-7B1288D77442}" dt="2024-03-06T18:37:36.639" v="12262" actId="478"/>
          <ac:picMkLst>
            <pc:docMk/>
            <pc:sldMk cId="2500548287" sldId="2530"/>
            <ac:picMk id="32" creationId="{5DB4FC2C-80A4-992F-F218-06405FB1DD77}"/>
          </ac:picMkLst>
        </pc:picChg>
      </pc:sldChg>
      <pc:sldChg chg="modSp add del mod ord modNotesTx">
        <pc:chgData name="Katy Cummings" userId="8943e281-8307-4b61-9842-5ac0218e0a4d" providerId="ADAL" clId="{8EFB9BED-9F52-4457-948D-7B1288D77442}" dt="2024-03-14T17:00:41.797" v="31569" actId="2696"/>
        <pc:sldMkLst>
          <pc:docMk/>
          <pc:sldMk cId="2792537138" sldId="2530"/>
        </pc:sldMkLst>
        <pc:spChg chg="mod">
          <ac:chgData name="Katy Cummings" userId="8943e281-8307-4b61-9842-5ac0218e0a4d" providerId="ADAL" clId="{8EFB9BED-9F52-4457-948D-7B1288D77442}" dt="2024-03-06T19:42:41.131" v="13492" actId="20577"/>
          <ac:spMkLst>
            <pc:docMk/>
            <pc:sldMk cId="2792537138" sldId="2530"/>
            <ac:spMk id="2" creationId="{E7923109-D501-A584-3A0C-FE9241C4CFB4}"/>
          </ac:spMkLst>
        </pc:spChg>
      </pc:sldChg>
      <pc:sldChg chg="add">
        <pc:chgData name="Katy Cummings" userId="8943e281-8307-4b61-9842-5ac0218e0a4d" providerId="ADAL" clId="{8EFB9BED-9F52-4457-948D-7B1288D77442}" dt="2024-03-14T17:00:52.369" v="31570"/>
        <pc:sldMkLst>
          <pc:docMk/>
          <pc:sldMk cId="3832281139" sldId="2530"/>
        </pc:sldMkLst>
      </pc:sldChg>
      <pc:sldChg chg="addSp delSp modSp add del mod modNotesTx">
        <pc:chgData name="Katy Cummings" userId="8943e281-8307-4b61-9842-5ac0218e0a4d" providerId="ADAL" clId="{8EFB9BED-9F52-4457-948D-7B1288D77442}" dt="2024-03-27T20:52:52.600" v="71641" actId="2696"/>
        <pc:sldMkLst>
          <pc:docMk/>
          <pc:sldMk cId="496633349" sldId="2531"/>
        </pc:sldMkLst>
        <pc:spChg chg="mod">
          <ac:chgData name="Katy Cummings" userId="8943e281-8307-4b61-9842-5ac0218e0a4d" providerId="ADAL" clId="{8EFB9BED-9F52-4457-948D-7B1288D77442}" dt="2024-03-07T17:43:33.155" v="13655" actId="20577"/>
          <ac:spMkLst>
            <pc:docMk/>
            <pc:sldMk cId="496633349" sldId="2531"/>
            <ac:spMk id="2" creationId="{E7923109-D501-A584-3A0C-FE9241C4CFB4}"/>
          </ac:spMkLst>
        </pc:spChg>
        <pc:picChg chg="add del mod">
          <ac:chgData name="Katy Cummings" userId="8943e281-8307-4b61-9842-5ac0218e0a4d" providerId="ADAL" clId="{8EFB9BED-9F52-4457-948D-7B1288D77442}" dt="2024-03-27T16:53:44.423" v="65424" actId="478"/>
          <ac:picMkLst>
            <pc:docMk/>
            <pc:sldMk cId="496633349" sldId="2531"/>
            <ac:picMk id="6" creationId="{B29F125E-4222-B2B2-C2F8-1F9AD95E6F53}"/>
          </ac:picMkLst>
        </pc:picChg>
      </pc:sldChg>
      <pc:sldChg chg="add">
        <pc:chgData name="Katy Cummings" userId="8943e281-8307-4b61-9842-5ac0218e0a4d" providerId="ADAL" clId="{8EFB9BED-9F52-4457-948D-7B1288D77442}" dt="2024-03-27T20:53:10.516" v="71642"/>
        <pc:sldMkLst>
          <pc:docMk/>
          <pc:sldMk cId="3841013408" sldId="2531"/>
        </pc:sldMkLst>
      </pc:sldChg>
      <pc:sldChg chg="addSp delSp modSp add mod modNotesTx">
        <pc:chgData name="Katy Cummings" userId="8943e281-8307-4b61-9842-5ac0218e0a4d" providerId="ADAL" clId="{8EFB9BED-9F52-4457-948D-7B1288D77442}" dt="2024-03-27T20:58:27.467" v="71991" actId="1076"/>
        <pc:sldMkLst>
          <pc:docMk/>
          <pc:sldMk cId="1012093490" sldId="2532"/>
        </pc:sldMkLst>
        <pc:spChg chg="mod">
          <ac:chgData name="Katy Cummings" userId="8943e281-8307-4b61-9842-5ac0218e0a4d" providerId="ADAL" clId="{8EFB9BED-9F52-4457-948D-7B1288D77442}" dt="2024-03-11T13:14:49.549" v="13735" actId="20577"/>
          <ac:spMkLst>
            <pc:docMk/>
            <pc:sldMk cId="1012093490" sldId="2532"/>
            <ac:spMk id="2" creationId="{65AEB8A2-8D0F-59D9-AE52-4378451235C9}"/>
          </ac:spMkLst>
        </pc:spChg>
        <pc:spChg chg="mod">
          <ac:chgData name="Katy Cummings" userId="8943e281-8307-4b61-9842-5ac0218e0a4d" providerId="ADAL" clId="{8EFB9BED-9F52-4457-948D-7B1288D77442}" dt="2024-03-27T20:58:20.219" v="71989" actId="14100"/>
          <ac:spMkLst>
            <pc:docMk/>
            <pc:sldMk cId="1012093490" sldId="2532"/>
            <ac:spMk id="3" creationId="{A7ABBECD-FBF6-1B63-9792-776C4A141AC1}"/>
          </ac:spMkLst>
        </pc:spChg>
        <pc:spChg chg="add del mod">
          <ac:chgData name="Katy Cummings" userId="8943e281-8307-4b61-9842-5ac0218e0a4d" providerId="ADAL" clId="{8EFB9BED-9F52-4457-948D-7B1288D77442}" dt="2024-03-11T13:17:34.625" v="13880"/>
          <ac:spMkLst>
            <pc:docMk/>
            <pc:sldMk cId="1012093490" sldId="2532"/>
            <ac:spMk id="7" creationId="{BF3232F7-0AB1-D517-DC83-BD9A12401B3E}"/>
          </ac:spMkLst>
        </pc:spChg>
        <pc:picChg chg="add mod">
          <ac:chgData name="Katy Cummings" userId="8943e281-8307-4b61-9842-5ac0218e0a4d" providerId="ADAL" clId="{8EFB9BED-9F52-4457-948D-7B1288D77442}" dt="2024-03-27T20:58:27.467" v="71991" actId="1076"/>
          <ac:picMkLst>
            <pc:docMk/>
            <pc:sldMk cId="1012093490" sldId="2532"/>
            <ac:picMk id="5" creationId="{FED6FE55-8FC6-43E5-A83B-859EF3DF3819}"/>
          </ac:picMkLst>
        </pc:picChg>
        <pc:picChg chg="del">
          <ac:chgData name="Katy Cummings" userId="8943e281-8307-4b61-9842-5ac0218e0a4d" providerId="ADAL" clId="{8EFB9BED-9F52-4457-948D-7B1288D77442}" dt="2024-03-11T13:16:13.597" v="13863" actId="478"/>
          <ac:picMkLst>
            <pc:docMk/>
            <pc:sldMk cId="1012093490" sldId="2532"/>
            <ac:picMk id="6" creationId="{B29F125E-4222-B2B2-C2F8-1F9AD95E6F53}"/>
          </ac:picMkLst>
        </pc:picChg>
      </pc:sldChg>
      <pc:sldChg chg="delSp modSp add mod">
        <pc:chgData name="Katy Cummings" userId="8943e281-8307-4b61-9842-5ac0218e0a4d" providerId="ADAL" clId="{8EFB9BED-9F52-4457-948D-7B1288D77442}" dt="2024-03-27T20:58:40.739" v="72016" actId="20577"/>
        <pc:sldMkLst>
          <pc:docMk/>
          <pc:sldMk cId="786159826" sldId="2533"/>
        </pc:sldMkLst>
        <pc:spChg chg="mod">
          <ac:chgData name="Katy Cummings" userId="8943e281-8307-4b61-9842-5ac0218e0a4d" providerId="ADAL" clId="{8EFB9BED-9F52-4457-948D-7B1288D77442}" dt="2024-03-27T20:58:40.739" v="72016" actId="20577"/>
          <ac:spMkLst>
            <pc:docMk/>
            <pc:sldMk cId="786159826" sldId="2533"/>
            <ac:spMk id="2" creationId="{D70BCB02-9385-324F-9DDB-9A12BA2BE6D6}"/>
          </ac:spMkLst>
        </pc:spChg>
        <pc:spChg chg="del">
          <ac:chgData name="Katy Cummings" userId="8943e281-8307-4b61-9842-5ac0218e0a4d" providerId="ADAL" clId="{8EFB9BED-9F52-4457-948D-7B1288D77442}" dt="2024-03-11T13:18:22.778" v="13885" actId="478"/>
          <ac:spMkLst>
            <pc:docMk/>
            <pc:sldMk cId="786159826" sldId="2533"/>
            <ac:spMk id="12" creationId="{54312F7E-D1B4-5A40-92EC-D72FB40D2D30}"/>
          </ac:spMkLst>
        </pc:spChg>
      </pc:sldChg>
      <pc:sldChg chg="add del">
        <pc:chgData name="Katy Cummings" userId="8943e281-8307-4b61-9842-5ac0218e0a4d" providerId="ADAL" clId="{8EFB9BED-9F52-4457-948D-7B1288D77442}" dt="2024-03-11T13:18:12.281" v="13883"/>
        <pc:sldMkLst>
          <pc:docMk/>
          <pc:sldMk cId="4022742025" sldId="2533"/>
        </pc:sldMkLst>
      </pc:sldChg>
      <pc:sldChg chg="addSp delSp modSp add mod modNotesTx">
        <pc:chgData name="Katy Cummings" userId="8943e281-8307-4b61-9842-5ac0218e0a4d" providerId="ADAL" clId="{8EFB9BED-9F52-4457-948D-7B1288D77442}" dt="2024-03-11T14:05:30.252" v="15420" actId="1076"/>
        <pc:sldMkLst>
          <pc:docMk/>
          <pc:sldMk cId="2286224209" sldId="2534"/>
        </pc:sldMkLst>
        <pc:spChg chg="mod">
          <ac:chgData name="Katy Cummings" userId="8943e281-8307-4b61-9842-5ac0218e0a4d" providerId="ADAL" clId="{8EFB9BED-9F52-4457-948D-7B1288D77442}" dt="2024-03-11T13:23:34.553" v="13896" actId="20577"/>
          <ac:spMkLst>
            <pc:docMk/>
            <pc:sldMk cId="2286224209" sldId="2534"/>
            <ac:spMk id="4" creationId="{BA18D924-0AAA-D21A-27F9-23FB43EE6D5C}"/>
          </ac:spMkLst>
        </pc:spChg>
        <pc:spChg chg="mod">
          <ac:chgData name="Katy Cummings" userId="8943e281-8307-4b61-9842-5ac0218e0a4d" providerId="ADAL" clId="{8EFB9BED-9F52-4457-948D-7B1288D77442}" dt="2024-03-11T13:31:09.820" v="14163" actId="20577"/>
          <ac:spMkLst>
            <pc:docMk/>
            <pc:sldMk cId="2286224209" sldId="2534"/>
            <ac:spMk id="5" creationId="{1A3DFFC3-A5FA-E717-9BF5-7D3DCB4E49BB}"/>
          </ac:spMkLst>
        </pc:spChg>
        <pc:spChg chg="add del mod">
          <ac:chgData name="Katy Cummings" userId="8943e281-8307-4b61-9842-5ac0218e0a4d" providerId="ADAL" clId="{8EFB9BED-9F52-4457-948D-7B1288D77442}" dt="2024-03-11T13:29:36.720" v="14131"/>
          <ac:spMkLst>
            <pc:docMk/>
            <pc:sldMk cId="2286224209" sldId="2534"/>
            <ac:spMk id="7" creationId="{C570C1C3-023A-12ED-FEB4-6BF5C1AE8E0E}"/>
          </ac:spMkLst>
        </pc:spChg>
        <pc:spChg chg="add mod">
          <ac:chgData name="Katy Cummings" userId="8943e281-8307-4b61-9842-5ac0218e0a4d" providerId="ADAL" clId="{8EFB9BED-9F52-4457-948D-7B1288D77442}" dt="2024-03-11T14:05:23.953" v="15418" actId="164"/>
          <ac:spMkLst>
            <pc:docMk/>
            <pc:sldMk cId="2286224209" sldId="2534"/>
            <ac:spMk id="10" creationId="{D26AF900-ACF3-F5CC-FF5D-0E08367BC2B6}"/>
          </ac:spMkLst>
        </pc:spChg>
        <pc:grpChg chg="add mod">
          <ac:chgData name="Katy Cummings" userId="8943e281-8307-4b61-9842-5ac0218e0a4d" providerId="ADAL" clId="{8EFB9BED-9F52-4457-948D-7B1288D77442}" dt="2024-03-11T14:05:30.252" v="15420" actId="1076"/>
          <ac:grpSpMkLst>
            <pc:docMk/>
            <pc:sldMk cId="2286224209" sldId="2534"/>
            <ac:grpSpMk id="11" creationId="{04FFA19F-25B5-E99A-D16E-9FE5469875A2}"/>
          </ac:grpSpMkLst>
        </pc:grpChg>
        <pc:graphicFrameChg chg="add mod">
          <ac:chgData name="Katy Cummings" userId="8943e281-8307-4b61-9842-5ac0218e0a4d" providerId="ADAL" clId="{8EFB9BED-9F52-4457-948D-7B1288D77442}" dt="2024-03-11T14:04:21.321" v="15412"/>
          <ac:graphicFrameMkLst>
            <pc:docMk/>
            <pc:sldMk cId="2286224209" sldId="2534"/>
            <ac:graphicFrameMk id="8" creationId="{F4B72AB1-FB49-F3FE-3E02-15F8156A252B}"/>
          </ac:graphicFrameMkLst>
        </pc:graphicFrameChg>
        <pc:graphicFrameChg chg="del">
          <ac:chgData name="Katy Cummings" userId="8943e281-8307-4b61-9842-5ac0218e0a4d" providerId="ADAL" clId="{8EFB9BED-9F52-4457-948D-7B1288D77442}" dt="2024-03-11T13:23:45.812" v="13913" actId="478"/>
          <ac:graphicFrameMkLst>
            <pc:docMk/>
            <pc:sldMk cId="2286224209" sldId="2534"/>
            <ac:graphicFrameMk id="71685" creationId="{00000000-0000-0000-0000-000000000000}"/>
          </ac:graphicFrameMkLst>
        </pc:graphicFrameChg>
        <pc:picChg chg="add mod">
          <ac:chgData name="Katy Cummings" userId="8943e281-8307-4b61-9842-5ac0218e0a4d" providerId="ADAL" clId="{8EFB9BED-9F52-4457-948D-7B1288D77442}" dt="2024-03-11T13:25:33.073" v="13917" actId="1076"/>
          <ac:picMkLst>
            <pc:docMk/>
            <pc:sldMk cId="2286224209" sldId="2534"/>
            <ac:picMk id="6" creationId="{8F219CF8-F054-7467-FA5B-15AF7AF1FAA4}"/>
          </ac:picMkLst>
        </pc:picChg>
        <pc:picChg chg="add mod">
          <ac:chgData name="Katy Cummings" userId="8943e281-8307-4b61-9842-5ac0218e0a4d" providerId="ADAL" clId="{8EFB9BED-9F52-4457-948D-7B1288D77442}" dt="2024-03-11T14:05:23.953" v="15418" actId="164"/>
          <ac:picMkLst>
            <pc:docMk/>
            <pc:sldMk cId="2286224209" sldId="2534"/>
            <ac:picMk id="9" creationId="{4FD71635-C0AB-685D-4E0B-C3915A7D146F}"/>
          </ac:picMkLst>
        </pc:picChg>
      </pc:sldChg>
      <pc:sldChg chg="addSp delSp modSp new mod modClrScheme chgLayout modNotesTx">
        <pc:chgData name="Katy Cummings" userId="8943e281-8307-4b61-9842-5ac0218e0a4d" providerId="ADAL" clId="{8EFB9BED-9F52-4457-948D-7B1288D77442}" dt="2024-03-11T14:06:18.767" v="15424" actId="1076"/>
        <pc:sldMkLst>
          <pc:docMk/>
          <pc:sldMk cId="1368705555" sldId="2535"/>
        </pc:sldMkLst>
        <pc:spChg chg="del mod ord">
          <ac:chgData name="Katy Cummings" userId="8943e281-8307-4b61-9842-5ac0218e0a4d" providerId="ADAL" clId="{8EFB9BED-9F52-4457-948D-7B1288D77442}" dt="2024-03-11T13:46:14.075" v="14834" actId="700"/>
          <ac:spMkLst>
            <pc:docMk/>
            <pc:sldMk cId="1368705555" sldId="2535"/>
            <ac:spMk id="2" creationId="{A9239F5C-7C4A-BDFF-9F92-A3D8302E3D80}"/>
          </ac:spMkLst>
        </pc:spChg>
        <pc:spChg chg="del mod ord">
          <ac:chgData name="Katy Cummings" userId="8943e281-8307-4b61-9842-5ac0218e0a4d" providerId="ADAL" clId="{8EFB9BED-9F52-4457-948D-7B1288D77442}" dt="2024-03-11T13:46:14.075" v="14834" actId="700"/>
          <ac:spMkLst>
            <pc:docMk/>
            <pc:sldMk cId="1368705555" sldId="2535"/>
            <ac:spMk id="3" creationId="{233ECCEA-2CF3-BB2A-0052-AF80756C0582}"/>
          </ac:spMkLst>
        </pc:spChg>
        <pc:spChg chg="mod ord">
          <ac:chgData name="Katy Cummings" userId="8943e281-8307-4b61-9842-5ac0218e0a4d" providerId="ADAL" clId="{8EFB9BED-9F52-4457-948D-7B1288D77442}" dt="2024-03-11T13:46:14.075" v="14834" actId="700"/>
          <ac:spMkLst>
            <pc:docMk/>
            <pc:sldMk cId="1368705555" sldId="2535"/>
            <ac:spMk id="4" creationId="{9FEBC167-96C4-DB59-5746-BDF88D8BA2AC}"/>
          </ac:spMkLst>
        </pc:spChg>
        <pc:spChg chg="add mod ord">
          <ac:chgData name="Katy Cummings" userId="8943e281-8307-4b61-9842-5ac0218e0a4d" providerId="ADAL" clId="{8EFB9BED-9F52-4457-948D-7B1288D77442}" dt="2024-03-11T13:46:17.324" v="14850" actId="20577"/>
          <ac:spMkLst>
            <pc:docMk/>
            <pc:sldMk cId="1368705555" sldId="2535"/>
            <ac:spMk id="5" creationId="{EEDE65ED-EC6F-DAB4-9A29-E61F7F6FC4AC}"/>
          </ac:spMkLst>
        </pc:spChg>
        <pc:spChg chg="add del mod ord">
          <ac:chgData name="Katy Cummings" userId="8943e281-8307-4b61-9842-5ac0218e0a4d" providerId="ADAL" clId="{8EFB9BED-9F52-4457-948D-7B1288D77442}" dt="2024-03-11T13:47:09.722" v="14851" actId="931"/>
          <ac:spMkLst>
            <pc:docMk/>
            <pc:sldMk cId="1368705555" sldId="2535"/>
            <ac:spMk id="6" creationId="{07696C3C-9667-5CDF-D90A-8C882F89F551}"/>
          </ac:spMkLst>
        </pc:spChg>
        <pc:spChg chg="add del mod">
          <ac:chgData name="Katy Cummings" userId="8943e281-8307-4b61-9842-5ac0218e0a4d" providerId="ADAL" clId="{8EFB9BED-9F52-4457-948D-7B1288D77442}" dt="2024-03-11T13:47:32.331" v="14861"/>
          <ac:spMkLst>
            <pc:docMk/>
            <pc:sldMk cId="1368705555" sldId="2535"/>
            <ac:spMk id="9" creationId="{AB88FDE0-6B0D-00FD-8E2E-C6487D6B1D8A}"/>
          </ac:spMkLst>
        </pc:spChg>
        <pc:spChg chg="mod">
          <ac:chgData name="Katy Cummings" userId="8943e281-8307-4b61-9842-5ac0218e0a4d" providerId="ADAL" clId="{8EFB9BED-9F52-4457-948D-7B1288D77442}" dt="2024-03-11T14:05:59.831" v="15421"/>
          <ac:spMkLst>
            <pc:docMk/>
            <pc:sldMk cId="1368705555" sldId="2535"/>
            <ac:spMk id="12" creationId="{0C326120-C6DA-13BA-ECB5-F174F61AF485}"/>
          </ac:spMkLst>
        </pc:spChg>
        <pc:grpChg chg="add mod">
          <ac:chgData name="Katy Cummings" userId="8943e281-8307-4b61-9842-5ac0218e0a4d" providerId="ADAL" clId="{8EFB9BED-9F52-4457-948D-7B1288D77442}" dt="2024-03-11T14:05:59.831" v="15421"/>
          <ac:grpSpMkLst>
            <pc:docMk/>
            <pc:sldMk cId="1368705555" sldId="2535"/>
            <ac:grpSpMk id="10" creationId="{AB2471EB-7A40-E92A-E562-10B7543393C1}"/>
          </ac:grpSpMkLst>
        </pc:grpChg>
        <pc:picChg chg="add mod">
          <ac:chgData name="Katy Cummings" userId="8943e281-8307-4b61-9842-5ac0218e0a4d" providerId="ADAL" clId="{8EFB9BED-9F52-4457-948D-7B1288D77442}" dt="2024-03-11T13:47:31.225" v="14859" actId="1076"/>
          <ac:picMkLst>
            <pc:docMk/>
            <pc:sldMk cId="1368705555" sldId="2535"/>
            <ac:picMk id="8" creationId="{1C7A1D52-A81D-8AF4-D64D-16608B1BC356}"/>
          </ac:picMkLst>
        </pc:picChg>
        <pc:picChg chg="mod">
          <ac:chgData name="Katy Cummings" userId="8943e281-8307-4b61-9842-5ac0218e0a4d" providerId="ADAL" clId="{8EFB9BED-9F52-4457-948D-7B1288D77442}" dt="2024-03-11T14:05:59.831" v="15421"/>
          <ac:picMkLst>
            <pc:docMk/>
            <pc:sldMk cId="1368705555" sldId="2535"/>
            <ac:picMk id="11" creationId="{04351212-7DB0-DD71-05EB-93A8A036C7C4}"/>
          </ac:picMkLst>
        </pc:picChg>
        <pc:picChg chg="add mod modCrop">
          <ac:chgData name="Katy Cummings" userId="8943e281-8307-4b61-9842-5ac0218e0a4d" providerId="ADAL" clId="{8EFB9BED-9F52-4457-948D-7B1288D77442}" dt="2024-03-11T14:06:18.767" v="15424" actId="1076"/>
          <ac:picMkLst>
            <pc:docMk/>
            <pc:sldMk cId="1368705555" sldId="2535"/>
            <ac:picMk id="13" creationId="{D2DE1713-6776-B5EE-388D-A805B98961F8}"/>
          </ac:picMkLst>
        </pc:picChg>
      </pc:sldChg>
      <pc:sldChg chg="addSp delSp modSp new mod modNotesTx">
        <pc:chgData name="Katy Cummings" userId="8943e281-8307-4b61-9842-5ac0218e0a4d" providerId="ADAL" clId="{8EFB9BED-9F52-4457-948D-7B1288D77442}" dt="2024-03-11T13:51:41.100" v="14971" actId="1037"/>
        <pc:sldMkLst>
          <pc:docMk/>
          <pc:sldMk cId="335992327" sldId="2536"/>
        </pc:sldMkLst>
        <pc:spChg chg="del">
          <ac:chgData name="Katy Cummings" userId="8943e281-8307-4b61-9842-5ac0218e0a4d" providerId="ADAL" clId="{8EFB9BED-9F52-4457-948D-7B1288D77442}" dt="2024-03-11T13:48:43.533" v="14939" actId="931"/>
          <ac:spMkLst>
            <pc:docMk/>
            <pc:sldMk cId="335992327" sldId="2536"/>
            <ac:spMk id="3" creationId="{E2852A3E-1ACA-CAF8-8BF3-1EE996E5FC95}"/>
          </ac:spMkLst>
        </pc:spChg>
        <pc:spChg chg="add del mod">
          <ac:chgData name="Katy Cummings" userId="8943e281-8307-4b61-9842-5ac0218e0a4d" providerId="ADAL" clId="{8EFB9BED-9F52-4457-948D-7B1288D77442}" dt="2024-03-11T13:49:08.204" v="14947"/>
          <ac:spMkLst>
            <pc:docMk/>
            <pc:sldMk cId="335992327" sldId="2536"/>
            <ac:spMk id="7" creationId="{370D40C8-870C-0627-CED8-BEBCC6E1547F}"/>
          </ac:spMkLst>
        </pc:spChg>
        <pc:spChg chg="add del mod">
          <ac:chgData name="Katy Cummings" userId="8943e281-8307-4b61-9842-5ac0218e0a4d" providerId="ADAL" clId="{8EFB9BED-9F52-4457-948D-7B1288D77442}" dt="2024-03-11T13:50:24.926" v="14956"/>
          <ac:spMkLst>
            <pc:docMk/>
            <pc:sldMk cId="335992327" sldId="2536"/>
            <ac:spMk id="10" creationId="{9CF7231D-4190-F5A4-14D1-B21B23C68CAB}"/>
          </ac:spMkLst>
        </pc:spChg>
        <pc:spChg chg="add del mod">
          <ac:chgData name="Katy Cummings" userId="8943e281-8307-4b61-9842-5ac0218e0a4d" providerId="ADAL" clId="{8EFB9BED-9F52-4457-948D-7B1288D77442}" dt="2024-03-11T13:50:32.776" v="14958" actId="478"/>
          <ac:spMkLst>
            <pc:docMk/>
            <pc:sldMk cId="335992327" sldId="2536"/>
            <ac:spMk id="12" creationId="{17579C64-8B30-1687-4F93-367914319C43}"/>
          </ac:spMkLst>
        </pc:spChg>
        <pc:picChg chg="add del mod">
          <ac:chgData name="Katy Cummings" userId="8943e281-8307-4b61-9842-5ac0218e0a4d" providerId="ADAL" clId="{8EFB9BED-9F52-4457-948D-7B1288D77442}" dt="2024-03-11T13:50:24.926" v="14954" actId="478"/>
          <ac:picMkLst>
            <pc:docMk/>
            <pc:sldMk cId="335992327" sldId="2536"/>
            <ac:picMk id="6" creationId="{0006394A-7812-EA0B-6789-0ED729B13932}"/>
          </ac:picMkLst>
        </pc:picChg>
        <pc:picChg chg="add mod modCrop">
          <ac:chgData name="Katy Cummings" userId="8943e281-8307-4b61-9842-5ac0218e0a4d" providerId="ADAL" clId="{8EFB9BED-9F52-4457-948D-7B1288D77442}" dt="2024-03-11T13:51:41.100" v="14971" actId="1037"/>
          <ac:picMkLst>
            <pc:docMk/>
            <pc:sldMk cId="335992327" sldId="2536"/>
            <ac:picMk id="9" creationId="{26FB67F1-6348-32FE-0D40-BA974B0DE966}"/>
          </ac:picMkLst>
        </pc:picChg>
      </pc:sldChg>
      <pc:sldChg chg="addSp delSp modSp new mod modClrScheme chgLayout modNotesTx">
        <pc:chgData name="Katy Cummings" userId="8943e281-8307-4b61-9842-5ac0218e0a4d" providerId="ADAL" clId="{8EFB9BED-9F52-4457-948D-7B1288D77442}" dt="2024-03-11T13:58:00.540" v="15007" actId="20577"/>
        <pc:sldMkLst>
          <pc:docMk/>
          <pc:sldMk cId="1605909709" sldId="2537"/>
        </pc:sldMkLst>
        <pc:spChg chg="del mod ord">
          <ac:chgData name="Katy Cummings" userId="8943e281-8307-4b61-9842-5ac0218e0a4d" providerId="ADAL" clId="{8EFB9BED-9F52-4457-948D-7B1288D77442}" dt="2024-03-11T13:57:26.758" v="15001" actId="700"/>
          <ac:spMkLst>
            <pc:docMk/>
            <pc:sldMk cId="1605909709" sldId="2537"/>
            <ac:spMk id="2" creationId="{AF761D13-B98F-F5BB-D776-132D5B00301B}"/>
          </ac:spMkLst>
        </pc:spChg>
        <pc:spChg chg="del mod ord">
          <ac:chgData name="Katy Cummings" userId="8943e281-8307-4b61-9842-5ac0218e0a4d" providerId="ADAL" clId="{8EFB9BED-9F52-4457-948D-7B1288D77442}" dt="2024-03-11T13:57:26.758" v="15001" actId="700"/>
          <ac:spMkLst>
            <pc:docMk/>
            <pc:sldMk cId="1605909709" sldId="2537"/>
            <ac:spMk id="3" creationId="{643431E5-7E5D-70C2-7EC3-8A0AA2422319}"/>
          </ac:spMkLst>
        </pc:spChg>
        <pc:spChg chg="mod ord">
          <ac:chgData name="Katy Cummings" userId="8943e281-8307-4b61-9842-5ac0218e0a4d" providerId="ADAL" clId="{8EFB9BED-9F52-4457-948D-7B1288D77442}" dt="2024-03-11T13:57:26.758" v="15001" actId="700"/>
          <ac:spMkLst>
            <pc:docMk/>
            <pc:sldMk cId="1605909709" sldId="2537"/>
            <ac:spMk id="4" creationId="{D858594D-F612-3DD4-990A-B5EF34ABD9F7}"/>
          </ac:spMkLst>
        </pc:spChg>
        <pc:spChg chg="add mod ord">
          <ac:chgData name="Katy Cummings" userId="8943e281-8307-4b61-9842-5ac0218e0a4d" providerId="ADAL" clId="{8EFB9BED-9F52-4457-948D-7B1288D77442}" dt="2024-03-11T13:58:00.540" v="15007" actId="20577"/>
          <ac:spMkLst>
            <pc:docMk/>
            <pc:sldMk cId="1605909709" sldId="2537"/>
            <ac:spMk id="5" creationId="{74F92F17-AA40-CAE7-F4C4-0BA9FEBDE43D}"/>
          </ac:spMkLst>
        </pc:spChg>
        <pc:spChg chg="add mod ord">
          <ac:chgData name="Katy Cummings" userId="8943e281-8307-4b61-9842-5ac0218e0a4d" providerId="ADAL" clId="{8EFB9BED-9F52-4457-948D-7B1288D77442}" dt="2024-03-11T13:57:26.758" v="15001" actId="700"/>
          <ac:spMkLst>
            <pc:docMk/>
            <pc:sldMk cId="1605909709" sldId="2537"/>
            <ac:spMk id="6" creationId="{F7DC1688-D8A1-F04F-A22D-E67EC8DF730E}"/>
          </ac:spMkLst>
        </pc:spChg>
      </pc:sldChg>
      <pc:sldChg chg="addSp delSp modSp new mod modNotesTx">
        <pc:chgData name="Katy Cummings" userId="8943e281-8307-4b61-9842-5ac0218e0a4d" providerId="ADAL" clId="{8EFB9BED-9F52-4457-948D-7B1288D77442}" dt="2024-03-11T14:34:21.651" v="17145" actId="20577"/>
        <pc:sldMkLst>
          <pc:docMk/>
          <pc:sldMk cId="3886394297" sldId="2538"/>
        </pc:sldMkLst>
        <pc:spChg chg="mod">
          <ac:chgData name="Katy Cummings" userId="8943e281-8307-4b61-9842-5ac0218e0a4d" providerId="ADAL" clId="{8EFB9BED-9F52-4457-948D-7B1288D77442}" dt="2024-03-11T14:34:21.651" v="17145" actId="20577"/>
          <ac:spMkLst>
            <pc:docMk/>
            <pc:sldMk cId="3886394297" sldId="2538"/>
            <ac:spMk id="2" creationId="{EA93B8C8-BC9B-65C1-88AD-31BD2F822DC7}"/>
          </ac:spMkLst>
        </pc:spChg>
        <pc:spChg chg="del">
          <ac:chgData name="Katy Cummings" userId="8943e281-8307-4b61-9842-5ac0218e0a4d" providerId="ADAL" clId="{8EFB9BED-9F52-4457-948D-7B1288D77442}" dt="2024-03-11T14:09:48.066" v="15437" actId="931"/>
          <ac:spMkLst>
            <pc:docMk/>
            <pc:sldMk cId="3886394297" sldId="2538"/>
            <ac:spMk id="3" creationId="{F7146204-C583-B196-F715-C50D451EDA64}"/>
          </ac:spMkLst>
        </pc:spChg>
        <pc:spChg chg="add mod">
          <ac:chgData name="Katy Cummings" userId="8943e281-8307-4b61-9842-5ac0218e0a4d" providerId="ADAL" clId="{8EFB9BED-9F52-4457-948D-7B1288D77442}" dt="2024-03-11T14:08:10.797" v="15436" actId="164"/>
          <ac:spMkLst>
            <pc:docMk/>
            <pc:sldMk cId="3886394297" sldId="2538"/>
            <ac:spMk id="7" creationId="{40CA954C-D026-4F2A-41F9-C000C9ED96C2}"/>
          </ac:spMkLst>
        </pc:spChg>
        <pc:spChg chg="add del mod">
          <ac:chgData name="Katy Cummings" userId="8943e281-8307-4b61-9842-5ac0218e0a4d" providerId="ADAL" clId="{8EFB9BED-9F52-4457-948D-7B1288D77442}" dt="2024-03-11T14:10:21.730" v="15452"/>
          <ac:spMkLst>
            <pc:docMk/>
            <pc:sldMk cId="3886394297" sldId="2538"/>
            <ac:spMk id="11" creationId="{E8815303-B3F6-31AD-77E3-D492B13AFC1C}"/>
          </ac:spMkLst>
        </pc:spChg>
        <pc:grpChg chg="add mod">
          <ac:chgData name="Katy Cummings" userId="8943e281-8307-4b61-9842-5ac0218e0a4d" providerId="ADAL" clId="{8EFB9BED-9F52-4457-948D-7B1288D77442}" dt="2024-03-11T14:34:14.239" v="17126" actId="1076"/>
          <ac:grpSpMkLst>
            <pc:docMk/>
            <pc:sldMk cId="3886394297" sldId="2538"/>
            <ac:grpSpMk id="8" creationId="{6ED35B1F-D190-E615-7FBC-CEBC4491C0EF}"/>
          </ac:grpSpMkLst>
        </pc:grpChg>
        <pc:graphicFrameChg chg="add mod">
          <ac:chgData name="Katy Cummings" userId="8943e281-8307-4b61-9842-5ac0218e0a4d" providerId="ADAL" clId="{8EFB9BED-9F52-4457-948D-7B1288D77442}" dt="2024-03-11T14:06:59.415" v="15426"/>
          <ac:graphicFrameMkLst>
            <pc:docMk/>
            <pc:sldMk cId="3886394297" sldId="2538"/>
            <ac:graphicFrameMk id="5" creationId="{A67CA89B-5AC6-E5A9-C1FA-735FB3EBBF79}"/>
          </ac:graphicFrameMkLst>
        </pc:graphicFrameChg>
        <pc:picChg chg="add mod modCrop">
          <ac:chgData name="Katy Cummings" userId="8943e281-8307-4b61-9842-5ac0218e0a4d" providerId="ADAL" clId="{8EFB9BED-9F52-4457-948D-7B1288D77442}" dt="2024-03-11T14:08:10.797" v="15436" actId="164"/>
          <ac:picMkLst>
            <pc:docMk/>
            <pc:sldMk cId="3886394297" sldId="2538"/>
            <ac:picMk id="6" creationId="{DA0B1E93-7445-3F6D-841B-287DD1CAD7A7}"/>
          </ac:picMkLst>
        </pc:picChg>
        <pc:picChg chg="add mod">
          <ac:chgData name="Katy Cummings" userId="8943e281-8307-4b61-9842-5ac0218e0a4d" providerId="ADAL" clId="{8EFB9BED-9F52-4457-948D-7B1288D77442}" dt="2024-03-11T14:34:11.527" v="17125" actId="1076"/>
          <ac:picMkLst>
            <pc:docMk/>
            <pc:sldMk cId="3886394297" sldId="2538"/>
            <ac:picMk id="10" creationId="{E482A877-8128-914F-1DAF-F2EC15F4F433}"/>
          </ac:picMkLst>
        </pc:picChg>
      </pc:sldChg>
      <pc:sldChg chg="modSp new mod modNotesTx">
        <pc:chgData name="Katy Cummings" userId="8943e281-8307-4b61-9842-5ac0218e0a4d" providerId="ADAL" clId="{8EFB9BED-9F52-4457-948D-7B1288D77442}" dt="2024-03-11T14:23:09.421" v="15973" actId="20577"/>
        <pc:sldMkLst>
          <pc:docMk/>
          <pc:sldMk cId="1918046800" sldId="2539"/>
        </pc:sldMkLst>
        <pc:spChg chg="mod">
          <ac:chgData name="Katy Cummings" userId="8943e281-8307-4b61-9842-5ac0218e0a4d" providerId="ADAL" clId="{8EFB9BED-9F52-4457-948D-7B1288D77442}" dt="2024-03-11T14:13:07.517" v="15475" actId="20577"/>
          <ac:spMkLst>
            <pc:docMk/>
            <pc:sldMk cId="1918046800" sldId="2539"/>
            <ac:spMk id="2" creationId="{7E64AF3D-E50B-BF77-670D-C3075F70CDD6}"/>
          </ac:spMkLst>
        </pc:spChg>
      </pc:sldChg>
      <pc:sldChg chg="addSp delSp modSp new mod ord modClrScheme chgLayout modNotesTx">
        <pc:chgData name="Katy Cummings" userId="8943e281-8307-4b61-9842-5ac0218e0a4d" providerId="ADAL" clId="{8EFB9BED-9F52-4457-948D-7B1288D77442}" dt="2024-03-11T14:21:28.587" v="15910" actId="20577"/>
        <pc:sldMkLst>
          <pc:docMk/>
          <pc:sldMk cId="943398386" sldId="2540"/>
        </pc:sldMkLst>
        <pc:spChg chg="mod ord">
          <ac:chgData name="Katy Cummings" userId="8943e281-8307-4b61-9842-5ac0218e0a4d" providerId="ADAL" clId="{8EFB9BED-9F52-4457-948D-7B1288D77442}" dt="2024-03-11T14:18:26.415" v="15786" actId="700"/>
          <ac:spMkLst>
            <pc:docMk/>
            <pc:sldMk cId="943398386" sldId="2540"/>
            <ac:spMk id="2" creationId="{714879EC-127B-1362-EC84-9DF8A2812535}"/>
          </ac:spMkLst>
        </pc:spChg>
        <pc:spChg chg="add mod ord">
          <ac:chgData name="Katy Cummings" userId="8943e281-8307-4b61-9842-5ac0218e0a4d" providerId="ADAL" clId="{8EFB9BED-9F52-4457-948D-7B1288D77442}" dt="2024-03-11T14:19:21.978" v="15806" actId="313"/>
          <ac:spMkLst>
            <pc:docMk/>
            <pc:sldMk cId="943398386" sldId="2540"/>
            <ac:spMk id="3" creationId="{0D14C9E5-29EE-DD16-B6AE-A1E5BF28CCED}"/>
          </ac:spMkLst>
        </pc:spChg>
        <pc:spChg chg="add del mod ord">
          <ac:chgData name="Katy Cummings" userId="8943e281-8307-4b61-9842-5ac0218e0a4d" providerId="ADAL" clId="{8EFB9BED-9F52-4457-948D-7B1288D77442}" dt="2024-03-11T14:20:09.794" v="15807" actId="931"/>
          <ac:spMkLst>
            <pc:docMk/>
            <pc:sldMk cId="943398386" sldId="2540"/>
            <ac:spMk id="4" creationId="{E53FD0CB-B838-E743-192E-18EE9879A739}"/>
          </ac:spMkLst>
        </pc:spChg>
        <pc:spChg chg="add del mod">
          <ac:chgData name="Katy Cummings" userId="8943e281-8307-4b61-9842-5ac0218e0a4d" providerId="ADAL" clId="{8EFB9BED-9F52-4457-948D-7B1288D77442}" dt="2024-03-11T14:20:24.952" v="15814"/>
          <ac:spMkLst>
            <pc:docMk/>
            <pc:sldMk cId="943398386" sldId="2540"/>
            <ac:spMk id="7" creationId="{3CF4C27C-286B-29B3-1C49-487E1D577FE9}"/>
          </ac:spMkLst>
        </pc:spChg>
        <pc:spChg chg="add del mod">
          <ac:chgData name="Katy Cummings" userId="8943e281-8307-4b61-9842-5ac0218e0a4d" providerId="ADAL" clId="{8EFB9BED-9F52-4457-948D-7B1288D77442}" dt="2024-03-11T14:21:06.976" v="15818" actId="478"/>
          <ac:spMkLst>
            <pc:docMk/>
            <pc:sldMk cId="943398386" sldId="2540"/>
            <ac:spMk id="10" creationId="{807D7B7F-D763-06AD-8468-EADA6316A3E7}"/>
          </ac:spMkLst>
        </pc:spChg>
        <pc:picChg chg="add mod">
          <ac:chgData name="Katy Cummings" userId="8943e281-8307-4b61-9842-5ac0218e0a4d" providerId="ADAL" clId="{8EFB9BED-9F52-4457-948D-7B1288D77442}" dt="2024-03-11T14:20:13.581" v="15809" actId="962"/>
          <ac:picMkLst>
            <pc:docMk/>
            <pc:sldMk cId="943398386" sldId="2540"/>
            <ac:picMk id="6" creationId="{44A6CBE5-01AC-9F84-6099-5F930BC046C6}"/>
          </ac:picMkLst>
        </pc:picChg>
        <pc:picChg chg="add del mod">
          <ac:chgData name="Katy Cummings" userId="8943e281-8307-4b61-9842-5ac0218e0a4d" providerId="ADAL" clId="{8EFB9BED-9F52-4457-948D-7B1288D77442}" dt="2024-03-11T14:21:06.976" v="15818" actId="478"/>
          <ac:picMkLst>
            <pc:docMk/>
            <pc:sldMk cId="943398386" sldId="2540"/>
            <ac:picMk id="9" creationId="{E9FF4727-BED3-5F81-0265-401003EB8A8A}"/>
          </ac:picMkLst>
        </pc:picChg>
      </pc:sldChg>
      <pc:sldChg chg="modSp new mod modNotesTx">
        <pc:chgData name="Katy Cummings" userId="8943e281-8307-4b61-9842-5ac0218e0a4d" providerId="ADAL" clId="{8EFB9BED-9F52-4457-948D-7B1288D77442}" dt="2024-03-11T14:45:11.825" v="17592" actId="20577"/>
        <pc:sldMkLst>
          <pc:docMk/>
          <pc:sldMk cId="2259258317" sldId="2541"/>
        </pc:sldMkLst>
        <pc:spChg chg="mod">
          <ac:chgData name="Katy Cummings" userId="8943e281-8307-4b61-9842-5ac0218e0a4d" providerId="ADAL" clId="{8EFB9BED-9F52-4457-948D-7B1288D77442}" dt="2024-03-11T14:22:52.833" v="15949" actId="20577"/>
          <ac:spMkLst>
            <pc:docMk/>
            <pc:sldMk cId="2259258317" sldId="2541"/>
            <ac:spMk id="2" creationId="{43625B21-F5E4-3F3B-F54F-D6A326D752FF}"/>
          </ac:spMkLst>
        </pc:spChg>
        <pc:spChg chg="mod">
          <ac:chgData name="Katy Cummings" userId="8943e281-8307-4b61-9842-5ac0218e0a4d" providerId="ADAL" clId="{8EFB9BED-9F52-4457-948D-7B1288D77442}" dt="2024-03-11T14:28:33.688" v="16399" actId="20577"/>
          <ac:spMkLst>
            <pc:docMk/>
            <pc:sldMk cId="2259258317" sldId="2541"/>
            <ac:spMk id="3" creationId="{E7C2B1DF-FA2E-8289-0B4D-305D5071D2E5}"/>
          </ac:spMkLst>
        </pc:spChg>
      </pc:sldChg>
      <pc:sldChg chg="addSp delSp modSp new mod modClrScheme chgLayout modNotesTx">
        <pc:chgData name="Katy Cummings" userId="8943e281-8307-4b61-9842-5ac0218e0a4d" providerId="ADAL" clId="{8EFB9BED-9F52-4457-948D-7B1288D77442}" dt="2024-03-26T13:30:48.208" v="51413" actId="20577"/>
        <pc:sldMkLst>
          <pc:docMk/>
          <pc:sldMk cId="1277868682" sldId="2542"/>
        </pc:sldMkLst>
        <pc:spChg chg="mod ord">
          <ac:chgData name="Katy Cummings" userId="8943e281-8307-4b61-9842-5ac0218e0a4d" providerId="ADAL" clId="{8EFB9BED-9F52-4457-948D-7B1288D77442}" dt="2024-03-11T14:32:51.196" v="17104" actId="700"/>
          <ac:spMkLst>
            <pc:docMk/>
            <pc:sldMk cId="1277868682" sldId="2542"/>
            <ac:spMk id="2" creationId="{8D29A888-B74C-CC7A-87FC-AF488DF1DF73}"/>
          </ac:spMkLst>
        </pc:spChg>
        <pc:spChg chg="add mod ord">
          <ac:chgData name="Katy Cummings" userId="8943e281-8307-4b61-9842-5ac0218e0a4d" providerId="ADAL" clId="{8EFB9BED-9F52-4457-948D-7B1288D77442}" dt="2024-03-11T14:38:14.777" v="17284" actId="1076"/>
          <ac:spMkLst>
            <pc:docMk/>
            <pc:sldMk cId="1277868682" sldId="2542"/>
            <ac:spMk id="3" creationId="{D588A347-7BA9-DF3E-F9F3-7D5B73AB6EB6}"/>
          </ac:spMkLst>
        </pc:spChg>
        <pc:spChg chg="add del mod ord">
          <ac:chgData name="Katy Cummings" userId="8943e281-8307-4b61-9842-5ac0218e0a4d" providerId="ADAL" clId="{8EFB9BED-9F52-4457-948D-7B1288D77442}" dt="2024-03-11T14:37:53.639" v="17274" actId="931"/>
          <ac:spMkLst>
            <pc:docMk/>
            <pc:sldMk cId="1277868682" sldId="2542"/>
            <ac:spMk id="4" creationId="{BD904D7A-5F4D-D0B6-CF1B-F23F394CF1B5}"/>
          </ac:spMkLst>
        </pc:spChg>
        <pc:spChg chg="mod topLvl">
          <ac:chgData name="Katy Cummings" userId="8943e281-8307-4b61-9842-5ac0218e0a4d" providerId="ADAL" clId="{8EFB9BED-9F52-4457-948D-7B1288D77442}" dt="2024-03-11T14:33:53.522" v="17121" actId="164"/>
          <ac:spMkLst>
            <pc:docMk/>
            <pc:sldMk cId="1277868682" sldId="2542"/>
            <ac:spMk id="7" creationId="{7F9702C1-1DDA-48EA-2312-F14AAD4ECD0F}"/>
          </ac:spMkLst>
        </pc:spChg>
        <pc:spChg chg="add del mod">
          <ac:chgData name="Katy Cummings" userId="8943e281-8307-4b61-9842-5ac0218e0a4d" providerId="ADAL" clId="{8EFB9BED-9F52-4457-948D-7B1288D77442}" dt="2024-03-11T14:38:11.731" v="17283"/>
          <ac:spMkLst>
            <pc:docMk/>
            <pc:sldMk cId="1277868682" sldId="2542"/>
            <ac:spMk id="11" creationId="{81710305-BF0F-09CF-EE9E-A47984DABA83}"/>
          </ac:spMkLst>
        </pc:spChg>
        <pc:grpChg chg="add del mod">
          <ac:chgData name="Katy Cummings" userId="8943e281-8307-4b61-9842-5ac0218e0a4d" providerId="ADAL" clId="{8EFB9BED-9F52-4457-948D-7B1288D77442}" dt="2024-03-11T14:33:10.405" v="17106" actId="165"/>
          <ac:grpSpMkLst>
            <pc:docMk/>
            <pc:sldMk cId="1277868682" sldId="2542"/>
            <ac:grpSpMk id="5" creationId="{AE93E616-6F46-5B73-7AB4-2806B6BBC176}"/>
          </ac:grpSpMkLst>
        </pc:grpChg>
        <pc:grpChg chg="add mod">
          <ac:chgData name="Katy Cummings" userId="8943e281-8307-4b61-9842-5ac0218e0a4d" providerId="ADAL" clId="{8EFB9BED-9F52-4457-948D-7B1288D77442}" dt="2024-03-11T14:38:17.544" v="17285" actId="1076"/>
          <ac:grpSpMkLst>
            <pc:docMk/>
            <pc:sldMk cId="1277868682" sldId="2542"/>
            <ac:grpSpMk id="8" creationId="{0EFFB0E4-8A29-4F4A-3746-4D268C58AE77}"/>
          </ac:grpSpMkLst>
        </pc:grpChg>
        <pc:picChg chg="mod topLvl">
          <ac:chgData name="Katy Cummings" userId="8943e281-8307-4b61-9842-5ac0218e0a4d" providerId="ADAL" clId="{8EFB9BED-9F52-4457-948D-7B1288D77442}" dt="2024-03-11T14:33:53.522" v="17121" actId="164"/>
          <ac:picMkLst>
            <pc:docMk/>
            <pc:sldMk cId="1277868682" sldId="2542"/>
            <ac:picMk id="6" creationId="{6A054797-99B2-4B5C-DF1D-8D911D95B23C}"/>
          </ac:picMkLst>
        </pc:picChg>
        <pc:picChg chg="add mod">
          <ac:chgData name="Katy Cummings" userId="8943e281-8307-4b61-9842-5ac0218e0a4d" providerId="ADAL" clId="{8EFB9BED-9F52-4457-948D-7B1288D77442}" dt="2024-03-11T14:38:56.912" v="17294" actId="1076"/>
          <ac:picMkLst>
            <pc:docMk/>
            <pc:sldMk cId="1277868682" sldId="2542"/>
            <ac:picMk id="10" creationId="{0E39A087-FAB4-3C7F-1B11-C0E80776BB7A}"/>
          </ac:picMkLst>
        </pc:picChg>
      </pc:sldChg>
      <pc:sldChg chg="addSp modSp new mod">
        <pc:chgData name="Katy Cummings" userId="8943e281-8307-4b61-9842-5ac0218e0a4d" providerId="ADAL" clId="{8EFB9BED-9F52-4457-948D-7B1288D77442}" dt="2024-03-11T14:35:32.295" v="17243" actId="20577"/>
        <pc:sldMkLst>
          <pc:docMk/>
          <pc:sldMk cId="3714008474" sldId="2543"/>
        </pc:sldMkLst>
        <pc:spChg chg="mod">
          <ac:chgData name="Katy Cummings" userId="8943e281-8307-4b61-9842-5ac0218e0a4d" providerId="ADAL" clId="{8EFB9BED-9F52-4457-948D-7B1288D77442}" dt="2024-03-11T14:35:32.295" v="17243" actId="20577"/>
          <ac:spMkLst>
            <pc:docMk/>
            <pc:sldMk cId="3714008474" sldId="2543"/>
            <ac:spMk id="2" creationId="{59F4D345-1EDC-F830-DE07-DC56A26E69F3}"/>
          </ac:spMkLst>
        </pc:spChg>
        <pc:spChg chg="mod">
          <ac:chgData name="Katy Cummings" userId="8943e281-8307-4b61-9842-5ac0218e0a4d" providerId="ADAL" clId="{8EFB9BED-9F52-4457-948D-7B1288D77442}" dt="2024-03-11T14:35:16.304" v="17221"/>
          <ac:spMkLst>
            <pc:docMk/>
            <pc:sldMk cId="3714008474" sldId="2543"/>
            <ac:spMk id="7" creationId="{ACDB264A-932A-81CA-E982-CF233777DA32}"/>
          </ac:spMkLst>
        </pc:spChg>
        <pc:grpChg chg="add mod">
          <ac:chgData name="Katy Cummings" userId="8943e281-8307-4b61-9842-5ac0218e0a4d" providerId="ADAL" clId="{8EFB9BED-9F52-4457-948D-7B1288D77442}" dt="2024-03-11T14:35:27.868" v="17226" actId="1076"/>
          <ac:grpSpMkLst>
            <pc:docMk/>
            <pc:sldMk cId="3714008474" sldId="2543"/>
            <ac:grpSpMk id="5" creationId="{F0192F06-B58D-7288-35BA-2AB8CB0578D7}"/>
          </ac:grpSpMkLst>
        </pc:grpChg>
        <pc:picChg chg="mod">
          <ac:chgData name="Katy Cummings" userId="8943e281-8307-4b61-9842-5ac0218e0a4d" providerId="ADAL" clId="{8EFB9BED-9F52-4457-948D-7B1288D77442}" dt="2024-03-11T14:35:16.304" v="17221"/>
          <ac:picMkLst>
            <pc:docMk/>
            <pc:sldMk cId="3714008474" sldId="2543"/>
            <ac:picMk id="6" creationId="{D1E10523-B160-9A0E-5B55-501FE9141C57}"/>
          </ac:picMkLst>
        </pc:picChg>
      </pc:sldChg>
      <pc:sldChg chg="addSp delSp modSp new mod ord modNotesTx">
        <pc:chgData name="Katy Cummings" userId="8943e281-8307-4b61-9842-5ac0218e0a4d" providerId="ADAL" clId="{8EFB9BED-9F52-4457-948D-7B1288D77442}" dt="2024-03-27T15:37:35.152" v="63690" actId="20577"/>
        <pc:sldMkLst>
          <pc:docMk/>
          <pc:sldMk cId="499063304" sldId="2544"/>
        </pc:sldMkLst>
        <pc:spChg chg="mod">
          <ac:chgData name="Katy Cummings" userId="8943e281-8307-4b61-9842-5ac0218e0a4d" providerId="ADAL" clId="{8EFB9BED-9F52-4457-948D-7B1288D77442}" dt="2024-03-11T14:46:40.950" v="17690" actId="20577"/>
          <ac:spMkLst>
            <pc:docMk/>
            <pc:sldMk cId="499063304" sldId="2544"/>
            <ac:spMk id="2" creationId="{48FC3689-F56D-3C91-3810-E51EEDE5B763}"/>
          </ac:spMkLst>
        </pc:spChg>
        <pc:spChg chg="del">
          <ac:chgData name="Katy Cummings" userId="8943e281-8307-4b61-9842-5ac0218e0a4d" providerId="ADAL" clId="{8EFB9BED-9F52-4457-948D-7B1288D77442}" dt="2024-03-11T14:45:58.876" v="17594" actId="931"/>
          <ac:spMkLst>
            <pc:docMk/>
            <pc:sldMk cId="499063304" sldId="2544"/>
            <ac:spMk id="3" creationId="{221C1FEC-A394-E6CF-A54F-9579336B11C5}"/>
          </ac:spMkLst>
        </pc:spChg>
        <pc:spChg chg="add del mod">
          <ac:chgData name="Katy Cummings" userId="8943e281-8307-4b61-9842-5ac0218e0a4d" providerId="ADAL" clId="{8EFB9BED-9F52-4457-948D-7B1288D77442}" dt="2024-03-11T14:46:38.371" v="17684"/>
          <ac:spMkLst>
            <pc:docMk/>
            <pc:sldMk cId="499063304" sldId="2544"/>
            <ac:spMk id="7" creationId="{D5E9C89A-D7FE-D7A7-6BC2-5BE257058CF9}"/>
          </ac:spMkLst>
        </pc:spChg>
        <pc:picChg chg="add mod modCrop">
          <ac:chgData name="Katy Cummings" userId="8943e281-8307-4b61-9842-5ac0218e0a4d" providerId="ADAL" clId="{8EFB9BED-9F52-4457-948D-7B1288D77442}" dt="2024-03-11T15:01:24.811" v="19061" actId="732"/>
          <ac:picMkLst>
            <pc:docMk/>
            <pc:sldMk cId="499063304" sldId="2544"/>
            <ac:picMk id="6" creationId="{56ED7E4F-FAB2-17A2-AAB0-53146ACE9835}"/>
          </ac:picMkLst>
        </pc:picChg>
      </pc:sldChg>
      <pc:sldChg chg="modSp new mod ord modNotesTx">
        <pc:chgData name="Katy Cummings" userId="8943e281-8307-4b61-9842-5ac0218e0a4d" providerId="ADAL" clId="{8EFB9BED-9F52-4457-948D-7B1288D77442}" dt="2024-03-27T13:44:04.024" v="59418" actId="20577"/>
        <pc:sldMkLst>
          <pc:docMk/>
          <pc:sldMk cId="2442092541" sldId="2545"/>
        </pc:sldMkLst>
        <pc:spChg chg="mod">
          <ac:chgData name="Katy Cummings" userId="8943e281-8307-4b61-9842-5ac0218e0a4d" providerId="ADAL" clId="{8EFB9BED-9F52-4457-948D-7B1288D77442}" dt="2024-03-11T15:02:04.503" v="19070" actId="20577"/>
          <ac:spMkLst>
            <pc:docMk/>
            <pc:sldMk cId="2442092541" sldId="2545"/>
            <ac:spMk id="2" creationId="{E37B080B-05D0-C608-5DA6-A15B26BFD260}"/>
          </ac:spMkLst>
        </pc:spChg>
      </pc:sldChg>
      <pc:sldChg chg="modSp add mod modNotesTx">
        <pc:chgData name="Katy Cummings" userId="8943e281-8307-4b61-9842-5ac0218e0a4d" providerId="ADAL" clId="{8EFB9BED-9F52-4457-948D-7B1288D77442}" dt="2024-03-12T15:53:02.121" v="30553" actId="20577"/>
        <pc:sldMkLst>
          <pc:docMk/>
          <pc:sldMk cId="2175492733" sldId="2546"/>
        </pc:sldMkLst>
        <pc:spChg chg="mod">
          <ac:chgData name="Katy Cummings" userId="8943e281-8307-4b61-9842-5ac0218e0a4d" providerId="ADAL" clId="{8EFB9BED-9F52-4457-948D-7B1288D77442}" dt="2024-03-12T15:49:35.069" v="30275" actId="20577"/>
          <ac:spMkLst>
            <pc:docMk/>
            <pc:sldMk cId="2175492733" sldId="2546"/>
            <ac:spMk id="2" creationId="{E7923109-D501-A584-3A0C-FE9241C4CFB4}"/>
          </ac:spMkLst>
        </pc:spChg>
      </pc:sldChg>
      <pc:sldChg chg="addSp delSp modSp add mod modNotesTx">
        <pc:chgData name="Katy Cummings" userId="8943e281-8307-4b61-9842-5ac0218e0a4d" providerId="ADAL" clId="{8EFB9BED-9F52-4457-948D-7B1288D77442}" dt="2024-03-27T16:44:49.547" v="64909"/>
        <pc:sldMkLst>
          <pc:docMk/>
          <pc:sldMk cId="988545278" sldId="2547"/>
        </pc:sldMkLst>
        <pc:spChg chg="mod">
          <ac:chgData name="Katy Cummings" userId="8943e281-8307-4b61-9842-5ac0218e0a4d" providerId="ADAL" clId="{8EFB9BED-9F52-4457-948D-7B1288D77442}" dt="2024-03-11T15:11:02.641" v="19431" actId="20577"/>
          <ac:spMkLst>
            <pc:docMk/>
            <pc:sldMk cId="988545278" sldId="2547"/>
            <ac:spMk id="3" creationId="{D588A347-7BA9-DF3E-F9F3-7D5B73AB6EB6}"/>
          </ac:spMkLst>
        </pc:spChg>
        <pc:spChg chg="add del mod">
          <ac:chgData name="Katy Cummings" userId="8943e281-8307-4b61-9842-5ac0218e0a4d" providerId="ADAL" clId="{8EFB9BED-9F52-4457-948D-7B1288D77442}" dt="2024-03-27T16:42:21.868" v="64883" actId="931"/>
          <ac:spMkLst>
            <pc:docMk/>
            <pc:sldMk cId="988545278" sldId="2547"/>
            <ac:spMk id="5" creationId="{38D9A109-BBE6-1492-D85E-D1701CFCC2B2}"/>
          </ac:spMkLst>
        </pc:spChg>
        <pc:spChg chg="add del mod">
          <ac:chgData name="Katy Cummings" userId="8943e281-8307-4b61-9842-5ac0218e0a4d" providerId="ADAL" clId="{8EFB9BED-9F52-4457-948D-7B1288D77442}" dt="2024-03-12T15:55:46.312" v="30609" actId="931"/>
          <ac:spMkLst>
            <pc:docMk/>
            <pc:sldMk cId="988545278" sldId="2547"/>
            <ac:spMk id="5" creationId="{96F331A6-3EAF-5088-657E-CF4F10C13988}"/>
          </ac:spMkLst>
        </pc:spChg>
        <pc:spChg chg="mod">
          <ac:chgData name="Katy Cummings" userId="8943e281-8307-4b61-9842-5ac0218e0a4d" providerId="ADAL" clId="{8EFB9BED-9F52-4457-948D-7B1288D77442}" dt="2024-03-11T15:11:27.542" v="19434" actId="1076"/>
          <ac:spMkLst>
            <pc:docMk/>
            <pc:sldMk cId="988545278" sldId="2547"/>
            <ac:spMk id="7" creationId="{7F9702C1-1DDA-48EA-2312-F14AAD4ECD0F}"/>
          </ac:spMkLst>
        </pc:spChg>
        <pc:spChg chg="add del mod">
          <ac:chgData name="Katy Cummings" userId="8943e281-8307-4b61-9842-5ac0218e0a4d" providerId="ADAL" clId="{8EFB9BED-9F52-4457-948D-7B1288D77442}" dt="2024-03-12T15:56:08.735" v="30624"/>
          <ac:spMkLst>
            <pc:docMk/>
            <pc:sldMk cId="988545278" sldId="2547"/>
            <ac:spMk id="12" creationId="{6E8C1521-5186-FF2F-6D7D-69AA35E6A5E7}"/>
          </ac:spMkLst>
        </pc:spChg>
        <pc:spChg chg="add del mod">
          <ac:chgData name="Katy Cummings" userId="8943e281-8307-4b61-9842-5ac0218e0a4d" providerId="ADAL" clId="{8EFB9BED-9F52-4457-948D-7B1288D77442}" dt="2024-03-27T16:42:56.771" v="64895"/>
          <ac:spMkLst>
            <pc:docMk/>
            <pc:sldMk cId="988545278" sldId="2547"/>
            <ac:spMk id="12" creationId="{85D4FA6F-DBDA-A1E0-7E15-AA2D6B99D5D8}"/>
          </ac:spMkLst>
        </pc:spChg>
        <pc:spChg chg="add del mod">
          <ac:chgData name="Katy Cummings" userId="8943e281-8307-4b61-9842-5ac0218e0a4d" providerId="ADAL" clId="{8EFB9BED-9F52-4457-948D-7B1288D77442}" dt="2024-03-27T16:44:29.790" v="64902" actId="931"/>
          <ac:spMkLst>
            <pc:docMk/>
            <pc:sldMk cId="988545278" sldId="2547"/>
            <ac:spMk id="14" creationId="{2BFB939A-5B40-1367-701C-35DB88F83DFC}"/>
          </ac:spMkLst>
        </pc:spChg>
        <pc:spChg chg="add del mod">
          <ac:chgData name="Katy Cummings" userId="8943e281-8307-4b61-9842-5ac0218e0a4d" providerId="ADAL" clId="{8EFB9BED-9F52-4457-948D-7B1288D77442}" dt="2024-03-27T16:44:49.547" v="64909"/>
          <ac:spMkLst>
            <pc:docMk/>
            <pc:sldMk cId="988545278" sldId="2547"/>
            <ac:spMk id="17" creationId="{A62B32DF-6B92-1A1F-A49D-32AC507BCF53}"/>
          </ac:spMkLst>
        </pc:spChg>
        <pc:picChg chg="del">
          <ac:chgData name="Katy Cummings" userId="8943e281-8307-4b61-9842-5ac0218e0a4d" providerId="ADAL" clId="{8EFB9BED-9F52-4457-948D-7B1288D77442}" dt="2024-03-11T15:11:08.155" v="19432" actId="478"/>
          <ac:picMkLst>
            <pc:docMk/>
            <pc:sldMk cId="988545278" sldId="2547"/>
            <ac:picMk id="10" creationId="{0E39A087-FAB4-3C7F-1B11-C0E80776BB7A}"/>
          </ac:picMkLst>
        </pc:picChg>
        <pc:picChg chg="add del mod">
          <ac:chgData name="Katy Cummings" userId="8943e281-8307-4b61-9842-5ac0218e0a4d" providerId="ADAL" clId="{8EFB9BED-9F52-4457-948D-7B1288D77442}" dt="2024-03-27T16:42:56.740" v="64893" actId="21"/>
          <ac:picMkLst>
            <pc:docMk/>
            <pc:sldMk cId="988545278" sldId="2547"/>
            <ac:picMk id="10" creationId="{5285E00A-2690-B40D-A063-D16B1C975D21}"/>
          </ac:picMkLst>
        </pc:picChg>
        <pc:picChg chg="add del mod">
          <ac:chgData name="Katy Cummings" userId="8943e281-8307-4b61-9842-5ac0218e0a4d" providerId="ADAL" clId="{8EFB9BED-9F52-4457-948D-7B1288D77442}" dt="2024-03-27T16:40:26" v="64881" actId="478"/>
          <ac:picMkLst>
            <pc:docMk/>
            <pc:sldMk cId="988545278" sldId="2547"/>
            <ac:picMk id="11" creationId="{B8A7E391-4BDE-9E93-074C-5F990A5200DB}"/>
          </ac:picMkLst>
        </pc:picChg>
        <pc:picChg chg="add mod">
          <ac:chgData name="Katy Cummings" userId="8943e281-8307-4b61-9842-5ac0218e0a4d" providerId="ADAL" clId="{8EFB9BED-9F52-4457-948D-7B1288D77442}" dt="2024-03-27T16:44:48.955" v="64907" actId="1076"/>
          <ac:picMkLst>
            <pc:docMk/>
            <pc:sldMk cId="988545278" sldId="2547"/>
            <ac:picMk id="16" creationId="{8C416B44-F325-A582-14E4-2196D42C2A78}"/>
          </ac:picMkLst>
        </pc:picChg>
      </pc:sldChg>
      <pc:sldChg chg="addSp delSp modSp new mod modNotesTx">
        <pc:chgData name="Katy Cummings" userId="8943e281-8307-4b61-9842-5ac0218e0a4d" providerId="ADAL" clId="{8EFB9BED-9F52-4457-948D-7B1288D77442}" dt="2024-03-12T16:57:36.768" v="30732" actId="122"/>
        <pc:sldMkLst>
          <pc:docMk/>
          <pc:sldMk cId="3792237826" sldId="2548"/>
        </pc:sldMkLst>
        <pc:spChg chg="mod">
          <ac:chgData name="Katy Cummings" userId="8943e281-8307-4b61-9842-5ac0218e0a4d" providerId="ADAL" clId="{8EFB9BED-9F52-4457-948D-7B1288D77442}" dt="2024-03-12T16:57:36.768" v="30732" actId="122"/>
          <ac:spMkLst>
            <pc:docMk/>
            <pc:sldMk cId="3792237826" sldId="2548"/>
            <ac:spMk id="2" creationId="{C3387490-80E9-CB1C-1289-4481B54356F5}"/>
          </ac:spMkLst>
        </pc:spChg>
        <pc:spChg chg="mod">
          <ac:chgData name="Katy Cummings" userId="8943e281-8307-4b61-9842-5ac0218e0a4d" providerId="ADAL" clId="{8EFB9BED-9F52-4457-948D-7B1288D77442}" dt="2024-03-12T16:57:20.939" v="30729" actId="1076"/>
          <ac:spMkLst>
            <pc:docMk/>
            <pc:sldMk cId="3792237826" sldId="2548"/>
            <ac:spMk id="3" creationId="{D5F344B4-BE9A-57D2-5F7B-B323EB3A9C12}"/>
          </ac:spMkLst>
        </pc:spChg>
        <pc:spChg chg="add del mod">
          <ac:chgData name="Katy Cummings" userId="8943e281-8307-4b61-9842-5ac0218e0a4d" providerId="ADAL" clId="{8EFB9BED-9F52-4457-948D-7B1288D77442}" dt="2024-03-12T16:26:57.402" v="30672"/>
          <ac:spMkLst>
            <pc:docMk/>
            <pc:sldMk cId="3792237826" sldId="2548"/>
            <ac:spMk id="7" creationId="{ACFE5C6F-D32A-2709-5712-6F843484F05A}"/>
          </ac:spMkLst>
        </pc:spChg>
        <pc:spChg chg="add mod">
          <ac:chgData name="Katy Cummings" userId="8943e281-8307-4b61-9842-5ac0218e0a4d" providerId="ADAL" clId="{8EFB9BED-9F52-4457-948D-7B1288D77442}" dt="2024-03-12T16:57:31.687" v="30731" actId="1076"/>
          <ac:spMkLst>
            <pc:docMk/>
            <pc:sldMk cId="3792237826" sldId="2548"/>
            <ac:spMk id="9" creationId="{F398EA89-583A-29AD-7A6A-51F25D465E16}"/>
          </ac:spMkLst>
        </pc:spChg>
        <pc:picChg chg="add mod">
          <ac:chgData name="Katy Cummings" userId="8943e281-8307-4b61-9842-5ac0218e0a4d" providerId="ADAL" clId="{8EFB9BED-9F52-4457-948D-7B1288D77442}" dt="2024-03-12T16:57:16.572" v="30728" actId="1076"/>
          <ac:picMkLst>
            <pc:docMk/>
            <pc:sldMk cId="3792237826" sldId="2548"/>
            <ac:picMk id="6" creationId="{E371039F-AAFB-80EC-78E3-45C524F463C5}"/>
          </ac:picMkLst>
        </pc:picChg>
      </pc:sldChg>
      <pc:sldChg chg="addSp delSp modSp new mod modNotesTx">
        <pc:chgData name="Katy Cummings" userId="8943e281-8307-4b61-9842-5ac0218e0a4d" providerId="ADAL" clId="{8EFB9BED-9F52-4457-948D-7B1288D77442}" dt="2024-03-27T20:57:43.995" v="71971" actId="20577"/>
        <pc:sldMkLst>
          <pc:docMk/>
          <pc:sldMk cId="1845967795" sldId="2549"/>
        </pc:sldMkLst>
        <pc:spChg chg="mod">
          <ac:chgData name="Katy Cummings" userId="8943e281-8307-4b61-9842-5ac0218e0a4d" providerId="ADAL" clId="{8EFB9BED-9F52-4457-948D-7B1288D77442}" dt="2024-03-11T15:26:26.960" v="19912" actId="20577"/>
          <ac:spMkLst>
            <pc:docMk/>
            <pc:sldMk cId="1845967795" sldId="2549"/>
            <ac:spMk id="2" creationId="{9B2A18D4-3C0E-FF02-AF22-7F476AC23DDF}"/>
          </ac:spMkLst>
        </pc:spChg>
        <pc:spChg chg="mod">
          <ac:chgData name="Katy Cummings" userId="8943e281-8307-4b61-9842-5ac0218e0a4d" providerId="ADAL" clId="{8EFB9BED-9F52-4457-948D-7B1288D77442}" dt="2024-03-11T15:26:35.580" v="19941" actId="114"/>
          <ac:spMkLst>
            <pc:docMk/>
            <pc:sldMk cId="1845967795" sldId="2549"/>
            <ac:spMk id="3" creationId="{E9A2751F-3BB4-C3C6-0195-059486D5627A}"/>
          </ac:spMkLst>
        </pc:spChg>
        <pc:spChg chg="add mod">
          <ac:chgData name="Katy Cummings" userId="8943e281-8307-4b61-9842-5ac0218e0a4d" providerId="ADAL" clId="{8EFB9BED-9F52-4457-948D-7B1288D77442}" dt="2024-03-27T20:57:43.995" v="71971" actId="20577"/>
          <ac:spMkLst>
            <pc:docMk/>
            <pc:sldMk cId="1845967795" sldId="2549"/>
            <ac:spMk id="5" creationId="{7727632B-B60D-AC5A-FF83-9FC423D921AC}"/>
          </ac:spMkLst>
        </pc:spChg>
        <pc:spChg chg="add del mod">
          <ac:chgData name="Katy Cummings" userId="8943e281-8307-4b61-9842-5ac0218e0a4d" providerId="ADAL" clId="{8EFB9BED-9F52-4457-948D-7B1288D77442}" dt="2024-03-11T15:27:30.693" v="19957" actId="478"/>
          <ac:spMkLst>
            <pc:docMk/>
            <pc:sldMk cId="1845967795" sldId="2549"/>
            <ac:spMk id="7" creationId="{F589EE21-0114-B3B2-8975-791D00833D6B}"/>
          </ac:spMkLst>
        </pc:spChg>
        <pc:spChg chg="add del mod">
          <ac:chgData name="Katy Cummings" userId="8943e281-8307-4b61-9842-5ac0218e0a4d" providerId="ADAL" clId="{8EFB9BED-9F52-4457-948D-7B1288D77442}" dt="2024-03-11T15:27:29.120" v="19954" actId="478"/>
          <ac:spMkLst>
            <pc:docMk/>
            <pc:sldMk cId="1845967795" sldId="2549"/>
            <ac:spMk id="9" creationId="{247CC3CA-4517-1969-DEBA-D8DB5F637D57}"/>
          </ac:spMkLst>
        </pc:spChg>
        <pc:spChg chg="add del mod">
          <ac:chgData name="Katy Cummings" userId="8943e281-8307-4b61-9842-5ac0218e0a4d" providerId="ADAL" clId="{8EFB9BED-9F52-4457-948D-7B1288D77442}" dt="2024-03-11T15:27:29.127" v="19956"/>
          <ac:spMkLst>
            <pc:docMk/>
            <pc:sldMk cId="1845967795" sldId="2549"/>
            <ac:spMk id="11" creationId="{C00DE832-47C4-D403-AD96-B4DB5BFCC6DA}"/>
          </ac:spMkLst>
        </pc:spChg>
        <pc:picChg chg="add mod">
          <ac:chgData name="Katy Cummings" userId="8943e281-8307-4b61-9842-5ac0218e0a4d" providerId="ADAL" clId="{8EFB9BED-9F52-4457-948D-7B1288D77442}" dt="2024-03-11T15:27:12.383" v="19947" actId="1076"/>
          <ac:picMkLst>
            <pc:docMk/>
            <pc:sldMk cId="1845967795" sldId="2549"/>
            <ac:picMk id="6" creationId="{87E1D6E1-FD19-DCB7-A165-F3645D927C12}"/>
          </ac:picMkLst>
        </pc:picChg>
        <pc:picChg chg="add mod">
          <ac:chgData name="Katy Cummings" userId="8943e281-8307-4b61-9842-5ac0218e0a4d" providerId="ADAL" clId="{8EFB9BED-9F52-4457-948D-7B1288D77442}" dt="2024-03-11T15:27:15.521" v="19949" actId="1076"/>
          <ac:picMkLst>
            <pc:docMk/>
            <pc:sldMk cId="1845967795" sldId="2549"/>
            <ac:picMk id="8" creationId="{17B2377C-E5F7-A557-AF01-B68FCDC25F71}"/>
          </ac:picMkLst>
        </pc:picChg>
        <pc:picChg chg="add mod">
          <ac:chgData name="Katy Cummings" userId="8943e281-8307-4b61-9842-5ac0218e0a4d" providerId="ADAL" clId="{8EFB9BED-9F52-4457-948D-7B1288D77442}" dt="2024-03-11T15:27:19.935" v="19951" actId="1076"/>
          <ac:picMkLst>
            <pc:docMk/>
            <pc:sldMk cId="1845967795" sldId="2549"/>
            <ac:picMk id="10" creationId="{1721AC45-E3CC-8AA4-09CE-8C0AB9212F7C}"/>
          </ac:picMkLst>
        </pc:picChg>
      </pc:sldChg>
      <pc:sldChg chg="modSp add mod">
        <pc:chgData name="Katy Cummings" userId="8943e281-8307-4b61-9842-5ac0218e0a4d" providerId="ADAL" clId="{8EFB9BED-9F52-4457-948D-7B1288D77442}" dt="2024-03-11T15:30:33.277" v="20020" actId="20577"/>
        <pc:sldMkLst>
          <pc:docMk/>
          <pc:sldMk cId="2257842172" sldId="2550"/>
        </pc:sldMkLst>
        <pc:spChg chg="mod">
          <ac:chgData name="Katy Cummings" userId="8943e281-8307-4b61-9842-5ac0218e0a4d" providerId="ADAL" clId="{8EFB9BED-9F52-4457-948D-7B1288D77442}" dt="2024-03-11T15:30:33.277" v="20020" actId="20577"/>
          <ac:spMkLst>
            <pc:docMk/>
            <pc:sldMk cId="2257842172" sldId="2550"/>
            <ac:spMk id="2" creationId="{9B2A18D4-3C0E-FF02-AF22-7F476AC23DDF}"/>
          </ac:spMkLst>
        </pc:spChg>
        <pc:spChg chg="mod">
          <ac:chgData name="Katy Cummings" userId="8943e281-8307-4b61-9842-5ac0218e0a4d" providerId="ADAL" clId="{8EFB9BED-9F52-4457-948D-7B1288D77442}" dt="2024-03-11T15:30:17.535" v="20003" actId="313"/>
          <ac:spMkLst>
            <pc:docMk/>
            <pc:sldMk cId="2257842172" sldId="2550"/>
            <ac:spMk id="3" creationId="{E9A2751F-3BB4-C3C6-0195-059486D5627A}"/>
          </ac:spMkLst>
        </pc:spChg>
      </pc:sldChg>
      <pc:sldChg chg="modSp add mod ord modNotesTx">
        <pc:chgData name="Katy Cummings" userId="8943e281-8307-4b61-9842-5ac0218e0a4d" providerId="ADAL" clId="{8EFB9BED-9F52-4457-948D-7B1288D77442}" dt="2024-03-27T17:21:49.090" v="65651" actId="20577"/>
        <pc:sldMkLst>
          <pc:docMk/>
          <pc:sldMk cId="2099169042" sldId="2551"/>
        </pc:sldMkLst>
        <pc:spChg chg="mod">
          <ac:chgData name="Katy Cummings" userId="8943e281-8307-4b61-9842-5ac0218e0a4d" providerId="ADAL" clId="{8EFB9BED-9F52-4457-948D-7B1288D77442}" dt="2024-03-11T15:31:10.293" v="20071" actId="313"/>
          <ac:spMkLst>
            <pc:docMk/>
            <pc:sldMk cId="2099169042" sldId="2551"/>
            <ac:spMk id="3" creationId="{E9A2751F-3BB4-C3C6-0195-059486D5627A}"/>
          </ac:spMkLst>
        </pc:spChg>
      </pc:sldChg>
      <pc:sldChg chg="add del">
        <pc:chgData name="Katy Cummings" userId="8943e281-8307-4b61-9842-5ac0218e0a4d" providerId="ADAL" clId="{8EFB9BED-9F52-4457-948D-7B1288D77442}" dt="2024-03-11T15:30:52.622" v="20022" actId="2696"/>
        <pc:sldMkLst>
          <pc:docMk/>
          <pc:sldMk cId="2737689831" sldId="2551"/>
        </pc:sldMkLst>
      </pc:sldChg>
      <pc:sldChg chg="addSp delSp modSp add mod modNotesTx">
        <pc:chgData name="Katy Cummings" userId="8943e281-8307-4b61-9842-5ac0218e0a4d" providerId="ADAL" clId="{8EFB9BED-9F52-4457-948D-7B1288D77442}" dt="2024-03-12T17:31:19.610" v="30781"/>
        <pc:sldMkLst>
          <pc:docMk/>
          <pc:sldMk cId="38657652" sldId="2552"/>
        </pc:sldMkLst>
        <pc:spChg chg="mod">
          <ac:chgData name="Katy Cummings" userId="8943e281-8307-4b61-9842-5ac0218e0a4d" providerId="ADAL" clId="{8EFB9BED-9F52-4457-948D-7B1288D77442}" dt="2024-03-11T15:41:45.951" v="20108" actId="14100"/>
          <ac:spMkLst>
            <pc:docMk/>
            <pc:sldMk cId="38657652" sldId="2552"/>
            <ac:spMk id="2" creationId="{65AEB8A2-8D0F-59D9-AE52-4378451235C9}"/>
          </ac:spMkLst>
        </pc:spChg>
        <pc:spChg chg="mod">
          <ac:chgData name="Katy Cummings" userId="8943e281-8307-4b61-9842-5ac0218e0a4d" providerId="ADAL" clId="{8EFB9BED-9F52-4457-948D-7B1288D77442}" dt="2024-03-12T17:28:51.777" v="30766" actId="20577"/>
          <ac:spMkLst>
            <pc:docMk/>
            <pc:sldMk cId="38657652" sldId="2552"/>
            <ac:spMk id="3" creationId="{A7ABBECD-FBF6-1B63-9792-776C4A141AC1}"/>
          </ac:spMkLst>
        </pc:spChg>
        <pc:spChg chg="add del mod">
          <ac:chgData name="Katy Cummings" userId="8943e281-8307-4b61-9842-5ac0218e0a4d" providerId="ADAL" clId="{8EFB9BED-9F52-4457-948D-7B1288D77442}" dt="2024-03-12T17:31:19.610" v="30781"/>
          <ac:spMkLst>
            <pc:docMk/>
            <pc:sldMk cId="38657652" sldId="2552"/>
            <ac:spMk id="7" creationId="{9B6E3F70-A494-18E0-C9FE-11E034EA11F8}"/>
          </ac:spMkLst>
        </pc:spChg>
        <pc:picChg chg="del">
          <ac:chgData name="Katy Cummings" userId="8943e281-8307-4b61-9842-5ac0218e0a4d" providerId="ADAL" clId="{8EFB9BED-9F52-4457-948D-7B1288D77442}" dt="2024-03-11T15:42:00.495" v="20141" actId="478"/>
          <ac:picMkLst>
            <pc:docMk/>
            <pc:sldMk cId="38657652" sldId="2552"/>
            <ac:picMk id="5" creationId="{FED6FE55-8FC6-43E5-A83B-859EF3DF3819}"/>
          </ac:picMkLst>
        </pc:picChg>
        <pc:picChg chg="add mod">
          <ac:chgData name="Katy Cummings" userId="8943e281-8307-4b61-9842-5ac0218e0a4d" providerId="ADAL" clId="{8EFB9BED-9F52-4457-948D-7B1288D77442}" dt="2024-03-12T17:31:18.987" v="30779" actId="1076"/>
          <ac:picMkLst>
            <pc:docMk/>
            <pc:sldMk cId="38657652" sldId="2552"/>
            <ac:picMk id="6" creationId="{FFC20515-83F6-B00A-7A3C-CB8CE5886FAF}"/>
          </ac:picMkLst>
        </pc:picChg>
      </pc:sldChg>
      <pc:sldChg chg="modSp add mod modNotesTx">
        <pc:chgData name="Katy Cummings" userId="8943e281-8307-4b61-9842-5ac0218e0a4d" providerId="ADAL" clId="{8EFB9BED-9F52-4457-948D-7B1288D77442}" dt="2024-03-11T18:10:56.926" v="21543" actId="20577"/>
        <pc:sldMkLst>
          <pc:docMk/>
          <pc:sldMk cId="1204944915" sldId="2553"/>
        </pc:sldMkLst>
        <pc:spChg chg="mod">
          <ac:chgData name="Katy Cummings" userId="8943e281-8307-4b61-9842-5ac0218e0a4d" providerId="ADAL" clId="{8EFB9BED-9F52-4457-948D-7B1288D77442}" dt="2024-03-11T15:46:11.995" v="20481" actId="20577"/>
          <ac:spMkLst>
            <pc:docMk/>
            <pc:sldMk cId="1204944915" sldId="2553"/>
            <ac:spMk id="2" creationId="{E7923109-D501-A584-3A0C-FE9241C4CFB4}"/>
          </ac:spMkLst>
        </pc:spChg>
      </pc:sldChg>
      <pc:sldChg chg="addSp delSp modSp new mod ord modNotesTx">
        <pc:chgData name="Katy Cummings" userId="8943e281-8307-4b61-9842-5ac0218e0a4d" providerId="ADAL" clId="{8EFB9BED-9F52-4457-948D-7B1288D77442}" dt="2024-03-27T16:49:50.980" v="65256" actId="20577"/>
        <pc:sldMkLst>
          <pc:docMk/>
          <pc:sldMk cId="2148874761" sldId="2554"/>
        </pc:sldMkLst>
        <pc:spChg chg="mod">
          <ac:chgData name="Katy Cummings" userId="8943e281-8307-4b61-9842-5ac0218e0a4d" providerId="ADAL" clId="{8EFB9BED-9F52-4457-948D-7B1288D77442}" dt="2024-03-12T15:56:56.406" v="30637" actId="1076"/>
          <ac:spMkLst>
            <pc:docMk/>
            <pc:sldMk cId="2148874761" sldId="2554"/>
            <ac:spMk id="2" creationId="{72806CE0-1E93-D7B3-5094-BD3343EB1C40}"/>
          </ac:spMkLst>
        </pc:spChg>
        <pc:spChg chg="del mod">
          <ac:chgData name="Katy Cummings" userId="8943e281-8307-4b61-9842-5ac0218e0a4d" providerId="ADAL" clId="{8EFB9BED-9F52-4457-948D-7B1288D77442}" dt="2024-03-11T15:51:25.875" v="20581" actId="12084"/>
          <ac:spMkLst>
            <pc:docMk/>
            <pc:sldMk cId="2148874761" sldId="2554"/>
            <ac:spMk id="3" creationId="{5C1FF24F-9DAD-FAC0-8CEF-31AC17F5E1ED}"/>
          </ac:spMkLst>
        </pc:spChg>
        <pc:graphicFrameChg chg="add mod">
          <ac:chgData name="Katy Cummings" userId="8943e281-8307-4b61-9842-5ac0218e0a4d" providerId="ADAL" clId="{8EFB9BED-9F52-4457-948D-7B1288D77442}" dt="2024-03-26T13:34:33.879" v="51470" actId="20577"/>
          <ac:graphicFrameMkLst>
            <pc:docMk/>
            <pc:sldMk cId="2148874761" sldId="2554"/>
            <ac:graphicFrameMk id="5" creationId="{8558E61E-E81E-B5AC-F0DB-5BD2DFCBB4FB}"/>
          </ac:graphicFrameMkLst>
        </pc:graphicFrameChg>
      </pc:sldChg>
      <pc:sldChg chg="modSp new mod modNotesTx">
        <pc:chgData name="Katy Cummings" userId="8943e281-8307-4b61-9842-5ac0218e0a4d" providerId="ADAL" clId="{8EFB9BED-9F52-4457-948D-7B1288D77442}" dt="2024-03-27T16:47:00.402" v="64914" actId="20577"/>
        <pc:sldMkLst>
          <pc:docMk/>
          <pc:sldMk cId="917029220" sldId="2555"/>
        </pc:sldMkLst>
        <pc:spChg chg="mod">
          <ac:chgData name="Katy Cummings" userId="8943e281-8307-4b61-9842-5ac0218e0a4d" providerId="ADAL" clId="{8EFB9BED-9F52-4457-948D-7B1288D77442}" dt="2024-03-11T18:11:49.449" v="21585" actId="20577"/>
          <ac:spMkLst>
            <pc:docMk/>
            <pc:sldMk cId="917029220" sldId="2555"/>
            <ac:spMk id="2" creationId="{F6FF42CA-61F7-389F-E426-3B366EBD9859}"/>
          </ac:spMkLst>
        </pc:spChg>
        <pc:spChg chg="mod">
          <ac:chgData name="Katy Cummings" userId="8943e281-8307-4b61-9842-5ac0218e0a4d" providerId="ADAL" clId="{8EFB9BED-9F52-4457-948D-7B1288D77442}" dt="2024-03-11T18:12:15.492" v="21613" actId="20577"/>
          <ac:spMkLst>
            <pc:docMk/>
            <pc:sldMk cId="917029220" sldId="2555"/>
            <ac:spMk id="3" creationId="{B40151D5-AFD5-1BA0-6682-6C2EB78473B5}"/>
          </ac:spMkLst>
        </pc:spChg>
      </pc:sldChg>
      <pc:sldChg chg="addSp delSp modSp new mod modNotesTx">
        <pc:chgData name="Katy Cummings" userId="8943e281-8307-4b61-9842-5ac0218e0a4d" providerId="ADAL" clId="{8EFB9BED-9F52-4457-948D-7B1288D77442}" dt="2024-03-27T15:37:57.377" v="63694" actId="20577"/>
        <pc:sldMkLst>
          <pc:docMk/>
          <pc:sldMk cId="1021887576" sldId="2556"/>
        </pc:sldMkLst>
        <pc:spChg chg="mod">
          <ac:chgData name="Katy Cummings" userId="8943e281-8307-4b61-9842-5ac0218e0a4d" providerId="ADAL" clId="{8EFB9BED-9F52-4457-948D-7B1288D77442}" dt="2024-03-12T14:01:11.396" v="24896" actId="20577"/>
          <ac:spMkLst>
            <pc:docMk/>
            <pc:sldMk cId="1021887576" sldId="2556"/>
            <ac:spMk id="2" creationId="{E2AB1097-F0AF-2C2F-992E-5C0F831AA42F}"/>
          </ac:spMkLst>
        </pc:spChg>
        <pc:spChg chg="del mod">
          <ac:chgData name="Katy Cummings" userId="8943e281-8307-4b61-9842-5ac0218e0a4d" providerId="ADAL" clId="{8EFB9BED-9F52-4457-948D-7B1288D77442}" dt="2024-03-12T14:01:43.563" v="24967" actId="12084"/>
          <ac:spMkLst>
            <pc:docMk/>
            <pc:sldMk cId="1021887576" sldId="2556"/>
            <ac:spMk id="3" creationId="{386E9DB8-E2F6-65BE-0D0A-513DE77AD60D}"/>
          </ac:spMkLst>
        </pc:spChg>
        <pc:graphicFrameChg chg="add mod">
          <ac:chgData name="Katy Cummings" userId="8943e281-8307-4b61-9842-5ac0218e0a4d" providerId="ADAL" clId="{8EFB9BED-9F52-4457-948D-7B1288D77442}" dt="2024-03-12T14:06:57.047" v="25484" actId="20577"/>
          <ac:graphicFrameMkLst>
            <pc:docMk/>
            <pc:sldMk cId="1021887576" sldId="2556"/>
            <ac:graphicFrameMk id="5" creationId="{B336E23B-F92B-5555-2CC6-2A9A6359F37C}"/>
          </ac:graphicFrameMkLst>
        </pc:graphicFrameChg>
      </pc:sldChg>
      <pc:sldChg chg="modSp add mod ord modNotesTx">
        <pc:chgData name="Katy Cummings" userId="8943e281-8307-4b61-9842-5ac0218e0a4d" providerId="ADAL" clId="{8EFB9BED-9F52-4457-948D-7B1288D77442}" dt="2024-03-27T13:42:36.794" v="59387"/>
        <pc:sldMkLst>
          <pc:docMk/>
          <pc:sldMk cId="610852364" sldId="2557"/>
        </pc:sldMkLst>
        <pc:spChg chg="mod">
          <ac:chgData name="Katy Cummings" userId="8943e281-8307-4b61-9842-5ac0218e0a4d" providerId="ADAL" clId="{8EFB9BED-9F52-4457-948D-7B1288D77442}" dt="2024-03-12T14:30:35.019" v="25733" actId="20577"/>
          <ac:spMkLst>
            <pc:docMk/>
            <pc:sldMk cId="610852364" sldId="2557"/>
            <ac:spMk id="2" creationId="{E7923109-D501-A584-3A0C-FE9241C4CFB4}"/>
          </ac:spMkLst>
        </pc:spChg>
      </pc:sldChg>
      <pc:sldChg chg="addSp modSp new mod modNotesTx">
        <pc:chgData name="Katy Cummings" userId="8943e281-8307-4b61-9842-5ac0218e0a4d" providerId="ADAL" clId="{8EFB9BED-9F52-4457-948D-7B1288D77442}" dt="2024-03-28T15:22:37.597" v="82689" actId="20577"/>
        <pc:sldMkLst>
          <pc:docMk/>
          <pc:sldMk cId="1539483985" sldId="2558"/>
        </pc:sldMkLst>
        <pc:spChg chg="mod">
          <ac:chgData name="Katy Cummings" userId="8943e281-8307-4b61-9842-5ac0218e0a4d" providerId="ADAL" clId="{8EFB9BED-9F52-4457-948D-7B1288D77442}" dt="2024-03-12T14:31:37.020" v="25776" actId="20577"/>
          <ac:spMkLst>
            <pc:docMk/>
            <pc:sldMk cId="1539483985" sldId="2558"/>
            <ac:spMk id="2" creationId="{14FD6ADC-9E49-C27E-94EA-98929F5336BC}"/>
          </ac:spMkLst>
        </pc:spChg>
        <pc:spChg chg="mod">
          <ac:chgData name="Katy Cummings" userId="8943e281-8307-4b61-9842-5ac0218e0a4d" providerId="ADAL" clId="{8EFB9BED-9F52-4457-948D-7B1288D77442}" dt="2024-03-12T14:35:26.201" v="25991" actId="1076"/>
          <ac:spMkLst>
            <pc:docMk/>
            <pc:sldMk cId="1539483985" sldId="2558"/>
            <ac:spMk id="3" creationId="{AD8B7413-36ED-47E5-DAA5-BA5AFC423BBA}"/>
          </ac:spMkLst>
        </pc:spChg>
        <pc:spChg chg="add mod">
          <ac:chgData name="Katy Cummings" userId="8943e281-8307-4b61-9842-5ac0218e0a4d" providerId="ADAL" clId="{8EFB9BED-9F52-4457-948D-7B1288D77442}" dt="2024-03-28T15:15:37.904" v="81568" actId="1076"/>
          <ac:spMkLst>
            <pc:docMk/>
            <pc:sldMk cId="1539483985" sldId="2558"/>
            <ac:spMk id="6" creationId="{7AA99EBC-E4F4-0ECA-7D20-8486876D07B2}"/>
          </ac:spMkLst>
        </pc:spChg>
      </pc:sldChg>
      <pc:sldChg chg="addSp delSp modSp new mod modNotesTx">
        <pc:chgData name="Katy Cummings" userId="8943e281-8307-4b61-9842-5ac0218e0a4d" providerId="ADAL" clId="{8EFB9BED-9F52-4457-948D-7B1288D77442}" dt="2024-03-29T12:05:10.506" v="85999" actId="20577"/>
        <pc:sldMkLst>
          <pc:docMk/>
          <pc:sldMk cId="2449168458" sldId="2559"/>
        </pc:sldMkLst>
        <pc:spChg chg="mod">
          <ac:chgData name="Katy Cummings" userId="8943e281-8307-4b61-9842-5ac0218e0a4d" providerId="ADAL" clId="{8EFB9BED-9F52-4457-948D-7B1288D77442}" dt="2024-03-12T14:35:47.563" v="26015" actId="20577"/>
          <ac:spMkLst>
            <pc:docMk/>
            <pc:sldMk cId="2449168458" sldId="2559"/>
            <ac:spMk id="2" creationId="{3639BC66-E3C9-D1A6-B101-B6ECD1479E74}"/>
          </ac:spMkLst>
        </pc:spChg>
        <pc:spChg chg="mod">
          <ac:chgData name="Katy Cummings" userId="8943e281-8307-4b61-9842-5ac0218e0a4d" providerId="ADAL" clId="{8EFB9BED-9F52-4457-948D-7B1288D77442}" dt="2024-03-29T12:02:19.104" v="85929" actId="20577"/>
          <ac:spMkLst>
            <pc:docMk/>
            <pc:sldMk cId="2449168458" sldId="2559"/>
            <ac:spMk id="3" creationId="{F8DC0313-3E34-6FBC-5C87-E1824CB1B579}"/>
          </ac:spMkLst>
        </pc:spChg>
        <pc:spChg chg="add del mod">
          <ac:chgData name="Katy Cummings" userId="8943e281-8307-4b61-9842-5ac0218e0a4d" providerId="ADAL" clId="{8EFB9BED-9F52-4457-948D-7B1288D77442}" dt="2024-03-12T15:34:48.843" v="29497"/>
          <ac:spMkLst>
            <pc:docMk/>
            <pc:sldMk cId="2449168458" sldId="2559"/>
            <ac:spMk id="7" creationId="{533B061B-5AB6-B999-B106-4B368F181C4E}"/>
          </ac:spMkLst>
        </pc:spChg>
        <pc:picChg chg="add mod">
          <ac:chgData name="Katy Cummings" userId="8943e281-8307-4b61-9842-5ac0218e0a4d" providerId="ADAL" clId="{8EFB9BED-9F52-4457-948D-7B1288D77442}" dt="2024-03-12T15:34:54.036" v="29499" actId="1076"/>
          <ac:picMkLst>
            <pc:docMk/>
            <pc:sldMk cId="2449168458" sldId="2559"/>
            <ac:picMk id="6" creationId="{C0AB3D39-0606-7579-DD34-4798FF0F8C1D}"/>
          </ac:picMkLst>
        </pc:picChg>
      </pc:sldChg>
      <pc:sldChg chg="addSp modSp new mod modNotesTx">
        <pc:chgData name="Katy Cummings" userId="8943e281-8307-4b61-9842-5ac0218e0a4d" providerId="ADAL" clId="{8EFB9BED-9F52-4457-948D-7B1288D77442}" dt="2024-03-28T18:31:16.155" v="85334" actId="20577"/>
        <pc:sldMkLst>
          <pc:docMk/>
          <pc:sldMk cId="375892416" sldId="2560"/>
        </pc:sldMkLst>
        <pc:spChg chg="mod">
          <ac:chgData name="Katy Cummings" userId="8943e281-8307-4b61-9842-5ac0218e0a4d" providerId="ADAL" clId="{8EFB9BED-9F52-4457-948D-7B1288D77442}" dt="2024-03-12T14:56:34.732" v="27520" actId="20577"/>
          <ac:spMkLst>
            <pc:docMk/>
            <pc:sldMk cId="375892416" sldId="2560"/>
            <ac:spMk id="2" creationId="{62E03B5A-57DB-539D-2A9E-9674F1B912C0}"/>
          </ac:spMkLst>
        </pc:spChg>
        <pc:spChg chg="mod">
          <ac:chgData name="Katy Cummings" userId="8943e281-8307-4b61-9842-5ac0218e0a4d" providerId="ADAL" clId="{8EFB9BED-9F52-4457-948D-7B1288D77442}" dt="2024-03-28T18:30:08.640" v="85327" actId="6549"/>
          <ac:spMkLst>
            <pc:docMk/>
            <pc:sldMk cId="375892416" sldId="2560"/>
            <ac:spMk id="3" creationId="{B570C278-BB12-8549-4B62-A61FB1E610DC}"/>
          </ac:spMkLst>
        </pc:spChg>
        <pc:picChg chg="add mod">
          <ac:chgData name="Katy Cummings" userId="8943e281-8307-4b61-9842-5ac0218e0a4d" providerId="ADAL" clId="{8EFB9BED-9F52-4457-948D-7B1288D77442}" dt="2024-03-12T15:34:58.491" v="29500"/>
          <ac:picMkLst>
            <pc:docMk/>
            <pc:sldMk cId="375892416" sldId="2560"/>
            <ac:picMk id="5" creationId="{B5CCA05E-956F-B31A-3D6B-E228A5AC94F8}"/>
          </ac:picMkLst>
        </pc:picChg>
      </pc:sldChg>
      <pc:sldChg chg="modSp new del mod">
        <pc:chgData name="Katy Cummings" userId="8943e281-8307-4b61-9842-5ac0218e0a4d" providerId="ADAL" clId="{8EFB9BED-9F52-4457-948D-7B1288D77442}" dt="2024-03-12T15:35:37.750" v="29512" actId="47"/>
        <pc:sldMkLst>
          <pc:docMk/>
          <pc:sldMk cId="3636655564" sldId="2561"/>
        </pc:sldMkLst>
        <pc:spChg chg="mod">
          <ac:chgData name="Katy Cummings" userId="8943e281-8307-4b61-9842-5ac0218e0a4d" providerId="ADAL" clId="{8EFB9BED-9F52-4457-948D-7B1288D77442}" dt="2024-03-12T15:03:19.288" v="27919" actId="20577"/>
          <ac:spMkLst>
            <pc:docMk/>
            <pc:sldMk cId="3636655564" sldId="2561"/>
            <ac:spMk id="3" creationId="{62F8C821-2F51-8FB8-35B5-69FC1E323D68}"/>
          </ac:spMkLst>
        </pc:spChg>
      </pc:sldChg>
      <pc:sldChg chg="addSp delSp modSp new del mod modNotesTx">
        <pc:chgData name="Katy Cummings" userId="8943e281-8307-4b61-9842-5ac0218e0a4d" providerId="ADAL" clId="{8EFB9BED-9F52-4457-948D-7B1288D77442}" dt="2024-03-29T11:54:30.424" v="85557" actId="47"/>
        <pc:sldMkLst>
          <pc:docMk/>
          <pc:sldMk cId="4006700224" sldId="2562"/>
        </pc:sldMkLst>
        <pc:spChg chg="mod">
          <ac:chgData name="Katy Cummings" userId="8943e281-8307-4b61-9842-5ac0218e0a4d" providerId="ADAL" clId="{8EFB9BED-9F52-4457-948D-7B1288D77442}" dt="2024-03-12T15:27:51.059" v="29378" actId="20577"/>
          <ac:spMkLst>
            <pc:docMk/>
            <pc:sldMk cId="4006700224" sldId="2562"/>
            <ac:spMk id="2" creationId="{408D39C8-42C9-E2DA-12D2-2E72DF4DF3FB}"/>
          </ac:spMkLst>
        </pc:spChg>
        <pc:spChg chg="mod">
          <ac:chgData name="Katy Cummings" userId="8943e281-8307-4b61-9842-5ac0218e0a4d" providerId="ADAL" clId="{8EFB9BED-9F52-4457-948D-7B1288D77442}" dt="2024-03-28T18:05:25.394" v="84272" actId="27636"/>
          <ac:spMkLst>
            <pc:docMk/>
            <pc:sldMk cId="4006700224" sldId="2562"/>
            <ac:spMk id="3" creationId="{B4070B8F-DE7B-E63B-B860-0EF730881DFB}"/>
          </ac:spMkLst>
        </pc:spChg>
        <pc:picChg chg="add del mod">
          <ac:chgData name="Katy Cummings" userId="8943e281-8307-4b61-9842-5ac0218e0a4d" providerId="ADAL" clId="{8EFB9BED-9F52-4457-948D-7B1288D77442}" dt="2024-03-29T11:54:09.892" v="85552" actId="21"/>
          <ac:picMkLst>
            <pc:docMk/>
            <pc:sldMk cId="4006700224" sldId="2562"/>
            <ac:picMk id="5" creationId="{23459EDF-8C6B-F220-F751-531D336313DC}"/>
          </ac:picMkLst>
        </pc:picChg>
      </pc:sldChg>
      <pc:sldChg chg="modSp add mod modNotesTx">
        <pc:chgData name="Katy Cummings" userId="8943e281-8307-4b61-9842-5ac0218e0a4d" providerId="ADAL" clId="{8EFB9BED-9F52-4457-948D-7B1288D77442}" dt="2024-03-27T16:29:31.860" v="64860" actId="20577"/>
        <pc:sldMkLst>
          <pc:docMk/>
          <pc:sldMk cId="1488084377" sldId="2563"/>
        </pc:sldMkLst>
        <pc:spChg chg="mod">
          <ac:chgData name="Katy Cummings" userId="8943e281-8307-4b61-9842-5ac0218e0a4d" providerId="ADAL" clId="{8EFB9BED-9F52-4457-948D-7B1288D77442}" dt="2024-03-12T15:54:38.336" v="30607" actId="1076"/>
          <ac:spMkLst>
            <pc:docMk/>
            <pc:sldMk cId="1488084377" sldId="2563"/>
            <ac:spMk id="2" creationId="{9B2A18D4-3C0E-FF02-AF22-7F476AC23DDF}"/>
          </ac:spMkLst>
        </pc:spChg>
        <pc:spChg chg="mod">
          <ac:chgData name="Katy Cummings" userId="8943e281-8307-4b61-9842-5ac0218e0a4d" providerId="ADAL" clId="{8EFB9BED-9F52-4457-948D-7B1288D77442}" dt="2024-03-12T15:54:41.744" v="30608" actId="1076"/>
          <ac:spMkLst>
            <pc:docMk/>
            <pc:sldMk cId="1488084377" sldId="2563"/>
            <ac:spMk id="3" creationId="{E9A2751F-3BB4-C3C6-0195-059486D5627A}"/>
          </ac:spMkLst>
        </pc:spChg>
      </pc:sldChg>
      <pc:sldChg chg="addSp modSp new mod ord modNotesTx">
        <pc:chgData name="Katy Cummings" userId="8943e281-8307-4b61-9842-5ac0218e0a4d" providerId="ADAL" clId="{8EFB9BED-9F52-4457-948D-7B1288D77442}" dt="2024-03-20T18:14:48.142" v="39892"/>
        <pc:sldMkLst>
          <pc:docMk/>
          <pc:sldMk cId="1812532249" sldId="2564"/>
        </pc:sldMkLst>
        <pc:spChg chg="mod">
          <ac:chgData name="Katy Cummings" userId="8943e281-8307-4b61-9842-5ac0218e0a4d" providerId="ADAL" clId="{8EFB9BED-9F52-4457-948D-7B1288D77442}" dt="2024-03-12T17:43:29.917" v="31087" actId="20577"/>
          <ac:spMkLst>
            <pc:docMk/>
            <pc:sldMk cId="1812532249" sldId="2564"/>
            <ac:spMk id="2" creationId="{A339CCAB-1378-1794-2C23-D56CE863A6EA}"/>
          </ac:spMkLst>
        </pc:spChg>
        <pc:spChg chg="mod">
          <ac:chgData name="Katy Cummings" userId="8943e281-8307-4b61-9842-5ac0218e0a4d" providerId="ADAL" clId="{8EFB9BED-9F52-4457-948D-7B1288D77442}" dt="2024-03-20T18:14:22.124" v="39888" actId="20577"/>
          <ac:spMkLst>
            <pc:docMk/>
            <pc:sldMk cId="1812532249" sldId="2564"/>
            <ac:spMk id="3" creationId="{1D2EB983-E3CF-9112-56C6-DD1CF4105281}"/>
          </ac:spMkLst>
        </pc:spChg>
        <pc:spChg chg="add mod">
          <ac:chgData name="Katy Cummings" userId="8943e281-8307-4b61-9842-5ac0218e0a4d" providerId="ADAL" clId="{8EFB9BED-9F52-4457-948D-7B1288D77442}" dt="2024-03-20T18:14:00.230" v="39885" actId="1076"/>
          <ac:spMkLst>
            <pc:docMk/>
            <pc:sldMk cId="1812532249" sldId="2564"/>
            <ac:spMk id="6" creationId="{EB90A908-BCDC-CEE9-E92E-470A6DBBB18E}"/>
          </ac:spMkLst>
        </pc:spChg>
      </pc:sldChg>
      <pc:sldChg chg="modSp add mod modNotesTx">
        <pc:chgData name="Katy Cummings" userId="8943e281-8307-4b61-9842-5ac0218e0a4d" providerId="ADAL" clId="{8EFB9BED-9F52-4457-948D-7B1288D77442}" dt="2024-03-27T19:43:07.219" v="67881" actId="20577"/>
        <pc:sldMkLst>
          <pc:docMk/>
          <pc:sldMk cId="389478056" sldId="2565"/>
        </pc:sldMkLst>
        <pc:spChg chg="mod">
          <ac:chgData name="Katy Cummings" userId="8943e281-8307-4b61-9842-5ac0218e0a4d" providerId="ADAL" clId="{8EFB9BED-9F52-4457-948D-7B1288D77442}" dt="2024-03-12T17:46:45.719" v="31226" actId="20577"/>
          <ac:spMkLst>
            <pc:docMk/>
            <pc:sldMk cId="389478056" sldId="2565"/>
            <ac:spMk id="2" creationId="{E7923109-D501-A584-3A0C-FE9241C4CFB4}"/>
          </ac:spMkLst>
        </pc:spChg>
      </pc:sldChg>
      <pc:sldChg chg="modSp add mod modNotesTx">
        <pc:chgData name="Katy Cummings" userId="8943e281-8307-4b61-9842-5ac0218e0a4d" providerId="ADAL" clId="{8EFB9BED-9F52-4457-948D-7B1288D77442}" dt="2024-03-27T16:30:52.001" v="64862" actId="1076"/>
        <pc:sldMkLst>
          <pc:docMk/>
          <pc:sldMk cId="183389198" sldId="2566"/>
        </pc:sldMkLst>
        <pc:spChg chg="mod">
          <ac:chgData name="Katy Cummings" userId="8943e281-8307-4b61-9842-5ac0218e0a4d" providerId="ADAL" clId="{8EFB9BED-9F52-4457-948D-7B1288D77442}" dt="2024-03-12T17:49:50.913" v="31370"/>
          <ac:spMkLst>
            <pc:docMk/>
            <pc:sldMk cId="183389198" sldId="2566"/>
            <ac:spMk id="6" creationId="{8049F11E-54FB-4B12-80DD-082F0A503B1D}"/>
          </ac:spMkLst>
        </pc:spChg>
        <pc:spChg chg="mod">
          <ac:chgData name="Katy Cummings" userId="8943e281-8307-4b61-9842-5ac0218e0a4d" providerId="ADAL" clId="{8EFB9BED-9F52-4457-948D-7B1288D77442}" dt="2024-03-27T16:30:52.001" v="64862" actId="1076"/>
          <ac:spMkLst>
            <pc:docMk/>
            <pc:sldMk cId="183389198" sldId="2566"/>
            <ac:spMk id="8" creationId="{0FEA953F-3860-A9A2-E1D3-6D3305D4C41B}"/>
          </ac:spMkLst>
        </pc:spChg>
      </pc:sldChg>
      <pc:sldChg chg="addSp delSp modSp new mod modNotesTx">
        <pc:chgData name="Katy Cummings" userId="8943e281-8307-4b61-9842-5ac0218e0a4d" providerId="ADAL" clId="{8EFB9BED-9F52-4457-948D-7B1288D77442}" dt="2024-03-27T17:57:29.668" v="67119" actId="20577"/>
        <pc:sldMkLst>
          <pc:docMk/>
          <pc:sldMk cId="4100061799" sldId="2567"/>
        </pc:sldMkLst>
        <pc:spChg chg="mod">
          <ac:chgData name="Katy Cummings" userId="8943e281-8307-4b61-9842-5ac0218e0a4d" providerId="ADAL" clId="{8EFB9BED-9F52-4457-948D-7B1288D77442}" dt="2024-03-27T17:57:29.668" v="67119" actId="20577"/>
          <ac:spMkLst>
            <pc:docMk/>
            <pc:sldMk cId="4100061799" sldId="2567"/>
            <ac:spMk id="2" creationId="{2C2457A1-BB5F-390E-0EAF-41734C49B4A8}"/>
          </ac:spMkLst>
        </pc:spChg>
        <pc:spChg chg="del mod">
          <ac:chgData name="Katy Cummings" userId="8943e281-8307-4b61-9842-5ac0218e0a4d" providerId="ADAL" clId="{8EFB9BED-9F52-4457-948D-7B1288D77442}" dt="2024-03-22T18:16:19.725" v="48944" actId="931"/>
          <ac:spMkLst>
            <pc:docMk/>
            <pc:sldMk cId="4100061799" sldId="2567"/>
            <ac:spMk id="3" creationId="{AD9F774E-B0F7-3EBA-1860-2FFD4F0B0935}"/>
          </ac:spMkLst>
        </pc:spChg>
        <pc:spChg chg="add del mod">
          <ac:chgData name="Katy Cummings" userId="8943e281-8307-4b61-9842-5ac0218e0a4d" providerId="ADAL" clId="{8EFB9BED-9F52-4457-948D-7B1288D77442}" dt="2024-03-22T18:16:38.588" v="48953"/>
          <ac:spMkLst>
            <pc:docMk/>
            <pc:sldMk cId="4100061799" sldId="2567"/>
            <ac:spMk id="7" creationId="{B6D841A0-13A5-988A-5B6A-9A85702CD942}"/>
          </ac:spMkLst>
        </pc:spChg>
        <pc:spChg chg="add mod">
          <ac:chgData name="Katy Cummings" userId="8943e281-8307-4b61-9842-5ac0218e0a4d" providerId="ADAL" clId="{8EFB9BED-9F52-4457-948D-7B1288D77442}" dt="2024-03-22T18:24:07.681" v="49020" actId="164"/>
          <ac:spMkLst>
            <pc:docMk/>
            <pc:sldMk cId="4100061799" sldId="2567"/>
            <ac:spMk id="14" creationId="{0513CD18-5F31-3F24-6A89-C558AFDEE847}"/>
          </ac:spMkLst>
        </pc:spChg>
        <pc:spChg chg="add mod">
          <ac:chgData name="Katy Cummings" userId="8943e281-8307-4b61-9842-5ac0218e0a4d" providerId="ADAL" clId="{8EFB9BED-9F52-4457-948D-7B1288D77442}" dt="2024-03-22T19:02:22.291" v="49049" actId="14100"/>
          <ac:spMkLst>
            <pc:docMk/>
            <pc:sldMk cId="4100061799" sldId="2567"/>
            <ac:spMk id="22" creationId="{02750D29-7F39-644E-7094-C7063D586A7D}"/>
          </ac:spMkLst>
        </pc:spChg>
        <pc:grpChg chg="add del mod">
          <ac:chgData name="Katy Cummings" userId="8943e281-8307-4b61-9842-5ac0218e0a4d" providerId="ADAL" clId="{8EFB9BED-9F52-4457-948D-7B1288D77442}" dt="2024-03-22T18:24:37.667" v="49025" actId="478"/>
          <ac:grpSpMkLst>
            <pc:docMk/>
            <pc:sldMk cId="4100061799" sldId="2567"/>
            <ac:grpSpMk id="15" creationId="{67295400-DAD7-67FA-318D-46A2251CBD18}"/>
          </ac:grpSpMkLst>
        </pc:grpChg>
        <pc:picChg chg="add mod">
          <ac:chgData name="Katy Cummings" userId="8943e281-8307-4b61-9842-5ac0218e0a4d" providerId="ADAL" clId="{8EFB9BED-9F52-4457-948D-7B1288D77442}" dt="2024-03-22T19:03:04.293" v="49058" actId="1076"/>
          <ac:picMkLst>
            <pc:docMk/>
            <pc:sldMk cId="4100061799" sldId="2567"/>
            <ac:picMk id="6" creationId="{64898B8D-1456-1731-DEEC-4C92017798F4}"/>
          </ac:picMkLst>
        </pc:picChg>
        <pc:picChg chg="add mod">
          <ac:chgData name="Katy Cummings" userId="8943e281-8307-4b61-9842-5ac0218e0a4d" providerId="ADAL" clId="{8EFB9BED-9F52-4457-948D-7B1288D77442}" dt="2024-03-22T19:03:07.266" v="49059" actId="1076"/>
          <ac:picMkLst>
            <pc:docMk/>
            <pc:sldMk cId="4100061799" sldId="2567"/>
            <ac:picMk id="9" creationId="{78271A18-C6DE-9EB0-A116-AF65F79AD8A9}"/>
          </ac:picMkLst>
        </pc:picChg>
        <pc:picChg chg="add del mod">
          <ac:chgData name="Katy Cummings" userId="8943e281-8307-4b61-9842-5ac0218e0a4d" providerId="ADAL" clId="{8EFB9BED-9F52-4457-948D-7B1288D77442}" dt="2024-03-22T18:20:30.098" v="48992" actId="478"/>
          <ac:picMkLst>
            <pc:docMk/>
            <pc:sldMk cId="4100061799" sldId="2567"/>
            <ac:picMk id="11" creationId="{F0A70582-39E9-D300-D999-2297BA86734C}"/>
          </ac:picMkLst>
        </pc:picChg>
        <pc:picChg chg="add mod">
          <ac:chgData name="Katy Cummings" userId="8943e281-8307-4b61-9842-5ac0218e0a4d" providerId="ADAL" clId="{8EFB9BED-9F52-4457-948D-7B1288D77442}" dt="2024-03-22T18:24:07.681" v="49020" actId="164"/>
          <ac:picMkLst>
            <pc:docMk/>
            <pc:sldMk cId="4100061799" sldId="2567"/>
            <ac:picMk id="13" creationId="{96069F8B-5B4D-EDCC-1A3F-1A72052CAE1B}"/>
          </ac:picMkLst>
        </pc:picChg>
        <pc:picChg chg="add mod">
          <ac:chgData name="Katy Cummings" userId="8943e281-8307-4b61-9842-5ac0218e0a4d" providerId="ADAL" clId="{8EFB9BED-9F52-4457-948D-7B1288D77442}" dt="2024-03-22T18:24:38.389" v="49026"/>
          <ac:picMkLst>
            <pc:docMk/>
            <pc:sldMk cId="4100061799" sldId="2567"/>
            <ac:picMk id="16" creationId="{FE734BAE-68C9-C716-F78D-62B2F128D6B2}"/>
          </ac:picMkLst>
        </pc:picChg>
        <pc:picChg chg="add del mod">
          <ac:chgData name="Katy Cummings" userId="8943e281-8307-4b61-9842-5ac0218e0a4d" providerId="ADAL" clId="{8EFB9BED-9F52-4457-948D-7B1288D77442}" dt="2024-03-22T18:25:10.790" v="49033" actId="478"/>
          <ac:picMkLst>
            <pc:docMk/>
            <pc:sldMk cId="4100061799" sldId="2567"/>
            <ac:picMk id="17" creationId="{F5AA9E97-6686-3CE0-CE71-FA72D8616803}"/>
          </ac:picMkLst>
        </pc:picChg>
        <pc:picChg chg="add del mod">
          <ac:chgData name="Katy Cummings" userId="8943e281-8307-4b61-9842-5ac0218e0a4d" providerId="ADAL" clId="{8EFB9BED-9F52-4457-948D-7B1288D77442}" dt="2024-03-22T19:01:38.323" v="49044" actId="478"/>
          <ac:picMkLst>
            <pc:docMk/>
            <pc:sldMk cId="4100061799" sldId="2567"/>
            <ac:picMk id="19" creationId="{0F8CB89E-299F-389A-BF1B-1CB225B3F117}"/>
          </ac:picMkLst>
        </pc:picChg>
        <pc:picChg chg="add mod">
          <ac:chgData name="Katy Cummings" userId="8943e281-8307-4b61-9842-5ac0218e0a4d" providerId="ADAL" clId="{8EFB9BED-9F52-4457-948D-7B1288D77442}" dt="2024-03-22T19:03:11.058" v="49060" actId="1076"/>
          <ac:picMkLst>
            <pc:docMk/>
            <pc:sldMk cId="4100061799" sldId="2567"/>
            <ac:picMk id="21" creationId="{55B8271A-C3F8-5848-3CF0-C1D0BE0D798A}"/>
          </ac:picMkLst>
        </pc:picChg>
      </pc:sldChg>
      <pc:sldChg chg="addSp delSp modSp new mod modClrScheme chgLayout modNotesTx">
        <pc:chgData name="Katy Cummings" userId="8943e281-8307-4b61-9842-5ac0218e0a4d" providerId="ADAL" clId="{8EFB9BED-9F52-4457-948D-7B1288D77442}" dt="2024-03-27T16:52:08.851" v="65423" actId="20577"/>
        <pc:sldMkLst>
          <pc:docMk/>
          <pc:sldMk cId="348073826" sldId="2568"/>
        </pc:sldMkLst>
        <pc:spChg chg="del mod ord">
          <ac:chgData name="Katy Cummings" userId="8943e281-8307-4b61-9842-5ac0218e0a4d" providerId="ADAL" clId="{8EFB9BED-9F52-4457-948D-7B1288D77442}" dt="2024-03-12T17:52:43.245" v="31414" actId="700"/>
          <ac:spMkLst>
            <pc:docMk/>
            <pc:sldMk cId="348073826" sldId="2568"/>
            <ac:spMk id="2" creationId="{633B4B42-7DA3-6FFF-F28D-2D3A1BF8ABDA}"/>
          </ac:spMkLst>
        </pc:spChg>
        <pc:spChg chg="del mod ord">
          <ac:chgData name="Katy Cummings" userId="8943e281-8307-4b61-9842-5ac0218e0a4d" providerId="ADAL" clId="{8EFB9BED-9F52-4457-948D-7B1288D77442}" dt="2024-03-12T17:52:43.245" v="31414" actId="700"/>
          <ac:spMkLst>
            <pc:docMk/>
            <pc:sldMk cId="348073826" sldId="2568"/>
            <ac:spMk id="3" creationId="{05CBA0C2-F22F-FD9F-5143-441F4D690E6C}"/>
          </ac:spMkLst>
        </pc:spChg>
        <pc:spChg chg="mod ord">
          <ac:chgData name="Katy Cummings" userId="8943e281-8307-4b61-9842-5ac0218e0a4d" providerId="ADAL" clId="{8EFB9BED-9F52-4457-948D-7B1288D77442}" dt="2024-03-12T17:52:43.245" v="31414" actId="700"/>
          <ac:spMkLst>
            <pc:docMk/>
            <pc:sldMk cId="348073826" sldId="2568"/>
            <ac:spMk id="4" creationId="{75ACB673-0B0C-0330-736C-754C82D9435C}"/>
          </ac:spMkLst>
        </pc:spChg>
        <pc:spChg chg="add mod ord">
          <ac:chgData name="Katy Cummings" userId="8943e281-8307-4b61-9842-5ac0218e0a4d" providerId="ADAL" clId="{8EFB9BED-9F52-4457-948D-7B1288D77442}" dt="2024-03-12T17:52:46.505" v="31433" actId="20577"/>
          <ac:spMkLst>
            <pc:docMk/>
            <pc:sldMk cId="348073826" sldId="2568"/>
            <ac:spMk id="5" creationId="{72A67E33-BDEE-6DCE-3E74-FBC49AE733E3}"/>
          </ac:spMkLst>
        </pc:spChg>
        <pc:spChg chg="add mod ord">
          <ac:chgData name="Katy Cummings" userId="8943e281-8307-4b61-9842-5ac0218e0a4d" providerId="ADAL" clId="{8EFB9BED-9F52-4457-948D-7B1288D77442}" dt="2024-03-12T17:52:43.245" v="31414" actId="700"/>
          <ac:spMkLst>
            <pc:docMk/>
            <pc:sldMk cId="348073826" sldId="2568"/>
            <ac:spMk id="6" creationId="{9B64A854-F8AB-D43D-43EA-520A9AC7BBA7}"/>
          </ac:spMkLst>
        </pc:spChg>
      </pc:sldChg>
      <pc:sldChg chg="addSp delSp modSp new del mod modNotesTx">
        <pc:chgData name="Katy Cummings" userId="8943e281-8307-4b61-9842-5ac0218e0a4d" providerId="ADAL" clId="{8EFB9BED-9F52-4457-948D-7B1288D77442}" dt="2024-03-27T17:21:55.267" v="65652" actId="2696"/>
        <pc:sldMkLst>
          <pc:docMk/>
          <pc:sldMk cId="1145290225" sldId="2569"/>
        </pc:sldMkLst>
        <pc:spChg chg="mod">
          <ac:chgData name="Katy Cummings" userId="8943e281-8307-4b61-9842-5ac0218e0a4d" providerId="ADAL" clId="{8EFB9BED-9F52-4457-948D-7B1288D77442}" dt="2024-03-27T17:21:26.230" v="65648" actId="20577"/>
          <ac:spMkLst>
            <pc:docMk/>
            <pc:sldMk cId="1145290225" sldId="2569"/>
            <ac:spMk id="2" creationId="{3F3D1942-8000-ACA1-DFA7-F8820C8EB3A3}"/>
          </ac:spMkLst>
        </pc:spChg>
        <pc:grpChg chg="add del mod">
          <ac:chgData name="Katy Cummings" userId="8943e281-8307-4b61-9842-5ac0218e0a4d" providerId="ADAL" clId="{8EFB9BED-9F52-4457-948D-7B1288D77442}" dt="2024-03-27T17:20:18.573" v="65638" actId="21"/>
          <ac:grpSpMkLst>
            <pc:docMk/>
            <pc:sldMk cId="1145290225" sldId="2569"/>
            <ac:grpSpMk id="18" creationId="{87B63E47-36E7-A585-94B0-0B621CC3E51E}"/>
          </ac:grpSpMkLst>
        </pc:grpChg>
        <pc:graphicFrameChg chg="mod">
          <ac:chgData name="Katy Cummings" userId="8943e281-8307-4b61-9842-5ac0218e0a4d" providerId="ADAL" clId="{8EFB9BED-9F52-4457-948D-7B1288D77442}" dt="2024-03-27T17:19:24.062" v="65633"/>
          <ac:graphicFrameMkLst>
            <pc:docMk/>
            <pc:sldMk cId="1145290225" sldId="2569"/>
            <ac:graphicFrameMk id="5" creationId="{3CB7B9A3-9668-A8E6-C1F4-BE0A57D23940}"/>
          </ac:graphicFrameMkLst>
        </pc:graphicFrameChg>
        <pc:picChg chg="mod">
          <ac:chgData name="Katy Cummings" userId="8943e281-8307-4b61-9842-5ac0218e0a4d" providerId="ADAL" clId="{8EFB9BED-9F52-4457-948D-7B1288D77442}" dt="2024-03-27T17:19:24.062" v="65633"/>
          <ac:picMkLst>
            <pc:docMk/>
            <pc:sldMk cId="1145290225" sldId="2569"/>
            <ac:picMk id="7" creationId="{C7DB05D3-8E77-55F6-8156-E686F8970138}"/>
          </ac:picMkLst>
        </pc:picChg>
        <pc:picChg chg="mod">
          <ac:chgData name="Katy Cummings" userId="8943e281-8307-4b61-9842-5ac0218e0a4d" providerId="ADAL" clId="{8EFB9BED-9F52-4457-948D-7B1288D77442}" dt="2024-03-27T17:19:24.062" v="65633"/>
          <ac:picMkLst>
            <pc:docMk/>
            <pc:sldMk cId="1145290225" sldId="2569"/>
            <ac:picMk id="13" creationId="{186F203C-4B67-7356-3ABE-1AA0C7C6B42F}"/>
          </ac:picMkLst>
        </pc:picChg>
        <pc:picChg chg="mod">
          <ac:chgData name="Katy Cummings" userId="8943e281-8307-4b61-9842-5ac0218e0a4d" providerId="ADAL" clId="{8EFB9BED-9F52-4457-948D-7B1288D77442}" dt="2024-03-27T17:19:24.062" v="65633"/>
          <ac:picMkLst>
            <pc:docMk/>
            <pc:sldMk cId="1145290225" sldId="2569"/>
            <ac:picMk id="16" creationId="{85F3C493-411E-3D9B-C706-71132B23AC5E}"/>
          </ac:picMkLst>
        </pc:picChg>
      </pc:sldChg>
      <pc:sldChg chg="modSp new del mod ord">
        <pc:chgData name="Katy Cummings" userId="8943e281-8307-4b61-9842-5ac0218e0a4d" providerId="ADAL" clId="{8EFB9BED-9F52-4457-948D-7B1288D77442}" dt="2024-03-28T13:55:20.625" v="78990" actId="47"/>
        <pc:sldMkLst>
          <pc:docMk/>
          <pc:sldMk cId="232847914" sldId="2570"/>
        </pc:sldMkLst>
        <pc:spChg chg="mod">
          <ac:chgData name="Katy Cummings" userId="8943e281-8307-4b61-9842-5ac0218e0a4d" providerId="ADAL" clId="{8EFB9BED-9F52-4457-948D-7B1288D77442}" dt="2024-03-14T16:58:18.825" v="31507" actId="20577"/>
          <ac:spMkLst>
            <pc:docMk/>
            <pc:sldMk cId="232847914" sldId="2570"/>
            <ac:spMk id="2" creationId="{8D658EED-683D-F76F-E189-E57E68A17751}"/>
          </ac:spMkLst>
        </pc:spChg>
        <pc:spChg chg="mod">
          <ac:chgData name="Katy Cummings" userId="8943e281-8307-4b61-9842-5ac0218e0a4d" providerId="ADAL" clId="{8EFB9BED-9F52-4457-948D-7B1288D77442}" dt="2024-03-27T20:55:18.340" v="71655" actId="20577"/>
          <ac:spMkLst>
            <pc:docMk/>
            <pc:sldMk cId="232847914" sldId="2570"/>
            <ac:spMk id="3" creationId="{DD8101BC-FDDE-0B5A-424F-B2318F9639CA}"/>
          </ac:spMkLst>
        </pc:spChg>
      </pc:sldChg>
      <pc:sldChg chg="addSp delSp modSp new mod modClrScheme chgLayout modNotesTx">
        <pc:chgData name="Katy Cummings" userId="8943e281-8307-4b61-9842-5ac0218e0a4d" providerId="ADAL" clId="{8EFB9BED-9F52-4457-948D-7B1288D77442}" dt="2024-03-19T15:46:49.573" v="33208" actId="20577"/>
        <pc:sldMkLst>
          <pc:docMk/>
          <pc:sldMk cId="1007133876" sldId="2571"/>
        </pc:sldMkLst>
        <pc:spChg chg="del mod ord">
          <ac:chgData name="Katy Cummings" userId="8943e281-8307-4b61-9842-5ac0218e0a4d" providerId="ADAL" clId="{8EFB9BED-9F52-4457-948D-7B1288D77442}" dt="2024-03-19T15:36:51.735" v="32587" actId="700"/>
          <ac:spMkLst>
            <pc:docMk/>
            <pc:sldMk cId="1007133876" sldId="2571"/>
            <ac:spMk id="2" creationId="{5890C64D-72E4-0B2B-0C5F-714ACD117B5F}"/>
          </ac:spMkLst>
        </pc:spChg>
        <pc:spChg chg="del mod ord">
          <ac:chgData name="Katy Cummings" userId="8943e281-8307-4b61-9842-5ac0218e0a4d" providerId="ADAL" clId="{8EFB9BED-9F52-4457-948D-7B1288D77442}" dt="2024-03-19T15:36:51.735" v="32587" actId="700"/>
          <ac:spMkLst>
            <pc:docMk/>
            <pc:sldMk cId="1007133876" sldId="2571"/>
            <ac:spMk id="3" creationId="{36378061-6787-8E93-123D-175411B460FF}"/>
          </ac:spMkLst>
        </pc:spChg>
        <pc:spChg chg="mod ord">
          <ac:chgData name="Katy Cummings" userId="8943e281-8307-4b61-9842-5ac0218e0a4d" providerId="ADAL" clId="{8EFB9BED-9F52-4457-948D-7B1288D77442}" dt="2024-03-19T15:36:51.735" v="32587" actId="700"/>
          <ac:spMkLst>
            <pc:docMk/>
            <pc:sldMk cId="1007133876" sldId="2571"/>
            <ac:spMk id="4" creationId="{EC9175E8-8A74-ABE2-53FB-B65CC5D46D7D}"/>
          </ac:spMkLst>
        </pc:spChg>
        <pc:spChg chg="add mod ord">
          <ac:chgData name="Katy Cummings" userId="8943e281-8307-4b61-9842-5ac0218e0a4d" providerId="ADAL" clId="{8EFB9BED-9F52-4457-948D-7B1288D77442}" dt="2024-03-19T15:38:59.603" v="32628" actId="20577"/>
          <ac:spMkLst>
            <pc:docMk/>
            <pc:sldMk cId="1007133876" sldId="2571"/>
            <ac:spMk id="5" creationId="{86B4970B-8DFF-CA78-DB3F-719340DFCD67}"/>
          </ac:spMkLst>
        </pc:spChg>
        <pc:spChg chg="add del mod ord">
          <ac:chgData name="Katy Cummings" userId="8943e281-8307-4b61-9842-5ac0218e0a4d" providerId="ADAL" clId="{8EFB9BED-9F52-4457-948D-7B1288D77442}" dt="2024-03-19T15:39:41.005" v="32629" actId="931"/>
          <ac:spMkLst>
            <pc:docMk/>
            <pc:sldMk cId="1007133876" sldId="2571"/>
            <ac:spMk id="6" creationId="{71D46551-7D92-F966-1318-83E7932B00C3}"/>
          </ac:spMkLst>
        </pc:spChg>
        <pc:picChg chg="add mod">
          <ac:chgData name="Katy Cummings" userId="8943e281-8307-4b61-9842-5ac0218e0a4d" providerId="ADAL" clId="{8EFB9BED-9F52-4457-948D-7B1288D77442}" dt="2024-03-19T15:43:04.194" v="32648" actId="1076"/>
          <ac:picMkLst>
            <pc:docMk/>
            <pc:sldMk cId="1007133876" sldId="2571"/>
            <ac:picMk id="8" creationId="{A2E9661E-8C3D-5188-A30F-DE2F007905F9}"/>
          </ac:picMkLst>
        </pc:picChg>
        <pc:picChg chg="add del mod">
          <ac:chgData name="Katy Cummings" userId="8943e281-8307-4b61-9842-5ac0218e0a4d" providerId="ADAL" clId="{8EFB9BED-9F52-4457-948D-7B1288D77442}" dt="2024-03-19T15:42:52.069" v="32642" actId="478"/>
          <ac:picMkLst>
            <pc:docMk/>
            <pc:sldMk cId="1007133876" sldId="2571"/>
            <ac:picMk id="10" creationId="{8E528CEB-2999-7B31-4281-781FCD3BC752}"/>
          </ac:picMkLst>
        </pc:picChg>
        <pc:picChg chg="add mod">
          <ac:chgData name="Katy Cummings" userId="8943e281-8307-4b61-9842-5ac0218e0a4d" providerId="ADAL" clId="{8EFB9BED-9F52-4457-948D-7B1288D77442}" dt="2024-03-19T15:42:58.820" v="32645" actId="1076"/>
          <ac:picMkLst>
            <pc:docMk/>
            <pc:sldMk cId="1007133876" sldId="2571"/>
            <ac:picMk id="12" creationId="{C8A6B171-DB19-3BA9-E261-3117B2803D86}"/>
          </ac:picMkLst>
        </pc:picChg>
      </pc:sldChg>
      <pc:sldChg chg="addSp delSp modSp new mod modClrScheme chgLayout modNotesTx">
        <pc:chgData name="Katy Cummings" userId="8943e281-8307-4b61-9842-5ac0218e0a4d" providerId="ADAL" clId="{8EFB9BED-9F52-4457-948D-7B1288D77442}" dt="2024-03-20T15:50:43.155" v="35868" actId="1076"/>
        <pc:sldMkLst>
          <pc:docMk/>
          <pc:sldMk cId="3555036282" sldId="2572"/>
        </pc:sldMkLst>
        <pc:spChg chg="del mod ord">
          <ac:chgData name="Katy Cummings" userId="8943e281-8307-4b61-9842-5ac0218e0a4d" providerId="ADAL" clId="{8EFB9BED-9F52-4457-948D-7B1288D77442}" dt="2024-03-20T14:53:30.155" v="34301" actId="700"/>
          <ac:spMkLst>
            <pc:docMk/>
            <pc:sldMk cId="3555036282" sldId="2572"/>
            <ac:spMk id="2" creationId="{4933174C-A0D2-4552-FA19-40BB370FAA57}"/>
          </ac:spMkLst>
        </pc:spChg>
        <pc:spChg chg="del mod ord">
          <ac:chgData name="Katy Cummings" userId="8943e281-8307-4b61-9842-5ac0218e0a4d" providerId="ADAL" clId="{8EFB9BED-9F52-4457-948D-7B1288D77442}" dt="2024-03-20T14:53:30.155" v="34301" actId="700"/>
          <ac:spMkLst>
            <pc:docMk/>
            <pc:sldMk cId="3555036282" sldId="2572"/>
            <ac:spMk id="3" creationId="{C0A32FD1-905E-5B3A-2A16-DB127DBFCDC3}"/>
          </ac:spMkLst>
        </pc:spChg>
        <pc:spChg chg="mod ord">
          <ac:chgData name="Katy Cummings" userId="8943e281-8307-4b61-9842-5ac0218e0a4d" providerId="ADAL" clId="{8EFB9BED-9F52-4457-948D-7B1288D77442}" dt="2024-03-20T14:53:30.155" v="34301" actId="700"/>
          <ac:spMkLst>
            <pc:docMk/>
            <pc:sldMk cId="3555036282" sldId="2572"/>
            <ac:spMk id="4" creationId="{AA58CD4E-0B5B-2B90-BF95-DA60F7B1CF1E}"/>
          </ac:spMkLst>
        </pc:spChg>
        <pc:spChg chg="add mod ord">
          <ac:chgData name="Katy Cummings" userId="8943e281-8307-4b61-9842-5ac0218e0a4d" providerId="ADAL" clId="{8EFB9BED-9F52-4457-948D-7B1288D77442}" dt="2024-03-20T14:53:30.155" v="34301" actId="700"/>
          <ac:spMkLst>
            <pc:docMk/>
            <pc:sldMk cId="3555036282" sldId="2572"/>
            <ac:spMk id="5" creationId="{0488EF09-EB24-8280-C737-3D78B393A9D0}"/>
          </ac:spMkLst>
        </pc:spChg>
        <pc:spChg chg="add del mod ord">
          <ac:chgData name="Katy Cummings" userId="8943e281-8307-4b61-9842-5ac0218e0a4d" providerId="ADAL" clId="{8EFB9BED-9F52-4457-948D-7B1288D77442}" dt="2024-03-20T14:57:42.696" v="34306" actId="931"/>
          <ac:spMkLst>
            <pc:docMk/>
            <pc:sldMk cId="3555036282" sldId="2572"/>
            <ac:spMk id="6" creationId="{C18AA0DE-09BD-B264-1CB1-96D2F882FF34}"/>
          </ac:spMkLst>
        </pc:spChg>
        <pc:spChg chg="mod">
          <ac:chgData name="Katy Cummings" userId="8943e281-8307-4b61-9842-5ac0218e0a4d" providerId="ADAL" clId="{8EFB9BED-9F52-4457-948D-7B1288D77442}" dt="2024-03-20T14:57:53.317" v="34308" actId="27803"/>
          <ac:spMkLst>
            <pc:docMk/>
            <pc:sldMk cId="3555036282" sldId="2572"/>
            <ac:spMk id="14" creationId="{50CE90C9-F9E4-EF92-F5FC-FC58DF1EF9CE}"/>
          </ac:spMkLst>
        </pc:spChg>
        <pc:spChg chg="mod">
          <ac:chgData name="Katy Cummings" userId="8943e281-8307-4b61-9842-5ac0218e0a4d" providerId="ADAL" clId="{8EFB9BED-9F52-4457-948D-7B1288D77442}" dt="2024-03-20T14:57:53.317" v="34308" actId="27803"/>
          <ac:spMkLst>
            <pc:docMk/>
            <pc:sldMk cId="3555036282" sldId="2572"/>
            <ac:spMk id="15" creationId="{B353746B-40F2-1AD8-49BF-53584D9F654D}"/>
          </ac:spMkLst>
        </pc:spChg>
        <pc:spChg chg="mod">
          <ac:chgData name="Katy Cummings" userId="8943e281-8307-4b61-9842-5ac0218e0a4d" providerId="ADAL" clId="{8EFB9BED-9F52-4457-948D-7B1288D77442}" dt="2024-03-20T14:57:53.317" v="34308" actId="27803"/>
          <ac:spMkLst>
            <pc:docMk/>
            <pc:sldMk cId="3555036282" sldId="2572"/>
            <ac:spMk id="16" creationId="{8999D4A3-CDE7-D8DA-C713-C2EDCBEA1721}"/>
          </ac:spMkLst>
        </pc:spChg>
        <pc:spChg chg="mod">
          <ac:chgData name="Katy Cummings" userId="8943e281-8307-4b61-9842-5ac0218e0a4d" providerId="ADAL" clId="{8EFB9BED-9F52-4457-948D-7B1288D77442}" dt="2024-03-20T14:57:53.317" v="34308" actId="27803"/>
          <ac:spMkLst>
            <pc:docMk/>
            <pc:sldMk cId="3555036282" sldId="2572"/>
            <ac:spMk id="17" creationId="{85046CC0-75DB-B300-36E5-8292DCFCA770}"/>
          </ac:spMkLst>
        </pc:spChg>
        <pc:spChg chg="mod">
          <ac:chgData name="Katy Cummings" userId="8943e281-8307-4b61-9842-5ac0218e0a4d" providerId="ADAL" clId="{8EFB9BED-9F52-4457-948D-7B1288D77442}" dt="2024-03-20T14:57:53.317" v="34308" actId="27803"/>
          <ac:spMkLst>
            <pc:docMk/>
            <pc:sldMk cId="3555036282" sldId="2572"/>
            <ac:spMk id="19" creationId="{41F57A61-ECCB-5A0C-B90F-5C887CB7CF86}"/>
          </ac:spMkLst>
        </pc:spChg>
        <pc:spChg chg="mod">
          <ac:chgData name="Katy Cummings" userId="8943e281-8307-4b61-9842-5ac0218e0a4d" providerId="ADAL" clId="{8EFB9BED-9F52-4457-948D-7B1288D77442}" dt="2024-03-20T14:57:53.317" v="34308" actId="27803"/>
          <ac:spMkLst>
            <pc:docMk/>
            <pc:sldMk cId="3555036282" sldId="2572"/>
            <ac:spMk id="20" creationId="{714FD25D-ECE7-1B09-F666-6995D37B5A31}"/>
          </ac:spMkLst>
        </pc:spChg>
        <pc:spChg chg="add del mod">
          <ac:chgData name="Katy Cummings" userId="8943e281-8307-4b61-9842-5ac0218e0a4d" providerId="ADAL" clId="{8EFB9BED-9F52-4457-948D-7B1288D77442}" dt="2024-03-20T15:49:50.954" v="35853"/>
          <ac:spMkLst>
            <pc:docMk/>
            <pc:sldMk cId="3555036282" sldId="2572"/>
            <ac:spMk id="23" creationId="{2705E3A7-77AD-B082-5100-5C4FD6298E7F}"/>
          </ac:spMkLst>
        </pc:spChg>
        <pc:spChg chg="add del mod">
          <ac:chgData name="Katy Cummings" userId="8943e281-8307-4b61-9842-5ac0218e0a4d" providerId="ADAL" clId="{8EFB9BED-9F52-4457-948D-7B1288D77442}" dt="2024-03-20T15:50:31.499" v="35862" actId="478"/>
          <ac:spMkLst>
            <pc:docMk/>
            <pc:sldMk cId="3555036282" sldId="2572"/>
            <ac:spMk id="26" creationId="{DFFAEE23-2047-A4FB-A980-6C338ABB0FB8}"/>
          </ac:spMkLst>
        </pc:spChg>
        <pc:grpChg chg="del mod">
          <ac:chgData name="Katy Cummings" userId="8943e281-8307-4b61-9842-5ac0218e0a4d" providerId="ADAL" clId="{8EFB9BED-9F52-4457-948D-7B1288D77442}" dt="2024-03-20T15:49:58.157" v="35856" actId="478"/>
          <ac:grpSpMkLst>
            <pc:docMk/>
            <pc:sldMk cId="3555036282" sldId="2572"/>
            <ac:grpSpMk id="13" creationId="{6FB6AE9D-9635-15A7-06FF-E48E968E893C}"/>
          </ac:grpSpMkLst>
        </pc:grpChg>
        <pc:grpChg chg="del mod">
          <ac:chgData name="Katy Cummings" userId="8943e281-8307-4b61-9842-5ac0218e0a4d" providerId="ADAL" clId="{8EFB9BED-9F52-4457-948D-7B1288D77442}" dt="2024-03-20T15:49:56.306" v="35855" actId="478"/>
          <ac:grpSpMkLst>
            <pc:docMk/>
            <pc:sldMk cId="3555036282" sldId="2572"/>
            <ac:grpSpMk id="18" creationId="{77AF81D7-93CE-EDE7-44F9-84AB3D87E898}"/>
          </ac:grpSpMkLst>
        </pc:grpChg>
        <pc:graphicFrameChg chg="add mod">
          <ac:chgData name="Katy Cummings" userId="8943e281-8307-4b61-9842-5ac0218e0a4d" providerId="ADAL" clId="{8EFB9BED-9F52-4457-948D-7B1288D77442}" dt="2024-03-20T14:53:31.455" v="34302"/>
          <ac:graphicFrameMkLst>
            <pc:docMk/>
            <pc:sldMk cId="3555036282" sldId="2572"/>
            <ac:graphicFrameMk id="7" creationId="{87A7FC26-4F3B-7921-0BB5-4489C5FAD8EF}"/>
          </ac:graphicFrameMkLst>
        </pc:graphicFrameChg>
        <pc:picChg chg="add mod modCrop">
          <ac:chgData name="Katy Cummings" userId="8943e281-8307-4b61-9842-5ac0218e0a4d" providerId="ADAL" clId="{8EFB9BED-9F52-4457-948D-7B1288D77442}" dt="2024-03-20T14:53:52.188" v="34305" actId="1076"/>
          <ac:picMkLst>
            <pc:docMk/>
            <pc:sldMk cId="3555036282" sldId="2572"/>
            <ac:picMk id="8" creationId="{BCAF07BF-F0A5-263F-37E0-FEF5C856D46A}"/>
          </ac:picMkLst>
        </pc:picChg>
        <pc:picChg chg="add del mod">
          <ac:chgData name="Katy Cummings" userId="8943e281-8307-4b61-9842-5ac0218e0a4d" providerId="ADAL" clId="{8EFB9BED-9F52-4457-948D-7B1288D77442}" dt="2024-03-20T14:57:53.317" v="34308" actId="27803"/>
          <ac:picMkLst>
            <pc:docMk/>
            <pc:sldMk cId="3555036282" sldId="2572"/>
            <ac:picMk id="10" creationId="{D963B234-853C-61E0-D14E-F12E9051597C}"/>
          </ac:picMkLst>
        </pc:picChg>
        <pc:picChg chg="add del mod">
          <ac:chgData name="Katy Cummings" userId="8943e281-8307-4b61-9842-5ac0218e0a4d" providerId="ADAL" clId="{8EFB9BED-9F52-4457-948D-7B1288D77442}" dt="2024-03-20T14:57:53.317" v="34308" actId="27803"/>
          <ac:picMkLst>
            <pc:docMk/>
            <pc:sldMk cId="3555036282" sldId="2572"/>
            <ac:picMk id="12" creationId="{7969F271-7B64-BC00-EF5F-6F8FDEFA3357}"/>
          </ac:picMkLst>
        </pc:picChg>
        <pc:picChg chg="add mod">
          <ac:chgData name="Katy Cummings" userId="8943e281-8307-4b61-9842-5ac0218e0a4d" providerId="ADAL" clId="{8EFB9BED-9F52-4457-948D-7B1288D77442}" dt="2024-03-20T15:50:00.927" v="35857" actId="1076"/>
          <ac:picMkLst>
            <pc:docMk/>
            <pc:sldMk cId="3555036282" sldId="2572"/>
            <ac:picMk id="22" creationId="{0C16A5FE-0E6F-CD83-2E43-4074D2C5B768}"/>
          </ac:picMkLst>
        </pc:picChg>
        <pc:picChg chg="add mod">
          <ac:chgData name="Katy Cummings" userId="8943e281-8307-4b61-9842-5ac0218e0a4d" providerId="ADAL" clId="{8EFB9BED-9F52-4457-948D-7B1288D77442}" dt="2024-03-20T15:50:43.155" v="35868" actId="1076"/>
          <ac:picMkLst>
            <pc:docMk/>
            <pc:sldMk cId="3555036282" sldId="2572"/>
            <ac:picMk id="25" creationId="{DDC510ED-F998-0989-4AE4-C13605EEF6C5}"/>
          </ac:picMkLst>
        </pc:picChg>
      </pc:sldChg>
      <pc:sldChg chg="addSp delSp modSp new mod modClrScheme chgLayout modNotesTx">
        <pc:chgData name="Katy Cummings" userId="8943e281-8307-4b61-9842-5ac0218e0a4d" providerId="ADAL" clId="{8EFB9BED-9F52-4457-948D-7B1288D77442}" dt="2024-03-20T16:00:22.148" v="36935" actId="20577"/>
        <pc:sldMkLst>
          <pc:docMk/>
          <pc:sldMk cId="2306047335" sldId="2573"/>
        </pc:sldMkLst>
        <pc:spChg chg="del mod ord">
          <ac:chgData name="Katy Cummings" userId="8943e281-8307-4b61-9842-5ac0218e0a4d" providerId="ADAL" clId="{8EFB9BED-9F52-4457-948D-7B1288D77442}" dt="2024-03-20T15:24:37.236" v="34526" actId="700"/>
          <ac:spMkLst>
            <pc:docMk/>
            <pc:sldMk cId="2306047335" sldId="2573"/>
            <ac:spMk id="2" creationId="{CBBBD05B-A4E4-7609-AE94-C9B076A7EA13}"/>
          </ac:spMkLst>
        </pc:spChg>
        <pc:spChg chg="del mod ord">
          <ac:chgData name="Katy Cummings" userId="8943e281-8307-4b61-9842-5ac0218e0a4d" providerId="ADAL" clId="{8EFB9BED-9F52-4457-948D-7B1288D77442}" dt="2024-03-20T15:24:37.236" v="34526" actId="700"/>
          <ac:spMkLst>
            <pc:docMk/>
            <pc:sldMk cId="2306047335" sldId="2573"/>
            <ac:spMk id="3" creationId="{A88F055C-DCAB-DD3D-29DB-67FEB5FB118C}"/>
          </ac:spMkLst>
        </pc:spChg>
        <pc:spChg chg="mod ord">
          <ac:chgData name="Katy Cummings" userId="8943e281-8307-4b61-9842-5ac0218e0a4d" providerId="ADAL" clId="{8EFB9BED-9F52-4457-948D-7B1288D77442}" dt="2024-03-20T15:24:37.236" v="34526" actId="700"/>
          <ac:spMkLst>
            <pc:docMk/>
            <pc:sldMk cId="2306047335" sldId="2573"/>
            <ac:spMk id="4" creationId="{595A63EB-C79A-10F5-8424-78554FA08878}"/>
          </ac:spMkLst>
        </pc:spChg>
        <pc:spChg chg="add del mod ord">
          <ac:chgData name="Katy Cummings" userId="8943e281-8307-4b61-9842-5ac0218e0a4d" providerId="ADAL" clId="{8EFB9BED-9F52-4457-948D-7B1288D77442}" dt="2024-03-20T15:24:57.082" v="34536" actId="478"/>
          <ac:spMkLst>
            <pc:docMk/>
            <pc:sldMk cId="2306047335" sldId="2573"/>
            <ac:spMk id="5" creationId="{A52D44C8-50D7-6EA7-01E0-E9A6535545DF}"/>
          </ac:spMkLst>
        </pc:spChg>
        <pc:spChg chg="add mod ord">
          <ac:chgData name="Katy Cummings" userId="8943e281-8307-4b61-9842-5ac0218e0a4d" providerId="ADAL" clId="{8EFB9BED-9F52-4457-948D-7B1288D77442}" dt="2024-03-20T15:25:03.597" v="34554" actId="5793"/>
          <ac:spMkLst>
            <pc:docMk/>
            <pc:sldMk cId="2306047335" sldId="2573"/>
            <ac:spMk id="6" creationId="{F941B744-CDD6-8350-CA85-7FF42375307B}"/>
          </ac:spMkLst>
        </pc:spChg>
        <pc:spChg chg="add mod ord">
          <ac:chgData name="Katy Cummings" userId="8943e281-8307-4b61-9842-5ac0218e0a4d" providerId="ADAL" clId="{8EFB9BED-9F52-4457-948D-7B1288D77442}" dt="2024-03-20T15:28:48.357" v="34702" actId="5793"/>
          <ac:spMkLst>
            <pc:docMk/>
            <pc:sldMk cId="2306047335" sldId="2573"/>
            <ac:spMk id="7" creationId="{E3F7F1F5-1DF4-39EF-3875-D628B7C47384}"/>
          </ac:spMkLst>
        </pc:spChg>
        <pc:spChg chg="add mod ord">
          <ac:chgData name="Katy Cummings" userId="8943e281-8307-4b61-9842-5ac0218e0a4d" providerId="ADAL" clId="{8EFB9BED-9F52-4457-948D-7B1288D77442}" dt="2024-03-20T15:25:08.987" v="34575" actId="5793"/>
          <ac:spMkLst>
            <pc:docMk/>
            <pc:sldMk cId="2306047335" sldId="2573"/>
            <ac:spMk id="8" creationId="{32F8EF5D-98E9-9E49-5680-D77814D6C2ED}"/>
          </ac:spMkLst>
        </pc:spChg>
        <pc:spChg chg="add mod ord">
          <ac:chgData name="Katy Cummings" userId="8943e281-8307-4b61-9842-5ac0218e0a4d" providerId="ADAL" clId="{8EFB9BED-9F52-4457-948D-7B1288D77442}" dt="2024-03-20T15:32:09.183" v="34855" actId="20577"/>
          <ac:spMkLst>
            <pc:docMk/>
            <pc:sldMk cId="2306047335" sldId="2573"/>
            <ac:spMk id="9" creationId="{5503D3CA-5911-3697-2D93-69E5E7DE2A21}"/>
          </ac:spMkLst>
        </pc:spChg>
        <pc:picChg chg="add mod">
          <ac:chgData name="Katy Cummings" userId="8943e281-8307-4b61-9842-5ac0218e0a4d" providerId="ADAL" clId="{8EFB9BED-9F52-4457-948D-7B1288D77442}" dt="2024-03-20T15:51:23.200" v="35878" actId="1076"/>
          <ac:picMkLst>
            <pc:docMk/>
            <pc:sldMk cId="2306047335" sldId="2573"/>
            <ac:picMk id="10" creationId="{95860FF6-AED2-F8DF-35FE-2DA3A052FAC4}"/>
          </ac:picMkLst>
        </pc:picChg>
        <pc:picChg chg="add mod">
          <ac:chgData name="Katy Cummings" userId="8943e281-8307-4b61-9842-5ac0218e0a4d" providerId="ADAL" clId="{8EFB9BED-9F52-4457-948D-7B1288D77442}" dt="2024-03-20T15:51:19.352" v="35876" actId="1076"/>
          <ac:picMkLst>
            <pc:docMk/>
            <pc:sldMk cId="2306047335" sldId="2573"/>
            <ac:picMk id="11" creationId="{C0A450EE-015B-6540-2A92-A2454B4A0BD0}"/>
          </ac:picMkLst>
        </pc:picChg>
      </pc:sldChg>
      <pc:sldChg chg="addSp delSp modSp new mod modClrScheme chgLayout modNotesTx">
        <pc:chgData name="Katy Cummings" userId="8943e281-8307-4b61-9842-5ac0218e0a4d" providerId="ADAL" clId="{8EFB9BED-9F52-4457-948D-7B1288D77442}" dt="2024-03-20T16:13:51.494" v="37653" actId="1076"/>
        <pc:sldMkLst>
          <pc:docMk/>
          <pc:sldMk cId="1881224069" sldId="2574"/>
        </pc:sldMkLst>
        <pc:spChg chg="del mod ord">
          <ac:chgData name="Katy Cummings" userId="8943e281-8307-4b61-9842-5ac0218e0a4d" providerId="ADAL" clId="{8EFB9BED-9F52-4457-948D-7B1288D77442}" dt="2024-03-20T16:05:14.098" v="37461" actId="700"/>
          <ac:spMkLst>
            <pc:docMk/>
            <pc:sldMk cId="1881224069" sldId="2574"/>
            <ac:spMk id="2" creationId="{C548160D-8990-39C2-DB5C-8FF4BD84323A}"/>
          </ac:spMkLst>
        </pc:spChg>
        <pc:spChg chg="del">
          <ac:chgData name="Katy Cummings" userId="8943e281-8307-4b61-9842-5ac0218e0a4d" providerId="ADAL" clId="{8EFB9BED-9F52-4457-948D-7B1288D77442}" dt="2024-03-20T16:05:14.098" v="37461" actId="700"/>
          <ac:spMkLst>
            <pc:docMk/>
            <pc:sldMk cId="1881224069" sldId="2574"/>
            <ac:spMk id="3" creationId="{076C83FC-24D9-4C1A-F5FA-1B4AB5EDB43A}"/>
          </ac:spMkLst>
        </pc:spChg>
        <pc:spChg chg="del mod ord">
          <ac:chgData name="Katy Cummings" userId="8943e281-8307-4b61-9842-5ac0218e0a4d" providerId="ADAL" clId="{8EFB9BED-9F52-4457-948D-7B1288D77442}" dt="2024-03-20T16:05:14.098" v="37461" actId="700"/>
          <ac:spMkLst>
            <pc:docMk/>
            <pc:sldMk cId="1881224069" sldId="2574"/>
            <ac:spMk id="4" creationId="{C5FC53C2-2A09-4BD1-ABEA-189C7DBA82E9}"/>
          </ac:spMkLst>
        </pc:spChg>
        <pc:spChg chg="del">
          <ac:chgData name="Katy Cummings" userId="8943e281-8307-4b61-9842-5ac0218e0a4d" providerId="ADAL" clId="{8EFB9BED-9F52-4457-948D-7B1288D77442}" dt="2024-03-20T16:05:14.098" v="37461" actId="700"/>
          <ac:spMkLst>
            <pc:docMk/>
            <pc:sldMk cId="1881224069" sldId="2574"/>
            <ac:spMk id="5" creationId="{A53B35A0-A8FA-15C3-47D6-5C18601B335E}"/>
          </ac:spMkLst>
        </pc:spChg>
        <pc:spChg chg="del">
          <ac:chgData name="Katy Cummings" userId="8943e281-8307-4b61-9842-5ac0218e0a4d" providerId="ADAL" clId="{8EFB9BED-9F52-4457-948D-7B1288D77442}" dt="2024-03-20T16:05:14.098" v="37461" actId="700"/>
          <ac:spMkLst>
            <pc:docMk/>
            <pc:sldMk cId="1881224069" sldId="2574"/>
            <ac:spMk id="6" creationId="{BC330932-93DA-E059-4685-27AD8303E418}"/>
          </ac:spMkLst>
        </pc:spChg>
        <pc:spChg chg="mod ord">
          <ac:chgData name="Katy Cummings" userId="8943e281-8307-4b61-9842-5ac0218e0a4d" providerId="ADAL" clId="{8EFB9BED-9F52-4457-948D-7B1288D77442}" dt="2024-03-20T16:05:14.098" v="37461" actId="700"/>
          <ac:spMkLst>
            <pc:docMk/>
            <pc:sldMk cId="1881224069" sldId="2574"/>
            <ac:spMk id="7" creationId="{189FF201-FE9D-B94F-B9D1-FBD6393A26BD}"/>
          </ac:spMkLst>
        </pc:spChg>
        <pc:spChg chg="add mod ord">
          <ac:chgData name="Katy Cummings" userId="8943e281-8307-4b61-9842-5ac0218e0a4d" providerId="ADAL" clId="{8EFB9BED-9F52-4457-948D-7B1288D77442}" dt="2024-03-20T16:05:14.098" v="37461" actId="700"/>
          <ac:spMkLst>
            <pc:docMk/>
            <pc:sldMk cId="1881224069" sldId="2574"/>
            <ac:spMk id="8" creationId="{94B2F3ED-8CD9-D5D7-745E-8C7E2BDBF07E}"/>
          </ac:spMkLst>
        </pc:spChg>
        <pc:spChg chg="add del mod ord">
          <ac:chgData name="Katy Cummings" userId="8943e281-8307-4b61-9842-5ac0218e0a4d" providerId="ADAL" clId="{8EFB9BED-9F52-4457-948D-7B1288D77442}" dt="2024-03-20T16:06:37.646" v="37575" actId="12084"/>
          <ac:spMkLst>
            <pc:docMk/>
            <pc:sldMk cId="1881224069" sldId="2574"/>
            <ac:spMk id="9" creationId="{1D38C1AE-6468-0071-C431-71DFC0B64BF0}"/>
          </ac:spMkLst>
        </pc:spChg>
        <pc:spChg chg="add del mod">
          <ac:chgData name="Katy Cummings" userId="8943e281-8307-4b61-9842-5ac0218e0a4d" providerId="ADAL" clId="{8EFB9BED-9F52-4457-948D-7B1288D77442}" dt="2024-03-20T16:11:59.246" v="37640"/>
          <ac:spMkLst>
            <pc:docMk/>
            <pc:sldMk cId="1881224069" sldId="2574"/>
            <ac:spMk id="15" creationId="{735CCC50-584A-15A9-11BB-E8C13F8E7E14}"/>
          </ac:spMkLst>
        </pc:spChg>
        <pc:graphicFrameChg chg="add mod">
          <ac:chgData name="Katy Cummings" userId="8943e281-8307-4b61-9842-5ac0218e0a4d" providerId="ADAL" clId="{8EFB9BED-9F52-4457-948D-7B1288D77442}" dt="2024-03-20T16:11:50.150" v="37635" actId="1076"/>
          <ac:graphicFrameMkLst>
            <pc:docMk/>
            <pc:sldMk cId="1881224069" sldId="2574"/>
            <ac:graphicFrameMk id="10" creationId="{22007B00-FE06-8102-25A9-6446792F5705}"/>
          </ac:graphicFrameMkLst>
        </pc:graphicFrameChg>
        <pc:picChg chg="add mod">
          <ac:chgData name="Katy Cummings" userId="8943e281-8307-4b61-9842-5ac0218e0a4d" providerId="ADAL" clId="{8EFB9BED-9F52-4457-948D-7B1288D77442}" dt="2024-03-20T16:13:51.494" v="37653" actId="1076"/>
          <ac:picMkLst>
            <pc:docMk/>
            <pc:sldMk cId="1881224069" sldId="2574"/>
            <ac:picMk id="12" creationId="{AAF246C7-CC98-B04A-6EA2-1BDCA186B93F}"/>
          </ac:picMkLst>
        </pc:picChg>
        <pc:picChg chg="add mod">
          <ac:chgData name="Katy Cummings" userId="8943e281-8307-4b61-9842-5ac0218e0a4d" providerId="ADAL" clId="{8EFB9BED-9F52-4457-948D-7B1288D77442}" dt="2024-03-20T16:13:42.228" v="37651" actId="1076"/>
          <ac:picMkLst>
            <pc:docMk/>
            <pc:sldMk cId="1881224069" sldId="2574"/>
            <ac:picMk id="14" creationId="{D4F9013B-FE29-FD17-6E85-505EADF0A2DF}"/>
          </ac:picMkLst>
        </pc:picChg>
        <pc:picChg chg="add mod">
          <ac:chgData name="Katy Cummings" userId="8943e281-8307-4b61-9842-5ac0218e0a4d" providerId="ADAL" clId="{8EFB9BED-9F52-4457-948D-7B1288D77442}" dt="2024-03-20T16:13:47.738" v="37652" actId="1076"/>
          <ac:picMkLst>
            <pc:docMk/>
            <pc:sldMk cId="1881224069" sldId="2574"/>
            <ac:picMk id="17" creationId="{53A2FC05-DBF9-907D-9EF8-C81134876597}"/>
          </ac:picMkLst>
        </pc:picChg>
      </pc:sldChg>
      <pc:sldChg chg="modSp add mod modNotesTx">
        <pc:chgData name="Katy Cummings" userId="8943e281-8307-4b61-9842-5ac0218e0a4d" providerId="ADAL" clId="{8EFB9BED-9F52-4457-948D-7B1288D77442}" dt="2024-03-20T16:04:45.471" v="37460" actId="12"/>
        <pc:sldMkLst>
          <pc:docMk/>
          <pc:sldMk cId="2673132956" sldId="2575"/>
        </pc:sldMkLst>
        <pc:spChg chg="mod">
          <ac:chgData name="Katy Cummings" userId="8943e281-8307-4b61-9842-5ac0218e0a4d" providerId="ADAL" clId="{8EFB9BED-9F52-4457-948D-7B1288D77442}" dt="2024-03-20T16:01:09.838" v="37014" actId="14100"/>
          <ac:spMkLst>
            <pc:docMk/>
            <pc:sldMk cId="2673132956" sldId="2575"/>
            <ac:spMk id="2" creationId="{E7923109-D501-A584-3A0C-FE9241C4CFB4}"/>
          </ac:spMkLst>
        </pc:spChg>
      </pc:sldChg>
      <pc:sldChg chg="addSp modSp new mod">
        <pc:chgData name="Katy Cummings" userId="8943e281-8307-4b61-9842-5ac0218e0a4d" providerId="ADAL" clId="{8EFB9BED-9F52-4457-948D-7B1288D77442}" dt="2024-03-20T16:27:30.522" v="37677" actId="1076"/>
        <pc:sldMkLst>
          <pc:docMk/>
          <pc:sldMk cId="2127349228" sldId="2576"/>
        </pc:sldMkLst>
        <pc:picChg chg="add mod">
          <ac:chgData name="Katy Cummings" userId="8943e281-8307-4b61-9842-5ac0218e0a4d" providerId="ADAL" clId="{8EFB9BED-9F52-4457-948D-7B1288D77442}" dt="2024-03-20T16:27:30.522" v="37677" actId="1076"/>
          <ac:picMkLst>
            <pc:docMk/>
            <pc:sldMk cId="2127349228" sldId="2576"/>
            <ac:picMk id="6" creationId="{C5025AF2-59D7-6F3A-F809-D308DD72430D}"/>
          </ac:picMkLst>
        </pc:picChg>
      </pc:sldChg>
      <pc:sldChg chg="modSp new mod ord modNotesTx">
        <pc:chgData name="Katy Cummings" userId="8943e281-8307-4b61-9842-5ac0218e0a4d" providerId="ADAL" clId="{8EFB9BED-9F52-4457-948D-7B1288D77442}" dt="2024-03-20T18:02:03.616" v="39797" actId="20577"/>
        <pc:sldMkLst>
          <pc:docMk/>
          <pc:sldMk cId="692935757" sldId="2577"/>
        </pc:sldMkLst>
        <pc:spChg chg="mod">
          <ac:chgData name="Katy Cummings" userId="8943e281-8307-4b61-9842-5ac0218e0a4d" providerId="ADAL" clId="{8EFB9BED-9F52-4457-948D-7B1288D77442}" dt="2024-03-20T17:35:21.035" v="38322" actId="20577"/>
          <ac:spMkLst>
            <pc:docMk/>
            <pc:sldMk cId="692935757" sldId="2577"/>
            <ac:spMk id="2" creationId="{BF245877-C1F8-8EA8-05F6-29A79A68CDB3}"/>
          </ac:spMkLst>
        </pc:spChg>
        <pc:spChg chg="mod">
          <ac:chgData name="Katy Cummings" userId="8943e281-8307-4b61-9842-5ac0218e0a4d" providerId="ADAL" clId="{8EFB9BED-9F52-4457-948D-7B1288D77442}" dt="2024-03-20T17:57:29.461" v="39247" actId="20577"/>
          <ac:spMkLst>
            <pc:docMk/>
            <pc:sldMk cId="692935757" sldId="2577"/>
            <ac:spMk id="3" creationId="{A967BD6B-5EC9-3828-7E1C-2C4520C3FDDB}"/>
          </ac:spMkLst>
        </pc:spChg>
      </pc:sldChg>
      <pc:sldChg chg="addSp new mod modNotesTx">
        <pc:chgData name="Katy Cummings" userId="8943e281-8307-4b61-9842-5ac0218e0a4d" providerId="ADAL" clId="{8EFB9BED-9F52-4457-948D-7B1288D77442}" dt="2024-03-20T17:45:59.657" v="38519" actId="20577"/>
        <pc:sldMkLst>
          <pc:docMk/>
          <pc:sldMk cId="444186372" sldId="2578"/>
        </pc:sldMkLst>
        <pc:picChg chg="add">
          <ac:chgData name="Katy Cummings" userId="8943e281-8307-4b61-9842-5ac0218e0a4d" providerId="ADAL" clId="{8EFB9BED-9F52-4457-948D-7B1288D77442}" dt="2024-03-20T17:45:33.415" v="38425" actId="22"/>
          <ac:picMkLst>
            <pc:docMk/>
            <pc:sldMk cId="444186372" sldId="2578"/>
            <ac:picMk id="6" creationId="{2F135D73-5494-863D-FA34-83E7EAB1AB8A}"/>
          </ac:picMkLst>
        </pc:picChg>
      </pc:sldChg>
      <pc:sldChg chg="modSp new mod modNotesTx">
        <pc:chgData name="Katy Cummings" userId="8943e281-8307-4b61-9842-5ac0218e0a4d" providerId="ADAL" clId="{8EFB9BED-9F52-4457-948D-7B1288D77442}" dt="2024-03-20T18:22:58.928" v="40208" actId="20577"/>
        <pc:sldMkLst>
          <pc:docMk/>
          <pc:sldMk cId="3917545822" sldId="2579"/>
        </pc:sldMkLst>
        <pc:spChg chg="mod">
          <ac:chgData name="Katy Cummings" userId="8943e281-8307-4b61-9842-5ac0218e0a4d" providerId="ADAL" clId="{8EFB9BED-9F52-4457-948D-7B1288D77442}" dt="2024-03-20T18:16:06.875" v="39940" actId="20577"/>
          <ac:spMkLst>
            <pc:docMk/>
            <pc:sldMk cId="3917545822" sldId="2579"/>
            <ac:spMk id="2" creationId="{5267E767-25C6-74AC-8962-7391F85DBC1D}"/>
          </ac:spMkLst>
        </pc:spChg>
        <pc:spChg chg="mod">
          <ac:chgData name="Katy Cummings" userId="8943e281-8307-4b61-9842-5ac0218e0a4d" providerId="ADAL" clId="{8EFB9BED-9F52-4457-948D-7B1288D77442}" dt="2024-03-20T18:22:58.928" v="40208" actId="20577"/>
          <ac:spMkLst>
            <pc:docMk/>
            <pc:sldMk cId="3917545822" sldId="2579"/>
            <ac:spMk id="3" creationId="{A0AFEA69-4F0B-D7C3-07D9-72CC804F1581}"/>
          </ac:spMkLst>
        </pc:spChg>
      </pc:sldChg>
      <pc:sldChg chg="addSp delSp modSp new mod chgLayout modNotesTx">
        <pc:chgData name="Katy Cummings" userId="8943e281-8307-4b61-9842-5ac0218e0a4d" providerId="ADAL" clId="{8EFB9BED-9F52-4457-948D-7B1288D77442}" dt="2024-03-27T17:56:57.037" v="67106" actId="1076"/>
        <pc:sldMkLst>
          <pc:docMk/>
          <pc:sldMk cId="2235845408" sldId="2580"/>
        </pc:sldMkLst>
        <pc:spChg chg="mod ord">
          <ac:chgData name="Katy Cummings" userId="8943e281-8307-4b61-9842-5ac0218e0a4d" providerId="ADAL" clId="{8EFB9BED-9F52-4457-948D-7B1288D77442}" dt="2024-03-22T13:48:19.906" v="43474" actId="27636"/>
          <ac:spMkLst>
            <pc:docMk/>
            <pc:sldMk cId="2235845408" sldId="2580"/>
            <ac:spMk id="2" creationId="{931672FC-051A-6202-7383-8055792D1DE4}"/>
          </ac:spMkLst>
        </pc:spChg>
        <pc:spChg chg="del">
          <ac:chgData name="Katy Cummings" userId="8943e281-8307-4b61-9842-5ac0218e0a4d" providerId="ADAL" clId="{8EFB9BED-9F52-4457-948D-7B1288D77442}" dt="2024-03-22T13:29:42.646" v="42766" actId="931"/>
          <ac:spMkLst>
            <pc:docMk/>
            <pc:sldMk cId="2235845408" sldId="2580"/>
            <ac:spMk id="3" creationId="{C0A9714A-9480-30FA-5A3A-4142A836F2E9}"/>
          </ac:spMkLst>
        </pc:spChg>
        <pc:spChg chg="mod ord">
          <ac:chgData name="Katy Cummings" userId="8943e281-8307-4b61-9842-5ac0218e0a4d" providerId="ADAL" clId="{8EFB9BED-9F52-4457-948D-7B1288D77442}" dt="2024-03-22T13:32:13.084" v="42776" actId="700"/>
          <ac:spMkLst>
            <pc:docMk/>
            <pc:sldMk cId="2235845408" sldId="2580"/>
            <ac:spMk id="4" creationId="{5071D1E1-21DC-A392-4686-E047E9F8A3D7}"/>
          </ac:spMkLst>
        </pc:spChg>
        <pc:spChg chg="add del mod">
          <ac:chgData name="Katy Cummings" userId="8943e281-8307-4b61-9842-5ac0218e0a4d" providerId="ADAL" clId="{8EFB9BED-9F52-4457-948D-7B1288D77442}" dt="2024-03-22T13:30:02.491" v="42774"/>
          <ac:spMkLst>
            <pc:docMk/>
            <pc:sldMk cId="2235845408" sldId="2580"/>
            <ac:spMk id="7" creationId="{1721C007-815C-E46A-4278-5069E24239E4}"/>
          </ac:spMkLst>
        </pc:spChg>
        <pc:spChg chg="add mod">
          <ac:chgData name="Katy Cummings" userId="8943e281-8307-4b61-9842-5ac0218e0a4d" providerId="ADAL" clId="{8EFB9BED-9F52-4457-948D-7B1288D77442}" dt="2024-03-22T13:33:58.020" v="42981" actId="20577"/>
          <ac:spMkLst>
            <pc:docMk/>
            <pc:sldMk cId="2235845408" sldId="2580"/>
            <ac:spMk id="9" creationId="{D3FBB76E-D53F-FC18-7CC4-CA84302C19E1}"/>
          </ac:spMkLst>
        </pc:spChg>
        <pc:spChg chg="add mod">
          <ac:chgData name="Katy Cummings" userId="8943e281-8307-4b61-9842-5ac0218e0a4d" providerId="ADAL" clId="{8EFB9BED-9F52-4457-948D-7B1288D77442}" dt="2024-03-22T13:35:54.908" v="43109" actId="1076"/>
          <ac:spMkLst>
            <pc:docMk/>
            <pc:sldMk cId="2235845408" sldId="2580"/>
            <ac:spMk id="12" creationId="{120DFF00-23F3-BBEA-6957-3C357C33B0DC}"/>
          </ac:spMkLst>
        </pc:spChg>
        <pc:picChg chg="add del mod ord">
          <ac:chgData name="Katy Cummings" userId="8943e281-8307-4b61-9842-5ac0218e0a4d" providerId="ADAL" clId="{8EFB9BED-9F52-4457-948D-7B1288D77442}" dt="2024-03-22T13:32:16.212" v="42777" actId="21"/>
          <ac:picMkLst>
            <pc:docMk/>
            <pc:sldMk cId="2235845408" sldId="2580"/>
            <ac:picMk id="6" creationId="{BAA91865-7C74-555E-8BCE-9B16EEA2CBE2}"/>
          </ac:picMkLst>
        </pc:picChg>
        <pc:picChg chg="add mod">
          <ac:chgData name="Katy Cummings" userId="8943e281-8307-4b61-9842-5ac0218e0a4d" providerId="ADAL" clId="{8EFB9BED-9F52-4457-948D-7B1288D77442}" dt="2024-03-27T17:56:57.037" v="67106" actId="1076"/>
          <ac:picMkLst>
            <pc:docMk/>
            <pc:sldMk cId="2235845408" sldId="2580"/>
            <ac:picMk id="10" creationId="{BAA91865-7C74-555E-8BCE-9B16EEA2CBE2}"/>
          </ac:picMkLst>
        </pc:picChg>
      </pc:sldChg>
      <pc:sldChg chg="addSp delSp modSp new mod modClrScheme chgLayout modNotesTx">
        <pc:chgData name="Katy Cummings" userId="8943e281-8307-4b61-9842-5ac0218e0a4d" providerId="ADAL" clId="{8EFB9BED-9F52-4457-948D-7B1288D77442}" dt="2024-03-27T19:44:53.445" v="68045" actId="20577"/>
        <pc:sldMkLst>
          <pc:docMk/>
          <pc:sldMk cId="2308393514" sldId="2581"/>
        </pc:sldMkLst>
        <pc:spChg chg="mod">
          <ac:chgData name="Katy Cummings" userId="8943e281-8307-4b61-9842-5ac0218e0a4d" providerId="ADAL" clId="{8EFB9BED-9F52-4457-948D-7B1288D77442}" dt="2024-03-22T15:40:57.317" v="44935" actId="1076"/>
          <ac:spMkLst>
            <pc:docMk/>
            <pc:sldMk cId="2308393514" sldId="2581"/>
            <ac:spMk id="2" creationId="{DCC14DAE-D7AC-7638-4412-45F55C99DB92}"/>
          </ac:spMkLst>
        </pc:spChg>
        <pc:spChg chg="del mod">
          <ac:chgData name="Katy Cummings" userId="8943e281-8307-4b61-9842-5ac0218e0a4d" providerId="ADAL" clId="{8EFB9BED-9F52-4457-948D-7B1288D77442}" dt="2024-03-22T15:39:40.606" v="44921" actId="26606"/>
          <ac:spMkLst>
            <pc:docMk/>
            <pc:sldMk cId="2308393514" sldId="2581"/>
            <ac:spMk id="3" creationId="{8C67AB49-8D9E-9AB3-7FD7-33DAB5178728}"/>
          </ac:spMkLst>
        </pc:spChg>
        <pc:spChg chg="mod ord">
          <ac:chgData name="Katy Cummings" userId="8943e281-8307-4b61-9842-5ac0218e0a4d" providerId="ADAL" clId="{8EFB9BED-9F52-4457-948D-7B1288D77442}" dt="2024-03-22T15:39:40.606" v="44921" actId="26606"/>
          <ac:spMkLst>
            <pc:docMk/>
            <pc:sldMk cId="2308393514" sldId="2581"/>
            <ac:spMk id="4" creationId="{BE8A5B0E-0739-D463-F85E-9946D3AD39FC}"/>
          </ac:spMkLst>
        </pc:spChg>
        <pc:spChg chg="add mod">
          <ac:chgData name="Katy Cummings" userId="8943e281-8307-4b61-9842-5ac0218e0a4d" providerId="ADAL" clId="{8EFB9BED-9F52-4457-948D-7B1288D77442}" dt="2024-03-22T15:41:32.021" v="44945" actId="1076"/>
          <ac:spMkLst>
            <pc:docMk/>
            <pc:sldMk cId="2308393514" sldId="2581"/>
            <ac:spMk id="6" creationId="{1B114C43-E0E1-1D04-F66E-4F20E0DA1641}"/>
          </ac:spMkLst>
        </pc:spChg>
        <pc:graphicFrameChg chg="add mod">
          <ac:chgData name="Katy Cummings" userId="8943e281-8307-4b61-9842-5ac0218e0a4d" providerId="ADAL" clId="{8EFB9BED-9F52-4457-948D-7B1288D77442}" dt="2024-03-22T15:42:18.994" v="44964" actId="1037"/>
          <ac:graphicFrameMkLst>
            <pc:docMk/>
            <pc:sldMk cId="2308393514" sldId="2581"/>
            <ac:graphicFrameMk id="8" creationId="{8CD3B7FD-8639-4169-2D2C-82CBBB46795C}"/>
          </ac:graphicFrameMkLst>
        </pc:graphicFrameChg>
      </pc:sldChg>
      <pc:sldChg chg="modSp new mod">
        <pc:chgData name="Katy Cummings" userId="8943e281-8307-4b61-9842-5ac0218e0a4d" providerId="ADAL" clId="{8EFB9BED-9F52-4457-948D-7B1288D77442}" dt="2024-03-22T15:35:55.263" v="44730" actId="20577"/>
        <pc:sldMkLst>
          <pc:docMk/>
          <pc:sldMk cId="3162225613" sldId="2582"/>
        </pc:sldMkLst>
        <pc:spChg chg="mod">
          <ac:chgData name="Katy Cummings" userId="8943e281-8307-4b61-9842-5ac0218e0a4d" providerId="ADAL" clId="{8EFB9BED-9F52-4457-948D-7B1288D77442}" dt="2024-03-22T15:35:55.263" v="44730" actId="20577"/>
          <ac:spMkLst>
            <pc:docMk/>
            <pc:sldMk cId="3162225613" sldId="2582"/>
            <ac:spMk id="2" creationId="{01D77D0B-FCF2-5B6B-15B5-BF268780EED7}"/>
          </ac:spMkLst>
        </pc:spChg>
      </pc:sldChg>
      <pc:sldChg chg="addSp delSp modSp new mod modClrScheme chgLayout modNotesTx">
        <pc:chgData name="Katy Cummings" userId="8943e281-8307-4b61-9842-5ac0218e0a4d" providerId="ADAL" clId="{8EFB9BED-9F52-4457-948D-7B1288D77442}" dt="2024-03-22T15:49:06.019" v="45473" actId="20577"/>
        <pc:sldMkLst>
          <pc:docMk/>
          <pc:sldMk cId="3119153568" sldId="2583"/>
        </pc:sldMkLst>
        <pc:spChg chg="mod ord">
          <ac:chgData name="Katy Cummings" userId="8943e281-8307-4b61-9842-5ac0218e0a4d" providerId="ADAL" clId="{8EFB9BED-9F52-4457-948D-7B1288D77442}" dt="2024-03-22T15:45:05.430" v="45258" actId="1076"/>
          <ac:spMkLst>
            <pc:docMk/>
            <pc:sldMk cId="3119153568" sldId="2583"/>
            <ac:spMk id="2" creationId="{87A34EC4-2D2A-1EFF-A5B5-6FEC91C0D830}"/>
          </ac:spMkLst>
        </pc:spChg>
        <pc:spChg chg="del mod ord">
          <ac:chgData name="Katy Cummings" userId="8943e281-8307-4b61-9842-5ac0218e0a4d" providerId="ADAL" clId="{8EFB9BED-9F52-4457-948D-7B1288D77442}" dt="2024-03-22T13:55:22.281" v="44113" actId="700"/>
          <ac:spMkLst>
            <pc:docMk/>
            <pc:sldMk cId="3119153568" sldId="2583"/>
            <ac:spMk id="3" creationId="{03807B8D-F19F-5642-C75B-CE594DE63311}"/>
          </ac:spMkLst>
        </pc:spChg>
        <pc:spChg chg="mod ord">
          <ac:chgData name="Katy Cummings" userId="8943e281-8307-4b61-9842-5ac0218e0a4d" providerId="ADAL" clId="{8EFB9BED-9F52-4457-948D-7B1288D77442}" dt="2024-03-22T13:55:28.892" v="44114" actId="700"/>
          <ac:spMkLst>
            <pc:docMk/>
            <pc:sldMk cId="3119153568" sldId="2583"/>
            <ac:spMk id="4" creationId="{ED7643F5-C3FE-C2ED-0F0E-895BBFA09168}"/>
          </ac:spMkLst>
        </pc:spChg>
        <pc:spChg chg="add del mod ord">
          <ac:chgData name="Katy Cummings" userId="8943e281-8307-4b61-9842-5ac0218e0a4d" providerId="ADAL" clId="{8EFB9BED-9F52-4457-948D-7B1288D77442}" dt="2024-03-22T13:55:28.892" v="44114" actId="700"/>
          <ac:spMkLst>
            <pc:docMk/>
            <pc:sldMk cId="3119153568" sldId="2583"/>
            <ac:spMk id="5" creationId="{1107F1BD-7070-D8BD-5CE5-1AB0A8D027DE}"/>
          </ac:spMkLst>
        </pc:spChg>
        <pc:spChg chg="add del mod ord">
          <ac:chgData name="Katy Cummings" userId="8943e281-8307-4b61-9842-5ac0218e0a4d" providerId="ADAL" clId="{8EFB9BED-9F52-4457-948D-7B1288D77442}" dt="2024-03-22T13:55:28.892" v="44114" actId="700"/>
          <ac:spMkLst>
            <pc:docMk/>
            <pc:sldMk cId="3119153568" sldId="2583"/>
            <ac:spMk id="6" creationId="{09627F39-3B67-9F67-88FD-AC6F0F6DC9C6}"/>
          </ac:spMkLst>
        </pc:spChg>
        <pc:spChg chg="add mod ord">
          <ac:chgData name="Katy Cummings" userId="8943e281-8307-4b61-9842-5ac0218e0a4d" providerId="ADAL" clId="{8EFB9BED-9F52-4457-948D-7B1288D77442}" dt="2024-03-22T13:55:41.238" v="44134" actId="5793"/>
          <ac:spMkLst>
            <pc:docMk/>
            <pc:sldMk cId="3119153568" sldId="2583"/>
            <ac:spMk id="7" creationId="{95865881-D90D-410B-469B-80DA49A81944}"/>
          </ac:spMkLst>
        </pc:spChg>
        <pc:spChg chg="add mod ord">
          <ac:chgData name="Katy Cummings" userId="8943e281-8307-4b61-9842-5ac0218e0a4d" providerId="ADAL" clId="{8EFB9BED-9F52-4457-948D-7B1288D77442}" dt="2024-03-22T14:01:26.355" v="44654" actId="313"/>
          <ac:spMkLst>
            <pc:docMk/>
            <pc:sldMk cId="3119153568" sldId="2583"/>
            <ac:spMk id="8" creationId="{9B76B2F9-7669-6480-D053-7A3015B78BD0}"/>
          </ac:spMkLst>
        </pc:spChg>
        <pc:spChg chg="add mod ord">
          <ac:chgData name="Katy Cummings" userId="8943e281-8307-4b61-9842-5ac0218e0a4d" providerId="ADAL" clId="{8EFB9BED-9F52-4457-948D-7B1288D77442}" dt="2024-03-22T13:56:19.951" v="44225" actId="20577"/>
          <ac:spMkLst>
            <pc:docMk/>
            <pc:sldMk cId="3119153568" sldId="2583"/>
            <ac:spMk id="9" creationId="{9FECCC41-FAC7-BBD7-C8C9-31D2C77AE9B6}"/>
          </ac:spMkLst>
        </pc:spChg>
        <pc:spChg chg="add mod ord">
          <ac:chgData name="Katy Cummings" userId="8943e281-8307-4b61-9842-5ac0218e0a4d" providerId="ADAL" clId="{8EFB9BED-9F52-4457-948D-7B1288D77442}" dt="2024-03-22T14:01:58.867" v="44708" actId="20577"/>
          <ac:spMkLst>
            <pc:docMk/>
            <pc:sldMk cId="3119153568" sldId="2583"/>
            <ac:spMk id="10" creationId="{DE28A3B7-809A-6BB4-68AF-1E707FF3A670}"/>
          </ac:spMkLst>
        </pc:spChg>
      </pc:sldChg>
      <pc:sldChg chg="addSp delSp modSp new mod modNotesTx">
        <pc:chgData name="Katy Cummings" userId="8943e281-8307-4b61-9842-5ac0218e0a4d" providerId="ADAL" clId="{8EFB9BED-9F52-4457-948D-7B1288D77442}" dt="2024-03-22T19:13:31.342" v="49174" actId="1076"/>
        <pc:sldMkLst>
          <pc:docMk/>
          <pc:sldMk cId="1866856383" sldId="2584"/>
        </pc:sldMkLst>
        <pc:spChg chg="mod">
          <ac:chgData name="Katy Cummings" userId="8943e281-8307-4b61-9842-5ac0218e0a4d" providerId="ADAL" clId="{8EFB9BED-9F52-4457-948D-7B1288D77442}" dt="2024-03-22T19:13:31.342" v="49174" actId="1076"/>
          <ac:spMkLst>
            <pc:docMk/>
            <pc:sldMk cId="1866856383" sldId="2584"/>
            <ac:spMk id="2" creationId="{E571C428-A72D-B249-B9A6-B282D59726EC}"/>
          </ac:spMkLst>
        </pc:spChg>
        <pc:spChg chg="del">
          <ac:chgData name="Katy Cummings" userId="8943e281-8307-4b61-9842-5ac0218e0a4d" providerId="ADAL" clId="{8EFB9BED-9F52-4457-948D-7B1288D77442}" dt="2024-03-22T19:05:01.702" v="49078" actId="931"/>
          <ac:spMkLst>
            <pc:docMk/>
            <pc:sldMk cId="1866856383" sldId="2584"/>
            <ac:spMk id="3" creationId="{86336576-C094-C4A2-EE26-73FCB27A00C5}"/>
          </ac:spMkLst>
        </pc:spChg>
        <pc:spChg chg="add del mod">
          <ac:chgData name="Katy Cummings" userId="8943e281-8307-4b61-9842-5ac0218e0a4d" providerId="ADAL" clId="{8EFB9BED-9F52-4457-948D-7B1288D77442}" dt="2024-03-22T19:06:04.070" v="49090"/>
          <ac:spMkLst>
            <pc:docMk/>
            <pc:sldMk cId="1866856383" sldId="2584"/>
            <ac:spMk id="9" creationId="{6BD10BEE-FAE5-949F-8C9F-A8FCFCDAB453}"/>
          </ac:spMkLst>
        </pc:spChg>
        <pc:spChg chg="add del mod">
          <ac:chgData name="Katy Cummings" userId="8943e281-8307-4b61-9842-5ac0218e0a4d" providerId="ADAL" clId="{8EFB9BED-9F52-4457-948D-7B1288D77442}" dt="2024-03-22T19:10:43.149" v="49141"/>
          <ac:spMkLst>
            <pc:docMk/>
            <pc:sldMk cId="1866856383" sldId="2584"/>
            <ac:spMk id="14" creationId="{2B285CB5-8A99-DA2C-3046-59B1778D0BEF}"/>
          </ac:spMkLst>
        </pc:spChg>
        <pc:spChg chg="add del mod">
          <ac:chgData name="Katy Cummings" userId="8943e281-8307-4b61-9842-5ac0218e0a4d" providerId="ADAL" clId="{8EFB9BED-9F52-4457-948D-7B1288D77442}" dt="2024-03-22T19:13:18.887" v="49169" actId="478"/>
          <ac:spMkLst>
            <pc:docMk/>
            <pc:sldMk cId="1866856383" sldId="2584"/>
            <ac:spMk id="19" creationId="{CACBB9E7-8D1B-6708-8F77-99046FA7AE97}"/>
          </ac:spMkLst>
        </pc:spChg>
        <pc:grpChg chg="add mod">
          <ac:chgData name="Katy Cummings" userId="8943e281-8307-4b61-9842-5ac0218e0a4d" providerId="ADAL" clId="{8EFB9BED-9F52-4457-948D-7B1288D77442}" dt="2024-03-22T19:13:02.255" v="49166" actId="14100"/>
          <ac:grpSpMkLst>
            <pc:docMk/>
            <pc:sldMk cId="1866856383" sldId="2584"/>
            <ac:grpSpMk id="16" creationId="{8E058B4F-B125-C3D7-D246-ED92682D7DB7}"/>
          </ac:grpSpMkLst>
        </pc:grpChg>
        <pc:grpChg chg="add mod">
          <ac:chgData name="Katy Cummings" userId="8943e281-8307-4b61-9842-5ac0218e0a4d" providerId="ADAL" clId="{8EFB9BED-9F52-4457-948D-7B1288D77442}" dt="2024-03-22T19:13:05.665" v="49167" actId="14100"/>
          <ac:grpSpMkLst>
            <pc:docMk/>
            <pc:sldMk cId="1866856383" sldId="2584"/>
            <ac:grpSpMk id="17" creationId="{CA96097D-EF3D-825A-0486-1F2CC7534F03}"/>
          </ac:grpSpMkLst>
        </pc:grpChg>
        <pc:picChg chg="add del mod">
          <ac:chgData name="Katy Cummings" userId="8943e281-8307-4b61-9842-5ac0218e0a4d" providerId="ADAL" clId="{8EFB9BED-9F52-4457-948D-7B1288D77442}" dt="2024-03-22T19:12:05.154" v="49148" actId="21"/>
          <ac:picMkLst>
            <pc:docMk/>
            <pc:sldMk cId="1866856383" sldId="2584"/>
            <ac:picMk id="6" creationId="{7F7495F9-3BD3-5109-C35E-7186AE6BEA79}"/>
          </ac:picMkLst>
        </pc:picChg>
        <pc:picChg chg="add mod">
          <ac:chgData name="Katy Cummings" userId="8943e281-8307-4b61-9842-5ac0218e0a4d" providerId="ADAL" clId="{8EFB9BED-9F52-4457-948D-7B1288D77442}" dt="2024-03-22T19:11:05.298" v="49147" actId="164"/>
          <ac:picMkLst>
            <pc:docMk/>
            <pc:sldMk cId="1866856383" sldId="2584"/>
            <ac:picMk id="8" creationId="{AC305E18-6B89-CD3E-9555-1626252A75D3}"/>
          </ac:picMkLst>
        </pc:picChg>
        <pc:picChg chg="add mod">
          <ac:chgData name="Katy Cummings" userId="8943e281-8307-4b61-9842-5ac0218e0a4d" providerId="ADAL" clId="{8EFB9BED-9F52-4457-948D-7B1288D77442}" dt="2024-03-22T19:11:00.016" v="49146" actId="164"/>
          <ac:picMkLst>
            <pc:docMk/>
            <pc:sldMk cId="1866856383" sldId="2584"/>
            <ac:picMk id="11" creationId="{0BCD9B9E-B10D-983C-2A42-A2069EEFBC1C}"/>
          </ac:picMkLst>
        </pc:picChg>
        <pc:picChg chg="add mod">
          <ac:chgData name="Katy Cummings" userId="8943e281-8307-4b61-9842-5ac0218e0a4d" providerId="ADAL" clId="{8EFB9BED-9F52-4457-948D-7B1288D77442}" dt="2024-03-22T19:11:00.016" v="49146" actId="164"/>
          <ac:picMkLst>
            <pc:docMk/>
            <pc:sldMk cId="1866856383" sldId="2584"/>
            <ac:picMk id="13" creationId="{55314C5D-6101-7068-C8D1-F838BB507A0A}"/>
          </ac:picMkLst>
        </pc:picChg>
        <pc:picChg chg="add mod">
          <ac:chgData name="Katy Cummings" userId="8943e281-8307-4b61-9842-5ac0218e0a4d" providerId="ADAL" clId="{8EFB9BED-9F52-4457-948D-7B1288D77442}" dt="2024-03-22T19:11:05.298" v="49147" actId="164"/>
          <ac:picMkLst>
            <pc:docMk/>
            <pc:sldMk cId="1866856383" sldId="2584"/>
            <ac:picMk id="15" creationId="{5F23A131-2217-CA5D-1CE8-D77DB6548514}"/>
          </ac:picMkLst>
        </pc:picChg>
      </pc:sldChg>
      <pc:sldChg chg="addSp modSp new mod">
        <pc:chgData name="Katy Cummings" userId="8943e281-8307-4b61-9842-5ac0218e0a4d" providerId="ADAL" clId="{8EFB9BED-9F52-4457-948D-7B1288D77442}" dt="2024-03-22T19:56:27.665" v="50560" actId="20577"/>
        <pc:sldMkLst>
          <pc:docMk/>
          <pc:sldMk cId="3816412765" sldId="2585"/>
        </pc:sldMkLst>
        <pc:spChg chg="mod">
          <ac:chgData name="Katy Cummings" userId="8943e281-8307-4b61-9842-5ac0218e0a4d" providerId="ADAL" clId="{8EFB9BED-9F52-4457-948D-7B1288D77442}" dt="2024-03-22T19:56:27.665" v="50560" actId="20577"/>
          <ac:spMkLst>
            <pc:docMk/>
            <pc:sldMk cId="3816412765" sldId="2585"/>
            <ac:spMk id="2" creationId="{F1B75D2C-77CF-AEA7-8222-19EDDEC0EBA2}"/>
          </ac:spMkLst>
        </pc:spChg>
        <pc:picChg chg="add mod">
          <ac:chgData name="Katy Cummings" userId="8943e281-8307-4b61-9842-5ac0218e0a4d" providerId="ADAL" clId="{8EFB9BED-9F52-4457-948D-7B1288D77442}" dt="2024-03-22T19:56:16.319" v="50533"/>
          <ac:picMkLst>
            <pc:docMk/>
            <pc:sldMk cId="3816412765" sldId="2585"/>
            <ac:picMk id="6" creationId="{7F7495F9-3BD3-5109-C35E-7186AE6BEA79}"/>
          </ac:picMkLst>
        </pc:picChg>
      </pc:sldChg>
      <pc:sldChg chg="modSp new mod">
        <pc:chgData name="Katy Cummings" userId="8943e281-8307-4b61-9842-5ac0218e0a4d" providerId="ADAL" clId="{8EFB9BED-9F52-4457-948D-7B1288D77442}" dt="2024-03-22T20:03:45.064" v="51412" actId="5793"/>
        <pc:sldMkLst>
          <pc:docMk/>
          <pc:sldMk cId="2282497535" sldId="2586"/>
        </pc:sldMkLst>
        <pc:spChg chg="mod">
          <ac:chgData name="Katy Cummings" userId="8943e281-8307-4b61-9842-5ac0218e0a4d" providerId="ADAL" clId="{8EFB9BED-9F52-4457-948D-7B1288D77442}" dt="2024-03-22T20:03:45.064" v="51412" actId="5793"/>
          <ac:spMkLst>
            <pc:docMk/>
            <pc:sldMk cId="2282497535" sldId="2586"/>
            <ac:spMk id="2" creationId="{4DEC9F14-43D6-F780-AC0B-716F3E93FBE3}"/>
          </ac:spMkLst>
        </pc:spChg>
      </pc:sldChg>
      <pc:sldChg chg="addSp delSp modSp new mod modNotesTx">
        <pc:chgData name="Katy Cummings" userId="8943e281-8307-4b61-9842-5ac0218e0a4d" providerId="ADAL" clId="{8EFB9BED-9F52-4457-948D-7B1288D77442}" dt="2024-03-26T14:42:46.251" v="55001" actId="20577"/>
        <pc:sldMkLst>
          <pc:docMk/>
          <pc:sldMk cId="1463288665" sldId="2587"/>
        </pc:sldMkLst>
        <pc:spChg chg="mod">
          <ac:chgData name="Katy Cummings" userId="8943e281-8307-4b61-9842-5ac0218e0a4d" providerId="ADAL" clId="{8EFB9BED-9F52-4457-948D-7B1288D77442}" dt="2024-03-26T14:37:31.469" v="54387" actId="1076"/>
          <ac:spMkLst>
            <pc:docMk/>
            <pc:sldMk cId="1463288665" sldId="2587"/>
            <ac:spMk id="2" creationId="{ABDEEAA2-744C-9472-1DFF-C18CE4FD09E4}"/>
          </ac:spMkLst>
        </pc:spChg>
        <pc:spChg chg="del mod">
          <ac:chgData name="Katy Cummings" userId="8943e281-8307-4b61-9842-5ac0218e0a4d" providerId="ADAL" clId="{8EFB9BED-9F52-4457-948D-7B1288D77442}" dt="2024-03-26T14:00:28.211" v="52236" actId="12084"/>
          <ac:spMkLst>
            <pc:docMk/>
            <pc:sldMk cId="1463288665" sldId="2587"/>
            <ac:spMk id="3" creationId="{58E2C651-434A-AD1D-3EAD-6F241625982E}"/>
          </ac:spMkLst>
        </pc:spChg>
        <pc:spChg chg="add mod">
          <ac:chgData name="Katy Cummings" userId="8943e281-8307-4b61-9842-5ac0218e0a4d" providerId="ADAL" clId="{8EFB9BED-9F52-4457-948D-7B1288D77442}" dt="2024-03-26T14:37:57.546" v="54394" actId="1076"/>
          <ac:spMkLst>
            <pc:docMk/>
            <pc:sldMk cId="1463288665" sldId="2587"/>
            <ac:spMk id="6" creationId="{1A1E32CA-69B6-F419-DAB5-5714D80F02BE}"/>
          </ac:spMkLst>
        </pc:spChg>
        <pc:graphicFrameChg chg="add mod">
          <ac:chgData name="Katy Cummings" userId="8943e281-8307-4b61-9842-5ac0218e0a4d" providerId="ADAL" clId="{8EFB9BED-9F52-4457-948D-7B1288D77442}" dt="2024-03-26T14:38:04.610" v="54395" actId="1076"/>
          <ac:graphicFrameMkLst>
            <pc:docMk/>
            <pc:sldMk cId="1463288665" sldId="2587"/>
            <ac:graphicFrameMk id="5" creationId="{67902123-223D-563F-26B8-DB0CC680D2D2}"/>
          </ac:graphicFrameMkLst>
        </pc:graphicFrameChg>
      </pc:sldChg>
      <pc:sldChg chg="addSp modSp new mod modNotesTx">
        <pc:chgData name="Katy Cummings" userId="8943e281-8307-4b61-9842-5ac0218e0a4d" providerId="ADAL" clId="{8EFB9BED-9F52-4457-948D-7B1288D77442}" dt="2024-03-26T15:05:56.375" v="58058" actId="12"/>
        <pc:sldMkLst>
          <pc:docMk/>
          <pc:sldMk cId="2172868349" sldId="2588"/>
        </pc:sldMkLst>
        <pc:spChg chg="mod">
          <ac:chgData name="Katy Cummings" userId="8943e281-8307-4b61-9842-5ac0218e0a4d" providerId="ADAL" clId="{8EFB9BED-9F52-4457-948D-7B1288D77442}" dt="2024-03-26T14:45:54.862" v="55034" actId="20577"/>
          <ac:spMkLst>
            <pc:docMk/>
            <pc:sldMk cId="2172868349" sldId="2588"/>
            <ac:spMk id="2" creationId="{99BA17AE-FC24-B2AA-CAC6-E7053851EDA8}"/>
          </ac:spMkLst>
        </pc:spChg>
        <pc:spChg chg="mod">
          <ac:chgData name="Katy Cummings" userId="8943e281-8307-4b61-9842-5ac0218e0a4d" providerId="ADAL" clId="{8EFB9BED-9F52-4457-948D-7B1288D77442}" dt="2024-03-26T15:02:47.069" v="57652" actId="20577"/>
          <ac:spMkLst>
            <pc:docMk/>
            <pc:sldMk cId="2172868349" sldId="2588"/>
            <ac:spMk id="3" creationId="{242DD937-63FE-8F26-D80B-671FA72AFA6B}"/>
          </ac:spMkLst>
        </pc:spChg>
        <pc:spChg chg="add mod">
          <ac:chgData name="Katy Cummings" userId="8943e281-8307-4b61-9842-5ac0218e0a4d" providerId="ADAL" clId="{8EFB9BED-9F52-4457-948D-7B1288D77442}" dt="2024-03-26T14:48:22.452" v="55150" actId="1076"/>
          <ac:spMkLst>
            <pc:docMk/>
            <pc:sldMk cId="2172868349" sldId="2588"/>
            <ac:spMk id="6" creationId="{0F4EB0A2-9CBE-425C-0183-B5E838119025}"/>
          </ac:spMkLst>
        </pc:spChg>
      </pc:sldChg>
      <pc:sldChg chg="modSp new mod modNotesTx">
        <pc:chgData name="Katy Cummings" userId="8943e281-8307-4b61-9842-5ac0218e0a4d" providerId="ADAL" clId="{8EFB9BED-9F52-4457-948D-7B1288D77442}" dt="2024-03-27T13:41:47.603" v="59383" actId="20577"/>
        <pc:sldMkLst>
          <pc:docMk/>
          <pc:sldMk cId="1400980588" sldId="2589"/>
        </pc:sldMkLst>
        <pc:spChg chg="mod">
          <ac:chgData name="Katy Cummings" userId="8943e281-8307-4b61-9842-5ac0218e0a4d" providerId="ADAL" clId="{8EFB9BED-9F52-4457-948D-7B1288D77442}" dt="2024-03-27T13:39:55.492" v="59021" actId="20577"/>
          <ac:spMkLst>
            <pc:docMk/>
            <pc:sldMk cId="1400980588" sldId="2589"/>
            <ac:spMk id="2" creationId="{701BDAD9-3242-8F1F-93F9-323B85B70848}"/>
          </ac:spMkLst>
        </pc:spChg>
      </pc:sldChg>
      <pc:sldChg chg="addSp delSp modSp new mod modNotesTx">
        <pc:chgData name="Katy Cummings" userId="8943e281-8307-4b61-9842-5ac0218e0a4d" providerId="ADAL" clId="{8EFB9BED-9F52-4457-948D-7B1288D77442}" dt="2024-03-28T14:11:55.512" v="79067" actId="20577"/>
        <pc:sldMkLst>
          <pc:docMk/>
          <pc:sldMk cId="1229359463" sldId="2590"/>
        </pc:sldMkLst>
        <pc:spChg chg="add del mod">
          <ac:chgData name="Katy Cummings" userId="8943e281-8307-4b61-9842-5ac0218e0a4d" providerId="ADAL" clId="{8EFB9BED-9F52-4457-948D-7B1288D77442}" dt="2024-03-27T15:05:16.012" v="62779" actId="1076"/>
          <ac:spMkLst>
            <pc:docMk/>
            <pc:sldMk cId="1229359463" sldId="2590"/>
            <ac:spMk id="2" creationId="{B064AD2A-C9F5-9BDE-0C20-8E555D732F58}"/>
          </ac:spMkLst>
        </pc:spChg>
        <pc:spChg chg="del">
          <ac:chgData name="Katy Cummings" userId="8943e281-8307-4b61-9842-5ac0218e0a4d" providerId="ADAL" clId="{8EFB9BED-9F52-4457-948D-7B1288D77442}" dt="2024-03-27T13:55:23.938" v="59488" actId="931"/>
          <ac:spMkLst>
            <pc:docMk/>
            <pc:sldMk cId="1229359463" sldId="2590"/>
            <ac:spMk id="3" creationId="{4DD307B4-3830-C027-A33C-0F3563297017}"/>
          </ac:spMkLst>
        </pc:spChg>
        <pc:spChg chg="add mod">
          <ac:chgData name="Katy Cummings" userId="8943e281-8307-4b61-9842-5ac0218e0a4d" providerId="ADAL" clId="{8EFB9BED-9F52-4457-948D-7B1288D77442}" dt="2024-03-27T13:49:19.845" v="59456" actId="21"/>
          <ac:spMkLst>
            <pc:docMk/>
            <pc:sldMk cId="1229359463" sldId="2590"/>
            <ac:spMk id="5" creationId="{7AACDDB6-2B0E-3FB9-D940-019F1EB25CA1}"/>
          </ac:spMkLst>
        </pc:spChg>
        <pc:spChg chg="add del mod">
          <ac:chgData name="Katy Cummings" userId="8943e281-8307-4b61-9842-5ac0218e0a4d" providerId="ADAL" clId="{8EFB9BED-9F52-4457-948D-7B1288D77442}" dt="2024-03-27T14:56:35.319" v="62748"/>
          <ac:spMkLst>
            <pc:docMk/>
            <pc:sldMk cId="1229359463" sldId="2590"/>
            <ac:spMk id="10" creationId="{EED72FD0-B85E-FB1D-9E2B-7D11AC5CAFDE}"/>
          </ac:spMkLst>
        </pc:spChg>
        <pc:spChg chg="add del mod">
          <ac:chgData name="Katy Cummings" userId="8943e281-8307-4b61-9842-5ac0218e0a4d" providerId="ADAL" clId="{8EFB9BED-9F52-4457-948D-7B1288D77442}" dt="2024-03-27T15:05:59.441" v="62792"/>
          <ac:spMkLst>
            <pc:docMk/>
            <pc:sldMk cId="1229359463" sldId="2590"/>
            <ac:spMk id="14" creationId="{341977B1-A305-DD00-2F0C-AA2536C5682D}"/>
          </ac:spMkLst>
        </pc:spChg>
        <pc:graphicFrameChg chg="add mod">
          <ac:chgData name="Katy Cummings" userId="8943e281-8307-4b61-9842-5ac0218e0a4d" providerId="ADAL" clId="{8EFB9BED-9F52-4457-948D-7B1288D77442}" dt="2024-03-27T14:58:18.424" v="62759" actId="12084"/>
          <ac:graphicFrameMkLst>
            <pc:docMk/>
            <pc:sldMk cId="1229359463" sldId="2590"/>
            <ac:graphicFrameMk id="11" creationId="{48CA54B5-3387-0A04-30C1-E4785F76964A}"/>
          </ac:graphicFrameMkLst>
        </pc:graphicFrameChg>
        <pc:picChg chg="add mod">
          <ac:chgData name="Katy Cummings" userId="8943e281-8307-4b61-9842-5ac0218e0a4d" providerId="ADAL" clId="{8EFB9BED-9F52-4457-948D-7B1288D77442}" dt="2024-03-28T13:56:15.432" v="78994" actId="1076"/>
          <ac:picMkLst>
            <pc:docMk/>
            <pc:sldMk cId="1229359463" sldId="2590"/>
            <ac:picMk id="7" creationId="{5086E827-EAD5-CF49-6625-263A85856EE7}"/>
          </ac:picMkLst>
        </pc:picChg>
        <pc:picChg chg="add mod">
          <ac:chgData name="Katy Cummings" userId="8943e281-8307-4b61-9842-5ac0218e0a4d" providerId="ADAL" clId="{8EFB9BED-9F52-4457-948D-7B1288D77442}" dt="2024-03-28T13:56:10.833" v="78992" actId="1076"/>
          <ac:picMkLst>
            <pc:docMk/>
            <pc:sldMk cId="1229359463" sldId="2590"/>
            <ac:picMk id="9" creationId="{4CF3E30C-04B6-E2C7-9C5B-90554187E6C5}"/>
          </ac:picMkLst>
        </pc:picChg>
        <pc:picChg chg="add mod">
          <ac:chgData name="Katy Cummings" userId="8943e281-8307-4b61-9842-5ac0218e0a4d" providerId="ADAL" clId="{8EFB9BED-9F52-4457-948D-7B1288D77442}" dt="2024-03-28T13:56:23.779" v="78996" actId="1076"/>
          <ac:picMkLst>
            <pc:docMk/>
            <pc:sldMk cId="1229359463" sldId="2590"/>
            <ac:picMk id="13" creationId="{4A7D88EB-615F-0657-88D3-DC3776FFA358}"/>
          </ac:picMkLst>
        </pc:picChg>
      </pc:sldChg>
      <pc:sldChg chg="addSp modSp add mod modNotesTx">
        <pc:chgData name="Katy Cummings" userId="8943e281-8307-4b61-9842-5ac0218e0a4d" providerId="ADAL" clId="{8EFB9BED-9F52-4457-948D-7B1288D77442}" dt="2024-03-27T13:50:57.622" v="59487" actId="255"/>
        <pc:sldMkLst>
          <pc:docMk/>
          <pc:sldMk cId="2278650375" sldId="2591"/>
        </pc:sldMkLst>
        <pc:spChg chg="mod">
          <ac:chgData name="Katy Cummings" userId="8943e281-8307-4b61-9842-5ac0218e0a4d" providerId="ADAL" clId="{8EFB9BED-9F52-4457-948D-7B1288D77442}" dt="2024-03-27T13:49:15.088" v="59455" actId="27636"/>
          <ac:spMkLst>
            <pc:docMk/>
            <pc:sldMk cId="2278650375" sldId="2591"/>
            <ac:spMk id="2" creationId="{4465394B-2242-4146-BFA6-C45F11E478CB}"/>
          </ac:spMkLst>
        </pc:spChg>
        <pc:spChg chg="add mod">
          <ac:chgData name="Katy Cummings" userId="8943e281-8307-4b61-9842-5ac0218e0a4d" providerId="ADAL" clId="{8EFB9BED-9F52-4457-948D-7B1288D77442}" dt="2024-03-27T13:50:57.622" v="59487" actId="255"/>
          <ac:spMkLst>
            <pc:docMk/>
            <pc:sldMk cId="2278650375" sldId="2591"/>
            <ac:spMk id="6" creationId="{7AC66C76-E8D2-882A-2D79-451FFCC7E6AD}"/>
          </ac:spMkLst>
        </pc:spChg>
        <pc:picChg chg="mod">
          <ac:chgData name="Katy Cummings" userId="8943e281-8307-4b61-9842-5ac0218e0a4d" providerId="ADAL" clId="{8EFB9BED-9F52-4457-948D-7B1288D77442}" dt="2024-03-27T13:49:49.898" v="59465" actId="1076"/>
          <ac:picMkLst>
            <pc:docMk/>
            <pc:sldMk cId="2278650375" sldId="2591"/>
            <ac:picMk id="3" creationId="{AD25BDFA-ADBB-C627-F5CD-B6C2070FC47D}"/>
          </ac:picMkLst>
        </pc:picChg>
      </pc:sldChg>
      <pc:sldChg chg="addSp delSp modSp new mod modNotesTx">
        <pc:chgData name="Katy Cummings" userId="8943e281-8307-4b61-9842-5ac0218e0a4d" providerId="ADAL" clId="{8EFB9BED-9F52-4457-948D-7B1288D77442}" dt="2024-03-28T14:50:39.607" v="80127" actId="20577"/>
        <pc:sldMkLst>
          <pc:docMk/>
          <pc:sldMk cId="1023502588" sldId="2592"/>
        </pc:sldMkLst>
        <pc:spChg chg="mod">
          <ac:chgData name="Katy Cummings" userId="8943e281-8307-4b61-9842-5ac0218e0a4d" providerId="ADAL" clId="{8EFB9BED-9F52-4457-948D-7B1288D77442}" dt="2024-03-27T15:15:30.457" v="62823" actId="20577"/>
          <ac:spMkLst>
            <pc:docMk/>
            <pc:sldMk cId="1023502588" sldId="2592"/>
            <ac:spMk id="2" creationId="{32C92237-14CF-09EA-227D-47AEEF9BB689}"/>
          </ac:spMkLst>
        </pc:spChg>
        <pc:spChg chg="del">
          <ac:chgData name="Katy Cummings" userId="8943e281-8307-4b61-9842-5ac0218e0a4d" providerId="ADAL" clId="{8EFB9BED-9F52-4457-948D-7B1288D77442}" dt="2024-03-27T15:19:25.087" v="62895" actId="931"/>
          <ac:spMkLst>
            <pc:docMk/>
            <pc:sldMk cId="1023502588" sldId="2592"/>
            <ac:spMk id="3" creationId="{8E1196BA-64F5-38A0-9471-E91A095400CD}"/>
          </ac:spMkLst>
        </pc:spChg>
        <pc:spChg chg="add del mod">
          <ac:chgData name="Katy Cummings" userId="8943e281-8307-4b61-9842-5ac0218e0a4d" providerId="ADAL" clId="{8EFB9BED-9F52-4457-948D-7B1288D77442}" dt="2024-03-27T15:19:49.006" v="62904"/>
          <ac:spMkLst>
            <pc:docMk/>
            <pc:sldMk cId="1023502588" sldId="2592"/>
            <ac:spMk id="7" creationId="{3D6A9A0D-BDB7-24DB-E67C-07461C4EEF94}"/>
          </ac:spMkLst>
        </pc:spChg>
        <pc:spChg chg="add mod">
          <ac:chgData name="Katy Cummings" userId="8943e281-8307-4b61-9842-5ac0218e0a4d" providerId="ADAL" clId="{8EFB9BED-9F52-4457-948D-7B1288D77442}" dt="2024-03-28T14:16:42.668" v="79433" actId="14100"/>
          <ac:spMkLst>
            <pc:docMk/>
            <pc:sldMk cId="1023502588" sldId="2592"/>
            <ac:spMk id="9" creationId="{25E83AF5-2F7F-EC12-FA25-19B5A133DAAA}"/>
          </ac:spMkLst>
        </pc:spChg>
        <pc:spChg chg="add del mod">
          <ac:chgData name="Katy Cummings" userId="8943e281-8307-4b61-9842-5ac0218e0a4d" providerId="ADAL" clId="{8EFB9BED-9F52-4457-948D-7B1288D77442}" dt="2024-03-28T14:31:26.115" v="80111"/>
          <ac:spMkLst>
            <pc:docMk/>
            <pc:sldMk cId="1023502588" sldId="2592"/>
            <ac:spMk id="12" creationId="{3D3C9C75-6F54-8750-86EC-340AC423EBF5}"/>
          </ac:spMkLst>
        </pc:spChg>
        <pc:spChg chg="add del mod">
          <ac:chgData name="Katy Cummings" userId="8943e281-8307-4b61-9842-5ac0218e0a4d" providerId="ADAL" clId="{8EFB9BED-9F52-4457-948D-7B1288D77442}" dt="2024-03-28T14:50:09.529" v="80124"/>
          <ac:spMkLst>
            <pc:docMk/>
            <pc:sldMk cId="1023502588" sldId="2592"/>
            <ac:spMk id="15" creationId="{4FEB507C-4F3E-0ABD-4E8C-7DA8A0ABC4DF}"/>
          </ac:spMkLst>
        </pc:spChg>
        <pc:graphicFrameChg chg="add mod modGraphic">
          <ac:chgData name="Katy Cummings" userId="8943e281-8307-4b61-9842-5ac0218e0a4d" providerId="ADAL" clId="{8EFB9BED-9F52-4457-948D-7B1288D77442}" dt="2024-03-28T14:16:29.465" v="79431" actId="1076"/>
          <ac:graphicFrameMkLst>
            <pc:docMk/>
            <pc:sldMk cId="1023502588" sldId="2592"/>
            <ac:graphicFrameMk id="8" creationId="{A32ED527-70E6-B998-968F-EA6373766899}"/>
          </ac:graphicFrameMkLst>
        </pc:graphicFrameChg>
        <pc:picChg chg="add mod">
          <ac:chgData name="Katy Cummings" userId="8943e281-8307-4b61-9842-5ac0218e0a4d" providerId="ADAL" clId="{8EFB9BED-9F52-4457-948D-7B1288D77442}" dt="2024-03-27T15:19:48.424" v="62902" actId="1076"/>
          <ac:picMkLst>
            <pc:docMk/>
            <pc:sldMk cId="1023502588" sldId="2592"/>
            <ac:picMk id="6" creationId="{AE2D2374-8CBE-B072-0BB1-EF5BD8AEFF13}"/>
          </ac:picMkLst>
        </pc:picChg>
        <pc:picChg chg="add del mod">
          <ac:chgData name="Katy Cummings" userId="8943e281-8307-4b61-9842-5ac0218e0a4d" providerId="ADAL" clId="{8EFB9BED-9F52-4457-948D-7B1288D77442}" dt="2024-03-28T14:31:31.646" v="80112" actId="478"/>
          <ac:picMkLst>
            <pc:docMk/>
            <pc:sldMk cId="1023502588" sldId="2592"/>
            <ac:picMk id="11" creationId="{931B8F8F-B0A8-7BFE-B7A5-EC96D6F4D05F}"/>
          </ac:picMkLst>
        </pc:picChg>
        <pc:picChg chg="add mod">
          <ac:chgData name="Katy Cummings" userId="8943e281-8307-4b61-9842-5ac0218e0a4d" providerId="ADAL" clId="{8EFB9BED-9F52-4457-948D-7B1288D77442}" dt="2024-03-28T14:50:20.216" v="80125" actId="14100"/>
          <ac:picMkLst>
            <pc:docMk/>
            <pc:sldMk cId="1023502588" sldId="2592"/>
            <ac:picMk id="14" creationId="{CCEA885F-B86C-0CF7-EFDB-03C42143EEB8}"/>
          </ac:picMkLst>
        </pc:picChg>
      </pc:sldChg>
      <pc:sldChg chg="modSp add mod modNotesTx">
        <pc:chgData name="Katy Cummings" userId="8943e281-8307-4b61-9842-5ac0218e0a4d" providerId="ADAL" clId="{8EFB9BED-9F52-4457-948D-7B1288D77442}" dt="2024-03-27T15:35:54.503" v="63643" actId="20577"/>
        <pc:sldMkLst>
          <pc:docMk/>
          <pc:sldMk cId="259534800" sldId="2593"/>
        </pc:sldMkLst>
        <pc:spChg chg="mod">
          <ac:chgData name="Katy Cummings" userId="8943e281-8307-4b61-9842-5ac0218e0a4d" providerId="ADAL" clId="{8EFB9BED-9F52-4457-948D-7B1288D77442}" dt="2024-03-27T15:30:29.963" v="63064" actId="20577"/>
          <ac:spMkLst>
            <pc:docMk/>
            <pc:sldMk cId="259534800" sldId="2593"/>
            <ac:spMk id="2" creationId="{E7923109-D501-A584-3A0C-FE9241C4CFB4}"/>
          </ac:spMkLst>
        </pc:spChg>
      </pc:sldChg>
      <pc:sldChg chg="addSp modSp new mod modNotesTx">
        <pc:chgData name="Katy Cummings" userId="8943e281-8307-4b61-9842-5ac0218e0a4d" providerId="ADAL" clId="{8EFB9BED-9F52-4457-948D-7B1288D77442}" dt="2024-03-27T16:43:41.795" v="64901" actId="1076"/>
        <pc:sldMkLst>
          <pc:docMk/>
          <pc:sldMk cId="2881632270" sldId="2594"/>
        </pc:sldMkLst>
        <pc:picChg chg="add mod">
          <ac:chgData name="Katy Cummings" userId="8943e281-8307-4b61-9842-5ac0218e0a4d" providerId="ADAL" clId="{8EFB9BED-9F52-4457-948D-7B1288D77442}" dt="2024-03-27T16:43:41.795" v="64901" actId="1076"/>
          <ac:picMkLst>
            <pc:docMk/>
            <pc:sldMk cId="2881632270" sldId="2594"/>
            <ac:picMk id="10" creationId="{5285E00A-2690-B40D-A063-D16B1C975D21}"/>
          </ac:picMkLst>
        </pc:picChg>
      </pc:sldChg>
      <pc:sldChg chg="modSp new mod">
        <pc:chgData name="Katy Cummings" userId="8943e281-8307-4b61-9842-5ac0218e0a4d" providerId="ADAL" clId="{8EFB9BED-9F52-4457-948D-7B1288D77442}" dt="2024-03-27T19:38:23.658" v="67756" actId="33524"/>
        <pc:sldMkLst>
          <pc:docMk/>
          <pc:sldMk cId="2605456241" sldId="2595"/>
        </pc:sldMkLst>
        <pc:spChg chg="mod">
          <ac:chgData name="Katy Cummings" userId="8943e281-8307-4b61-9842-5ac0218e0a4d" providerId="ADAL" clId="{8EFB9BED-9F52-4457-948D-7B1288D77442}" dt="2024-03-27T18:00:21.889" v="67159" actId="20577"/>
          <ac:spMkLst>
            <pc:docMk/>
            <pc:sldMk cId="2605456241" sldId="2595"/>
            <ac:spMk id="2" creationId="{DAACA260-B2A3-A52F-EF6F-6DA8ABC04E01}"/>
          </ac:spMkLst>
        </pc:spChg>
        <pc:spChg chg="mod">
          <ac:chgData name="Katy Cummings" userId="8943e281-8307-4b61-9842-5ac0218e0a4d" providerId="ADAL" clId="{8EFB9BED-9F52-4457-948D-7B1288D77442}" dt="2024-03-27T19:38:23.658" v="67756" actId="33524"/>
          <ac:spMkLst>
            <pc:docMk/>
            <pc:sldMk cId="2605456241" sldId="2595"/>
            <ac:spMk id="3" creationId="{DF965CE5-2B0D-3B3B-ECC3-9AE13EB052E4}"/>
          </ac:spMkLst>
        </pc:spChg>
      </pc:sldChg>
      <pc:sldChg chg="addSp delSp modSp new mod modNotesTx">
        <pc:chgData name="Katy Cummings" userId="8943e281-8307-4b61-9842-5ac0218e0a4d" providerId="ADAL" clId="{8EFB9BED-9F52-4457-948D-7B1288D77442}" dt="2024-03-27T18:04:32.075" v="67735" actId="478"/>
        <pc:sldMkLst>
          <pc:docMk/>
          <pc:sldMk cId="3910270324" sldId="2596"/>
        </pc:sldMkLst>
        <pc:spChg chg="del">
          <ac:chgData name="Katy Cummings" userId="8943e281-8307-4b61-9842-5ac0218e0a4d" providerId="ADAL" clId="{8EFB9BED-9F52-4457-948D-7B1288D77442}" dt="2024-03-27T18:04:32.075" v="67735" actId="478"/>
          <ac:spMkLst>
            <pc:docMk/>
            <pc:sldMk cId="3910270324" sldId="2596"/>
            <ac:spMk id="2" creationId="{A29BA457-10CE-E547-CF51-BD0D3888B0D7}"/>
          </ac:spMkLst>
        </pc:spChg>
        <pc:spChg chg="del">
          <ac:chgData name="Katy Cummings" userId="8943e281-8307-4b61-9842-5ac0218e0a4d" providerId="ADAL" clId="{8EFB9BED-9F52-4457-948D-7B1288D77442}" dt="2024-03-27T18:03:23.671" v="67547" actId="931"/>
          <ac:spMkLst>
            <pc:docMk/>
            <pc:sldMk cId="3910270324" sldId="2596"/>
            <ac:spMk id="3" creationId="{15586364-66D4-2C9C-D1F1-7D14CE6BFE17}"/>
          </ac:spMkLst>
        </pc:spChg>
        <pc:picChg chg="add mod">
          <ac:chgData name="Katy Cummings" userId="8943e281-8307-4b61-9842-5ac0218e0a4d" providerId="ADAL" clId="{8EFB9BED-9F52-4457-948D-7B1288D77442}" dt="2024-03-27T18:03:49.190" v="67553" actId="1076"/>
          <ac:picMkLst>
            <pc:docMk/>
            <pc:sldMk cId="3910270324" sldId="2596"/>
            <ac:picMk id="6" creationId="{06AFCF5A-773E-60AB-9758-14EC52A0CACC}"/>
          </ac:picMkLst>
        </pc:picChg>
      </pc:sldChg>
      <pc:sldChg chg="addSp delSp modSp new mod">
        <pc:chgData name="Katy Cummings" userId="8943e281-8307-4b61-9842-5ac0218e0a4d" providerId="ADAL" clId="{8EFB9BED-9F52-4457-948D-7B1288D77442}" dt="2024-03-27T18:05:51.856" v="67741" actId="1076"/>
        <pc:sldMkLst>
          <pc:docMk/>
          <pc:sldMk cId="2278657453" sldId="2597"/>
        </pc:sldMkLst>
        <pc:spChg chg="del">
          <ac:chgData name="Katy Cummings" userId="8943e281-8307-4b61-9842-5ac0218e0a4d" providerId="ADAL" clId="{8EFB9BED-9F52-4457-948D-7B1288D77442}" dt="2024-03-27T18:05:46.109" v="67737" actId="931"/>
          <ac:spMkLst>
            <pc:docMk/>
            <pc:sldMk cId="2278657453" sldId="2597"/>
            <ac:spMk id="3" creationId="{54C11452-AA1C-CD07-95FF-D3CE8C33FCBB}"/>
          </ac:spMkLst>
        </pc:spChg>
        <pc:picChg chg="add mod">
          <ac:chgData name="Katy Cummings" userId="8943e281-8307-4b61-9842-5ac0218e0a4d" providerId="ADAL" clId="{8EFB9BED-9F52-4457-948D-7B1288D77442}" dt="2024-03-27T18:05:51.856" v="67741" actId="1076"/>
          <ac:picMkLst>
            <pc:docMk/>
            <pc:sldMk cId="2278657453" sldId="2597"/>
            <ac:picMk id="6" creationId="{455A37FA-5788-149D-2B4D-2EBEC9F2052D}"/>
          </ac:picMkLst>
        </pc:picChg>
      </pc:sldChg>
      <pc:sldChg chg="addSp modSp new mod ord modNotesTx">
        <pc:chgData name="Katy Cummings" userId="8943e281-8307-4b61-9842-5ac0218e0a4d" providerId="ADAL" clId="{8EFB9BED-9F52-4457-948D-7B1288D77442}" dt="2024-03-27T20:11:17.827" v="70356"/>
        <pc:sldMkLst>
          <pc:docMk/>
          <pc:sldMk cId="4136980326" sldId="2598"/>
        </pc:sldMkLst>
        <pc:spChg chg="mod">
          <ac:chgData name="Katy Cummings" userId="8943e281-8307-4b61-9842-5ac0218e0a4d" providerId="ADAL" clId="{8EFB9BED-9F52-4457-948D-7B1288D77442}" dt="2024-03-27T20:10:28.213" v="70353" actId="20577"/>
          <ac:spMkLst>
            <pc:docMk/>
            <pc:sldMk cId="4136980326" sldId="2598"/>
            <ac:spMk id="2" creationId="{FF1FADD5-776F-3D74-5E81-501E5D058DC5}"/>
          </ac:spMkLst>
        </pc:spChg>
        <pc:spChg chg="add mod">
          <ac:chgData name="Katy Cummings" userId="8943e281-8307-4b61-9842-5ac0218e0a4d" providerId="ADAL" clId="{8EFB9BED-9F52-4457-948D-7B1288D77442}" dt="2024-03-27T20:09:38.657" v="70310" actId="1076"/>
          <ac:spMkLst>
            <pc:docMk/>
            <pc:sldMk cId="4136980326" sldId="2598"/>
            <ac:spMk id="8" creationId="{8FAF1F51-4E3E-E979-ED61-97B3EDC69FE2}"/>
          </ac:spMkLst>
        </pc:spChg>
        <pc:picChg chg="add mod">
          <ac:chgData name="Katy Cummings" userId="8943e281-8307-4b61-9842-5ac0218e0a4d" providerId="ADAL" clId="{8EFB9BED-9F52-4457-948D-7B1288D77442}" dt="2024-03-27T20:10:33.798" v="70354" actId="1076"/>
          <ac:picMkLst>
            <pc:docMk/>
            <pc:sldMk cId="4136980326" sldId="2598"/>
            <ac:picMk id="6" creationId="{AE9032AB-3454-D4BB-3EDE-12FA8A5362A9}"/>
          </ac:picMkLst>
        </pc:picChg>
      </pc:sldChg>
      <pc:sldChg chg="addSp delSp modSp new mod modNotesTx">
        <pc:chgData name="Katy Cummings" userId="8943e281-8307-4b61-9842-5ac0218e0a4d" providerId="ADAL" clId="{8EFB9BED-9F52-4457-948D-7B1288D77442}" dt="2024-03-28T12:54:56.412" v="74387" actId="20577"/>
        <pc:sldMkLst>
          <pc:docMk/>
          <pc:sldMk cId="3826666989" sldId="2599"/>
        </pc:sldMkLst>
        <pc:spChg chg="mod">
          <ac:chgData name="Katy Cummings" userId="8943e281-8307-4b61-9842-5ac0218e0a4d" providerId="ADAL" clId="{8EFB9BED-9F52-4457-948D-7B1288D77442}" dt="2024-03-28T12:49:15.393" v="73693" actId="404"/>
          <ac:spMkLst>
            <pc:docMk/>
            <pc:sldMk cId="3826666989" sldId="2599"/>
            <ac:spMk id="3" creationId="{842B1A44-5169-9A33-B8B7-92DC195FA49E}"/>
          </ac:spMkLst>
        </pc:spChg>
        <pc:picChg chg="add del mod modCrop">
          <ac:chgData name="Katy Cummings" userId="8943e281-8307-4b61-9842-5ac0218e0a4d" providerId="ADAL" clId="{8EFB9BED-9F52-4457-948D-7B1288D77442}" dt="2024-03-27T20:43:54.389" v="71131" actId="478"/>
          <ac:picMkLst>
            <pc:docMk/>
            <pc:sldMk cId="3826666989" sldId="2599"/>
            <ac:picMk id="6" creationId="{A978076E-4A6D-7D30-1E23-897670544F03}"/>
          </ac:picMkLst>
        </pc:picChg>
        <pc:picChg chg="add del mod">
          <ac:chgData name="Katy Cummings" userId="8943e281-8307-4b61-9842-5ac0218e0a4d" providerId="ADAL" clId="{8EFB9BED-9F52-4457-948D-7B1288D77442}" dt="2024-03-28T12:49:50.861" v="73696" actId="478"/>
          <ac:picMkLst>
            <pc:docMk/>
            <pc:sldMk cId="3826666989" sldId="2599"/>
            <ac:picMk id="8" creationId="{694BE45D-CAD5-FD68-6413-D8681ADDFC02}"/>
          </ac:picMkLst>
        </pc:picChg>
        <pc:picChg chg="add mod">
          <ac:chgData name="Katy Cummings" userId="8943e281-8307-4b61-9842-5ac0218e0a4d" providerId="ADAL" clId="{8EFB9BED-9F52-4457-948D-7B1288D77442}" dt="2024-03-28T12:50:02.123" v="73700" actId="1076"/>
          <ac:picMkLst>
            <pc:docMk/>
            <pc:sldMk cId="3826666989" sldId="2599"/>
            <ac:picMk id="10" creationId="{FB7C976B-9632-ACB0-852B-91D04AB46430}"/>
          </ac:picMkLst>
        </pc:picChg>
      </pc:sldChg>
      <pc:sldChg chg="modSp add mod modNotesTx">
        <pc:chgData name="Katy Cummings" userId="8943e281-8307-4b61-9842-5ac0218e0a4d" providerId="ADAL" clId="{8EFB9BED-9F52-4457-948D-7B1288D77442}" dt="2024-03-28T13:54:43.542" v="78989" actId="20577"/>
        <pc:sldMkLst>
          <pc:docMk/>
          <pc:sldMk cId="607511638" sldId="2600"/>
        </pc:sldMkLst>
        <pc:spChg chg="mod">
          <ac:chgData name="Katy Cummings" userId="8943e281-8307-4b61-9842-5ac0218e0a4d" providerId="ADAL" clId="{8EFB9BED-9F52-4457-948D-7B1288D77442}" dt="2024-03-28T13:52:36.770" v="78948"/>
          <ac:spMkLst>
            <pc:docMk/>
            <pc:sldMk cId="607511638" sldId="2600"/>
            <ac:spMk id="6" creationId="{8049F11E-54FB-4B12-80DD-082F0A503B1D}"/>
          </ac:spMkLst>
        </pc:spChg>
        <pc:spChg chg="mod">
          <ac:chgData name="Katy Cummings" userId="8943e281-8307-4b61-9842-5ac0218e0a4d" providerId="ADAL" clId="{8EFB9BED-9F52-4457-948D-7B1288D77442}" dt="2024-03-28T13:54:27.439" v="78987" actId="403"/>
          <ac:spMkLst>
            <pc:docMk/>
            <pc:sldMk cId="607511638" sldId="2600"/>
            <ac:spMk id="8" creationId="{0FEA953F-3860-A9A2-E1D3-6D3305D4C41B}"/>
          </ac:spMkLst>
        </pc:spChg>
        <pc:picChg chg="mod">
          <ac:chgData name="Katy Cummings" userId="8943e281-8307-4b61-9842-5ac0218e0a4d" providerId="ADAL" clId="{8EFB9BED-9F52-4457-948D-7B1288D77442}" dt="2024-03-28T13:51:22.935" v="78930" actId="1076"/>
          <ac:picMkLst>
            <pc:docMk/>
            <pc:sldMk cId="607511638" sldId="2600"/>
            <ac:picMk id="13" creationId="{668346BC-3B27-9EDD-5088-473A5FF7C5DF}"/>
          </ac:picMkLst>
        </pc:picChg>
      </pc:sldChg>
      <pc:sldChg chg="addSp delSp modSp new mod chgLayout modNotesTx">
        <pc:chgData name="Katy Cummings" userId="8943e281-8307-4b61-9842-5ac0218e0a4d" providerId="ADAL" clId="{8EFB9BED-9F52-4457-948D-7B1288D77442}" dt="2024-03-29T11:54:25.148" v="85556" actId="1076"/>
        <pc:sldMkLst>
          <pc:docMk/>
          <pc:sldMk cId="3755198361" sldId="2601"/>
        </pc:sldMkLst>
        <pc:spChg chg="mod ord">
          <ac:chgData name="Katy Cummings" userId="8943e281-8307-4b61-9842-5ac0218e0a4d" providerId="ADAL" clId="{8EFB9BED-9F52-4457-948D-7B1288D77442}" dt="2024-03-29T11:54:17.823" v="85555" actId="27636"/>
          <ac:spMkLst>
            <pc:docMk/>
            <pc:sldMk cId="3755198361" sldId="2601"/>
            <ac:spMk id="2" creationId="{9901AE23-885D-8C4F-4A9A-6183734CFF4C}"/>
          </ac:spMkLst>
        </pc:spChg>
        <pc:spChg chg="del mod">
          <ac:chgData name="Katy Cummings" userId="8943e281-8307-4b61-9842-5ac0218e0a4d" providerId="ADAL" clId="{8EFB9BED-9F52-4457-948D-7B1288D77442}" dt="2024-03-28T16:56:58.918" v="84062" actId="478"/>
          <ac:spMkLst>
            <pc:docMk/>
            <pc:sldMk cId="3755198361" sldId="2601"/>
            <ac:spMk id="3" creationId="{26A38B90-5D32-98EC-2306-2439C07E0C59}"/>
          </ac:spMkLst>
        </pc:spChg>
        <pc:spChg chg="mod ord">
          <ac:chgData name="Katy Cummings" userId="8943e281-8307-4b61-9842-5ac0218e0a4d" providerId="ADAL" clId="{8EFB9BED-9F52-4457-948D-7B1288D77442}" dt="2024-03-28T18:03:25.132" v="84246" actId="700"/>
          <ac:spMkLst>
            <pc:docMk/>
            <pc:sldMk cId="3755198361" sldId="2601"/>
            <ac:spMk id="4" creationId="{131E1EA3-E510-5B6C-7E5B-918C1B85356C}"/>
          </ac:spMkLst>
        </pc:spChg>
        <pc:spChg chg="add mod ord">
          <ac:chgData name="Katy Cummings" userId="8943e281-8307-4b61-9842-5ac0218e0a4d" providerId="ADAL" clId="{8EFB9BED-9F52-4457-948D-7B1288D77442}" dt="2024-03-29T11:54:25.148" v="85556" actId="1076"/>
          <ac:spMkLst>
            <pc:docMk/>
            <pc:sldMk cId="3755198361" sldId="2601"/>
            <ac:spMk id="6" creationId="{1DFEA9FB-ED54-DD97-4C2D-53DC1B4D456B}"/>
          </ac:spMkLst>
        </pc:spChg>
        <pc:picChg chg="add mod">
          <ac:chgData name="Katy Cummings" userId="8943e281-8307-4b61-9842-5ac0218e0a4d" providerId="ADAL" clId="{8EFB9BED-9F52-4457-948D-7B1288D77442}" dt="2024-03-29T11:54:12.642" v="85553"/>
          <ac:picMkLst>
            <pc:docMk/>
            <pc:sldMk cId="3755198361" sldId="2601"/>
            <ac:picMk id="7" creationId="{23459EDF-8C6B-F220-F751-531D336313DC}"/>
          </ac:picMkLst>
        </pc:picChg>
      </pc:sldChg>
      <pc:sldChg chg="modSp new mod modNotesTx">
        <pc:chgData name="Katy Cummings" userId="8943e281-8307-4b61-9842-5ac0218e0a4d" providerId="ADAL" clId="{8EFB9BED-9F52-4457-948D-7B1288D77442}" dt="2024-03-28T18:33:27.500" v="85551" actId="20577"/>
        <pc:sldMkLst>
          <pc:docMk/>
          <pc:sldMk cId="3801562892" sldId="2602"/>
        </pc:sldMkLst>
        <pc:spChg chg="mod">
          <ac:chgData name="Katy Cummings" userId="8943e281-8307-4b61-9842-5ac0218e0a4d" providerId="ADAL" clId="{8EFB9BED-9F52-4457-948D-7B1288D77442}" dt="2024-03-28T16:45:23.052" v="83079" actId="20577"/>
          <ac:spMkLst>
            <pc:docMk/>
            <pc:sldMk cId="3801562892" sldId="2602"/>
            <ac:spMk id="2" creationId="{FCF206B7-D1C7-4E98-FD55-802A5CBA4859}"/>
          </ac:spMkLst>
        </pc:spChg>
        <pc:spChg chg="mod">
          <ac:chgData name="Katy Cummings" userId="8943e281-8307-4b61-9842-5ac0218e0a4d" providerId="ADAL" clId="{8EFB9BED-9F52-4457-948D-7B1288D77442}" dt="2024-03-28T18:13:37.638" v="84804" actId="20577"/>
          <ac:spMkLst>
            <pc:docMk/>
            <pc:sldMk cId="3801562892" sldId="2602"/>
            <ac:spMk id="3" creationId="{AE35B5E2-F9C5-8D8D-5687-42997CBCAF5A}"/>
          </ac:spMkLst>
        </pc:spChg>
      </pc:sldChg>
      <pc:sldChg chg="modSp new mod modNotesTx">
        <pc:chgData name="Katy Cummings" userId="8943e281-8307-4b61-9842-5ac0218e0a4d" providerId="ADAL" clId="{8EFB9BED-9F52-4457-948D-7B1288D77442}" dt="2024-03-29T12:05:40.368" v="86071" actId="20577"/>
        <pc:sldMkLst>
          <pc:docMk/>
          <pc:sldMk cId="3432793800" sldId="2603"/>
        </pc:sldMkLst>
        <pc:spChg chg="mod">
          <ac:chgData name="Katy Cummings" userId="8943e281-8307-4b61-9842-5ac0218e0a4d" providerId="ADAL" clId="{8EFB9BED-9F52-4457-948D-7B1288D77442}" dt="2024-03-28T18:16:26.795" v="84944" actId="20577"/>
          <ac:spMkLst>
            <pc:docMk/>
            <pc:sldMk cId="3432793800" sldId="2603"/>
            <ac:spMk id="2" creationId="{2B4C9B78-97D3-6104-D71F-13F091F8AD78}"/>
          </ac:spMkLst>
        </pc:spChg>
        <pc:spChg chg="mod">
          <ac:chgData name="Katy Cummings" userId="8943e281-8307-4b61-9842-5ac0218e0a4d" providerId="ADAL" clId="{8EFB9BED-9F52-4457-948D-7B1288D77442}" dt="2024-03-28T18:16:43.286" v="84948" actId="27636"/>
          <ac:spMkLst>
            <pc:docMk/>
            <pc:sldMk cId="3432793800" sldId="2603"/>
            <ac:spMk id="3" creationId="{03072323-B79A-4A4A-8F35-6E929758B8B5}"/>
          </ac:spMkLst>
        </pc:spChg>
      </pc:sldChg>
      <pc:sldMasterChg chg="modSp delSldLayout modSldLayout">
        <pc:chgData name="Katy Cummings" userId="8943e281-8307-4b61-9842-5ac0218e0a4d" providerId="ADAL" clId="{8EFB9BED-9F52-4457-948D-7B1288D77442}" dt="2024-03-12T17:51:06.105" v="31399" actId="2696"/>
        <pc:sldMasterMkLst>
          <pc:docMk/>
          <pc:sldMasterMk cId="559301627" sldId="2147483660"/>
        </pc:sldMasterMkLst>
        <pc:spChg chg="mod">
          <ac:chgData name="Katy Cummings" userId="8943e281-8307-4b61-9842-5ac0218e0a4d" providerId="ADAL" clId="{8EFB9BED-9F52-4457-948D-7B1288D77442}" dt="2024-02-29T16:01:10.579" v="301"/>
          <ac:spMkLst>
            <pc:docMk/>
            <pc:sldMasterMk cId="559301627" sldId="2147483660"/>
            <ac:spMk id="2" creationId="{00000000-0000-0000-0000-000000000000}"/>
          </ac:spMkLst>
        </pc:spChg>
        <pc:spChg chg="mod">
          <ac:chgData name="Katy Cummings" userId="8943e281-8307-4b61-9842-5ac0218e0a4d" providerId="ADAL" clId="{8EFB9BED-9F52-4457-948D-7B1288D77442}" dt="2024-02-29T16:01:10.579" v="301"/>
          <ac:spMkLst>
            <pc:docMk/>
            <pc:sldMasterMk cId="559301627" sldId="2147483660"/>
            <ac:spMk id="3" creationId="{00000000-0000-0000-0000-000000000000}"/>
          </ac:spMkLst>
        </pc:spChg>
        <pc:spChg chg="mod">
          <ac:chgData name="Katy Cummings" userId="8943e281-8307-4b61-9842-5ac0218e0a4d" providerId="ADAL" clId="{8EFB9BED-9F52-4457-948D-7B1288D77442}" dt="2024-02-29T16:01:10.579" v="301"/>
          <ac:spMkLst>
            <pc:docMk/>
            <pc:sldMasterMk cId="559301627" sldId="2147483660"/>
            <ac:spMk id="4" creationId="{00000000-0000-0000-0000-000000000000}"/>
          </ac:spMkLst>
        </pc:spChg>
        <pc:spChg chg="mod">
          <ac:chgData name="Katy Cummings" userId="8943e281-8307-4b61-9842-5ac0218e0a4d" providerId="ADAL" clId="{8EFB9BED-9F52-4457-948D-7B1288D77442}" dt="2024-02-29T16:01:10.579" v="301"/>
          <ac:spMkLst>
            <pc:docMk/>
            <pc:sldMasterMk cId="559301627" sldId="2147483660"/>
            <ac:spMk id="5" creationId="{00000000-0000-0000-0000-000000000000}"/>
          </ac:spMkLst>
        </pc:spChg>
        <pc:spChg chg="mod">
          <ac:chgData name="Katy Cummings" userId="8943e281-8307-4b61-9842-5ac0218e0a4d" providerId="ADAL" clId="{8EFB9BED-9F52-4457-948D-7B1288D77442}" dt="2024-02-29T16:01:10.579" v="301"/>
          <ac:spMkLst>
            <pc:docMk/>
            <pc:sldMasterMk cId="559301627" sldId="2147483660"/>
            <ac:spMk id="6" creationId="{00000000-0000-0000-0000-000000000000}"/>
          </ac:spMkLst>
        </pc:spChg>
        <pc:picChg chg="mod">
          <ac:chgData name="Katy Cummings" userId="8943e281-8307-4b61-9842-5ac0218e0a4d" providerId="ADAL" clId="{8EFB9BED-9F52-4457-948D-7B1288D77442}" dt="2024-02-29T16:01:10.579" v="301"/>
          <ac:picMkLst>
            <pc:docMk/>
            <pc:sldMasterMk cId="559301627" sldId="2147483660"/>
            <ac:picMk id="12" creationId="{00000000-0000-0000-0000-000000000000}"/>
          </ac:picMkLst>
        </pc:picChg>
        <pc:picChg chg="mod">
          <ac:chgData name="Katy Cummings" userId="8943e281-8307-4b61-9842-5ac0218e0a4d" providerId="ADAL" clId="{8EFB9BED-9F52-4457-948D-7B1288D77442}" dt="2024-02-29T16:01:10.579" v="301"/>
          <ac:picMkLst>
            <pc:docMk/>
            <pc:sldMasterMk cId="559301627" sldId="2147483660"/>
            <ac:picMk id="15" creationId="{00000000-0000-0000-0000-000000000000}"/>
          </ac:picMkLst>
        </pc:picChg>
        <pc:sldLayoutChg chg="modSp">
          <pc:chgData name="Katy Cummings" userId="8943e281-8307-4b61-9842-5ac0218e0a4d" providerId="ADAL" clId="{8EFB9BED-9F52-4457-948D-7B1288D77442}" dt="2024-02-29T16:01:10.579" v="301"/>
          <pc:sldLayoutMkLst>
            <pc:docMk/>
            <pc:sldMasterMk cId="559301627" sldId="2147483660"/>
            <pc:sldLayoutMk cId="1492790166" sldId="2147483661"/>
          </pc:sldLayoutMkLst>
          <pc:spChg chg="mod">
            <ac:chgData name="Katy Cummings" userId="8943e281-8307-4b61-9842-5ac0218e0a4d" providerId="ADAL" clId="{8EFB9BED-9F52-4457-948D-7B1288D77442}" dt="2024-02-29T16:01:10.579" v="301"/>
            <ac:spMkLst>
              <pc:docMk/>
              <pc:sldMasterMk cId="559301627" sldId="2147483660"/>
              <pc:sldLayoutMk cId="1492790166" sldId="2147483661"/>
              <ac:spMk id="2" creationId="{00000000-0000-0000-0000-000000000000}"/>
            </ac:spMkLst>
          </pc:spChg>
          <pc:spChg chg="mod">
            <ac:chgData name="Katy Cummings" userId="8943e281-8307-4b61-9842-5ac0218e0a4d" providerId="ADAL" clId="{8EFB9BED-9F52-4457-948D-7B1288D77442}" dt="2024-02-29T16:01:10.579" v="301"/>
            <ac:spMkLst>
              <pc:docMk/>
              <pc:sldMasterMk cId="559301627" sldId="2147483660"/>
              <pc:sldLayoutMk cId="1492790166" sldId="2147483661"/>
              <ac:spMk id="3" creationId="{00000000-0000-0000-0000-000000000000}"/>
            </ac:spMkLst>
          </pc:spChg>
        </pc:sldLayoutChg>
        <pc:sldLayoutChg chg="modSp">
          <pc:chgData name="Katy Cummings" userId="8943e281-8307-4b61-9842-5ac0218e0a4d" providerId="ADAL" clId="{8EFB9BED-9F52-4457-948D-7B1288D77442}" dt="2024-02-29T16:01:10.579" v="301"/>
          <pc:sldLayoutMkLst>
            <pc:docMk/>
            <pc:sldMasterMk cId="559301627" sldId="2147483660"/>
            <pc:sldLayoutMk cId="3090884084" sldId="2147483663"/>
          </pc:sldLayoutMkLst>
          <pc:spChg chg="mod">
            <ac:chgData name="Katy Cummings" userId="8943e281-8307-4b61-9842-5ac0218e0a4d" providerId="ADAL" clId="{8EFB9BED-9F52-4457-948D-7B1288D77442}" dt="2024-02-29T16:01:10.579" v="301"/>
            <ac:spMkLst>
              <pc:docMk/>
              <pc:sldMasterMk cId="559301627" sldId="2147483660"/>
              <pc:sldLayoutMk cId="3090884084" sldId="2147483663"/>
              <ac:spMk id="2" creationId="{00000000-0000-0000-0000-000000000000}"/>
            </ac:spMkLst>
          </pc:spChg>
          <pc:spChg chg="mod">
            <ac:chgData name="Katy Cummings" userId="8943e281-8307-4b61-9842-5ac0218e0a4d" providerId="ADAL" clId="{8EFB9BED-9F52-4457-948D-7B1288D77442}" dt="2024-02-29T16:01:10.579" v="301"/>
            <ac:spMkLst>
              <pc:docMk/>
              <pc:sldMasterMk cId="559301627" sldId="2147483660"/>
              <pc:sldLayoutMk cId="3090884084" sldId="2147483663"/>
              <ac:spMk id="3" creationId="{00000000-0000-0000-0000-000000000000}"/>
            </ac:spMkLst>
          </pc:spChg>
        </pc:sldLayoutChg>
        <pc:sldLayoutChg chg="modSp">
          <pc:chgData name="Katy Cummings" userId="8943e281-8307-4b61-9842-5ac0218e0a4d" providerId="ADAL" clId="{8EFB9BED-9F52-4457-948D-7B1288D77442}" dt="2024-02-29T16:01:10.579" v="301"/>
          <pc:sldLayoutMkLst>
            <pc:docMk/>
            <pc:sldMasterMk cId="559301627" sldId="2147483660"/>
            <pc:sldLayoutMk cId="3662884214" sldId="2147483664"/>
          </pc:sldLayoutMkLst>
          <pc:spChg chg="mod">
            <ac:chgData name="Katy Cummings" userId="8943e281-8307-4b61-9842-5ac0218e0a4d" providerId="ADAL" clId="{8EFB9BED-9F52-4457-948D-7B1288D77442}" dt="2024-02-29T16:01:10.579" v="301"/>
            <ac:spMkLst>
              <pc:docMk/>
              <pc:sldMasterMk cId="559301627" sldId="2147483660"/>
              <pc:sldLayoutMk cId="3662884214" sldId="2147483664"/>
              <ac:spMk id="3" creationId="{00000000-0000-0000-0000-000000000000}"/>
            </ac:spMkLst>
          </pc:spChg>
          <pc:spChg chg="mod">
            <ac:chgData name="Katy Cummings" userId="8943e281-8307-4b61-9842-5ac0218e0a4d" providerId="ADAL" clId="{8EFB9BED-9F52-4457-948D-7B1288D77442}" dt="2024-02-29T16:01:10.579" v="301"/>
            <ac:spMkLst>
              <pc:docMk/>
              <pc:sldMasterMk cId="559301627" sldId="2147483660"/>
              <pc:sldLayoutMk cId="3662884214" sldId="2147483664"/>
              <ac:spMk id="4" creationId="{00000000-0000-0000-0000-000000000000}"/>
            </ac:spMkLst>
          </pc:spChg>
        </pc:sldLayoutChg>
        <pc:sldLayoutChg chg="modSp">
          <pc:chgData name="Katy Cummings" userId="8943e281-8307-4b61-9842-5ac0218e0a4d" providerId="ADAL" clId="{8EFB9BED-9F52-4457-948D-7B1288D77442}" dt="2024-02-29T16:01:10.579" v="301"/>
          <pc:sldLayoutMkLst>
            <pc:docMk/>
            <pc:sldMasterMk cId="559301627" sldId="2147483660"/>
            <pc:sldLayoutMk cId="2337716265" sldId="2147483665"/>
          </pc:sldLayoutMkLst>
          <pc:spChg chg="mod">
            <ac:chgData name="Katy Cummings" userId="8943e281-8307-4b61-9842-5ac0218e0a4d" providerId="ADAL" clId="{8EFB9BED-9F52-4457-948D-7B1288D77442}" dt="2024-02-29T16:01:10.579" v="301"/>
            <ac:spMkLst>
              <pc:docMk/>
              <pc:sldMasterMk cId="559301627" sldId="2147483660"/>
              <pc:sldLayoutMk cId="2337716265" sldId="2147483665"/>
              <ac:spMk id="3" creationId="{00000000-0000-0000-0000-000000000000}"/>
            </ac:spMkLst>
          </pc:spChg>
          <pc:spChg chg="mod">
            <ac:chgData name="Katy Cummings" userId="8943e281-8307-4b61-9842-5ac0218e0a4d" providerId="ADAL" clId="{8EFB9BED-9F52-4457-948D-7B1288D77442}" dt="2024-02-29T16:01:10.579" v="301"/>
            <ac:spMkLst>
              <pc:docMk/>
              <pc:sldMasterMk cId="559301627" sldId="2147483660"/>
              <pc:sldLayoutMk cId="2337716265" sldId="2147483665"/>
              <ac:spMk id="4" creationId="{00000000-0000-0000-0000-000000000000}"/>
            </ac:spMkLst>
          </pc:spChg>
          <pc:spChg chg="mod">
            <ac:chgData name="Katy Cummings" userId="8943e281-8307-4b61-9842-5ac0218e0a4d" providerId="ADAL" clId="{8EFB9BED-9F52-4457-948D-7B1288D77442}" dt="2024-02-29T16:01:10.579" v="301"/>
            <ac:spMkLst>
              <pc:docMk/>
              <pc:sldMasterMk cId="559301627" sldId="2147483660"/>
              <pc:sldLayoutMk cId="2337716265" sldId="2147483665"/>
              <ac:spMk id="5" creationId="{00000000-0000-0000-0000-000000000000}"/>
            </ac:spMkLst>
          </pc:spChg>
          <pc:spChg chg="mod">
            <ac:chgData name="Katy Cummings" userId="8943e281-8307-4b61-9842-5ac0218e0a4d" providerId="ADAL" clId="{8EFB9BED-9F52-4457-948D-7B1288D77442}" dt="2024-02-29T16:01:10.579" v="301"/>
            <ac:spMkLst>
              <pc:docMk/>
              <pc:sldMasterMk cId="559301627" sldId="2147483660"/>
              <pc:sldLayoutMk cId="2337716265" sldId="2147483665"/>
              <ac:spMk id="6" creationId="{00000000-0000-0000-0000-000000000000}"/>
            </ac:spMkLst>
          </pc:spChg>
        </pc:sldLayoutChg>
        <pc:sldLayoutChg chg="modSp">
          <pc:chgData name="Katy Cummings" userId="8943e281-8307-4b61-9842-5ac0218e0a4d" providerId="ADAL" clId="{8EFB9BED-9F52-4457-948D-7B1288D77442}" dt="2024-02-29T16:01:10.579" v="301"/>
          <pc:sldLayoutMkLst>
            <pc:docMk/>
            <pc:sldMasterMk cId="559301627" sldId="2147483660"/>
            <pc:sldLayoutMk cId="4161396436" sldId="2147483668"/>
          </pc:sldLayoutMkLst>
          <pc:spChg chg="mod">
            <ac:chgData name="Katy Cummings" userId="8943e281-8307-4b61-9842-5ac0218e0a4d" providerId="ADAL" clId="{8EFB9BED-9F52-4457-948D-7B1288D77442}" dt="2024-02-29T16:01:10.579" v="301"/>
            <ac:spMkLst>
              <pc:docMk/>
              <pc:sldMasterMk cId="559301627" sldId="2147483660"/>
              <pc:sldLayoutMk cId="4161396436" sldId="2147483668"/>
              <ac:spMk id="2" creationId="{00000000-0000-0000-0000-000000000000}"/>
            </ac:spMkLst>
          </pc:spChg>
          <pc:spChg chg="mod">
            <ac:chgData name="Katy Cummings" userId="8943e281-8307-4b61-9842-5ac0218e0a4d" providerId="ADAL" clId="{8EFB9BED-9F52-4457-948D-7B1288D77442}" dt="2024-02-29T16:01:10.579" v="301"/>
            <ac:spMkLst>
              <pc:docMk/>
              <pc:sldMasterMk cId="559301627" sldId="2147483660"/>
              <pc:sldLayoutMk cId="4161396436" sldId="2147483668"/>
              <ac:spMk id="3" creationId="{00000000-0000-0000-0000-000000000000}"/>
            </ac:spMkLst>
          </pc:spChg>
          <pc:spChg chg="mod">
            <ac:chgData name="Katy Cummings" userId="8943e281-8307-4b61-9842-5ac0218e0a4d" providerId="ADAL" clId="{8EFB9BED-9F52-4457-948D-7B1288D77442}" dt="2024-02-29T16:01:10.579" v="301"/>
            <ac:spMkLst>
              <pc:docMk/>
              <pc:sldMasterMk cId="559301627" sldId="2147483660"/>
              <pc:sldLayoutMk cId="4161396436" sldId="2147483668"/>
              <ac:spMk id="4" creationId="{00000000-0000-0000-0000-000000000000}"/>
            </ac:spMkLst>
          </pc:spChg>
        </pc:sldLayoutChg>
        <pc:sldLayoutChg chg="modSp">
          <pc:chgData name="Katy Cummings" userId="8943e281-8307-4b61-9842-5ac0218e0a4d" providerId="ADAL" clId="{8EFB9BED-9F52-4457-948D-7B1288D77442}" dt="2024-02-29T16:01:10.579" v="301"/>
          <pc:sldLayoutMkLst>
            <pc:docMk/>
            <pc:sldMasterMk cId="559301627" sldId="2147483660"/>
            <pc:sldLayoutMk cId="1172387390" sldId="2147483669"/>
          </pc:sldLayoutMkLst>
          <pc:spChg chg="mod">
            <ac:chgData name="Katy Cummings" userId="8943e281-8307-4b61-9842-5ac0218e0a4d" providerId="ADAL" clId="{8EFB9BED-9F52-4457-948D-7B1288D77442}" dt="2024-02-29T16:01:10.579" v="301"/>
            <ac:spMkLst>
              <pc:docMk/>
              <pc:sldMasterMk cId="559301627" sldId="2147483660"/>
              <pc:sldLayoutMk cId="1172387390" sldId="2147483669"/>
              <ac:spMk id="2" creationId="{00000000-0000-0000-0000-000000000000}"/>
            </ac:spMkLst>
          </pc:spChg>
          <pc:spChg chg="mod">
            <ac:chgData name="Katy Cummings" userId="8943e281-8307-4b61-9842-5ac0218e0a4d" providerId="ADAL" clId="{8EFB9BED-9F52-4457-948D-7B1288D77442}" dt="2024-02-29T16:01:10.579" v="301"/>
            <ac:spMkLst>
              <pc:docMk/>
              <pc:sldMasterMk cId="559301627" sldId="2147483660"/>
              <pc:sldLayoutMk cId="1172387390" sldId="2147483669"/>
              <ac:spMk id="3" creationId="{00000000-0000-0000-0000-000000000000}"/>
            </ac:spMkLst>
          </pc:spChg>
          <pc:spChg chg="mod">
            <ac:chgData name="Katy Cummings" userId="8943e281-8307-4b61-9842-5ac0218e0a4d" providerId="ADAL" clId="{8EFB9BED-9F52-4457-948D-7B1288D77442}" dt="2024-02-29T16:01:10.579" v="301"/>
            <ac:spMkLst>
              <pc:docMk/>
              <pc:sldMasterMk cId="559301627" sldId="2147483660"/>
              <pc:sldLayoutMk cId="1172387390" sldId="2147483669"/>
              <ac:spMk id="4" creationId="{00000000-0000-0000-0000-000000000000}"/>
            </ac:spMkLst>
          </pc:spChg>
        </pc:sldLayoutChg>
        <pc:sldLayoutChg chg="modSp">
          <pc:chgData name="Katy Cummings" userId="8943e281-8307-4b61-9842-5ac0218e0a4d" providerId="ADAL" clId="{8EFB9BED-9F52-4457-948D-7B1288D77442}" dt="2024-02-29T16:01:10.579" v="301"/>
          <pc:sldLayoutMkLst>
            <pc:docMk/>
            <pc:sldMasterMk cId="559301627" sldId="2147483660"/>
            <pc:sldLayoutMk cId="2884722502" sldId="2147483671"/>
          </pc:sldLayoutMkLst>
          <pc:spChg chg="mod">
            <ac:chgData name="Katy Cummings" userId="8943e281-8307-4b61-9842-5ac0218e0a4d" providerId="ADAL" clId="{8EFB9BED-9F52-4457-948D-7B1288D77442}" dt="2024-02-29T16:01:10.579" v="301"/>
            <ac:spMkLst>
              <pc:docMk/>
              <pc:sldMasterMk cId="559301627" sldId="2147483660"/>
              <pc:sldLayoutMk cId="2884722502" sldId="2147483671"/>
              <ac:spMk id="2" creationId="{00000000-0000-0000-0000-000000000000}"/>
            </ac:spMkLst>
          </pc:spChg>
          <pc:spChg chg="mod">
            <ac:chgData name="Katy Cummings" userId="8943e281-8307-4b61-9842-5ac0218e0a4d" providerId="ADAL" clId="{8EFB9BED-9F52-4457-948D-7B1288D77442}" dt="2024-02-29T16:01:10.579" v="301"/>
            <ac:spMkLst>
              <pc:docMk/>
              <pc:sldMasterMk cId="559301627" sldId="2147483660"/>
              <pc:sldLayoutMk cId="2884722502" sldId="2147483671"/>
              <ac:spMk id="3" creationId="{00000000-0000-0000-0000-000000000000}"/>
            </ac:spMkLst>
          </pc:spChg>
        </pc:sldLayoutChg>
        <pc:sldLayoutChg chg="modSp del">
          <pc:chgData name="Katy Cummings" userId="8943e281-8307-4b61-9842-5ac0218e0a4d" providerId="ADAL" clId="{8EFB9BED-9F52-4457-948D-7B1288D77442}" dt="2024-03-12T17:51:06.105" v="31399" actId="2696"/>
          <pc:sldLayoutMkLst>
            <pc:docMk/>
            <pc:sldMasterMk cId="559301627" sldId="2147483660"/>
            <pc:sldLayoutMk cId="2562811820" sldId="2147483672"/>
          </pc:sldLayoutMkLst>
          <pc:spChg chg="mod">
            <ac:chgData name="Katy Cummings" userId="8943e281-8307-4b61-9842-5ac0218e0a4d" providerId="ADAL" clId="{8EFB9BED-9F52-4457-948D-7B1288D77442}" dt="2024-02-29T16:01:10.579" v="301"/>
            <ac:spMkLst>
              <pc:docMk/>
              <pc:sldMasterMk cId="559301627" sldId="2147483660"/>
              <pc:sldLayoutMk cId="2562811820" sldId="2147483672"/>
              <ac:spMk id="3" creationId="{00000000-0000-0000-0000-000000000000}"/>
            </ac:spMkLst>
          </pc:spChg>
          <pc:spChg chg="mod">
            <ac:chgData name="Katy Cummings" userId="8943e281-8307-4b61-9842-5ac0218e0a4d" providerId="ADAL" clId="{8EFB9BED-9F52-4457-948D-7B1288D77442}" dt="2024-02-29T16:01:10.579" v="301"/>
            <ac:spMkLst>
              <pc:docMk/>
              <pc:sldMasterMk cId="559301627" sldId="2147483660"/>
              <pc:sldLayoutMk cId="2562811820" sldId="2147483672"/>
              <ac:spMk id="4" creationId="{00000000-0000-0000-0000-000000000000}"/>
            </ac:spMkLst>
          </pc:spChg>
        </pc:sldLayoutChg>
        <pc:sldLayoutChg chg="del">
          <pc:chgData name="Katy Cummings" userId="8943e281-8307-4b61-9842-5ac0218e0a4d" providerId="ADAL" clId="{8EFB9BED-9F52-4457-948D-7B1288D77442}" dt="2024-02-29T20:57:09.682" v="12145" actId="47"/>
          <pc:sldLayoutMkLst>
            <pc:docMk/>
            <pc:sldMasterMk cId="559301627" sldId="2147483660"/>
            <pc:sldLayoutMk cId="1115679493" sldId="2147483725"/>
          </pc:sldLayoutMkLst>
        </pc:sldLayoutChg>
        <pc:sldLayoutChg chg="del">
          <pc:chgData name="Katy Cummings" userId="8943e281-8307-4b61-9842-5ac0218e0a4d" providerId="ADAL" clId="{8EFB9BED-9F52-4457-948D-7B1288D77442}" dt="2024-03-11T13:17:42.262" v="13881" actId="47"/>
          <pc:sldLayoutMkLst>
            <pc:docMk/>
            <pc:sldMasterMk cId="559301627" sldId="2147483660"/>
            <pc:sldLayoutMk cId="2078026194" sldId="2147483725"/>
          </pc:sldLayoutMkLst>
        </pc:sldLayoutChg>
        <pc:sldLayoutChg chg="del">
          <pc:chgData name="Katy Cummings" userId="8943e281-8307-4b61-9842-5ac0218e0a4d" providerId="ADAL" clId="{8EFB9BED-9F52-4457-948D-7B1288D77442}" dt="2024-03-11T15:42:04.644" v="20142" actId="47"/>
          <pc:sldLayoutMkLst>
            <pc:docMk/>
            <pc:sldMasterMk cId="559301627" sldId="2147483660"/>
            <pc:sldLayoutMk cId="3400018065" sldId="2147483727"/>
          </pc:sldLayoutMkLst>
        </pc:sldLayoutChg>
      </pc:sldMasterChg>
      <pc:sldMasterChg chg="modSp modSldLayout">
        <pc:chgData name="Katy Cummings" userId="8943e281-8307-4b61-9842-5ac0218e0a4d" providerId="ADAL" clId="{8EFB9BED-9F52-4457-948D-7B1288D77442}" dt="2024-02-29T16:01:10.579" v="301"/>
        <pc:sldMasterMkLst>
          <pc:docMk/>
          <pc:sldMasterMk cId="1352990828" sldId="2147483673"/>
        </pc:sldMasterMkLst>
        <pc:spChg chg="mod">
          <ac:chgData name="Katy Cummings" userId="8943e281-8307-4b61-9842-5ac0218e0a4d" providerId="ADAL" clId="{8EFB9BED-9F52-4457-948D-7B1288D77442}" dt="2024-02-29T16:01:10.579" v="301"/>
          <ac:spMkLst>
            <pc:docMk/>
            <pc:sldMasterMk cId="1352990828" sldId="2147483673"/>
            <ac:spMk id="2" creationId="{807E74DE-7DD9-218C-9784-B9EB03306B9D}"/>
          </ac:spMkLst>
        </pc:spChg>
        <pc:spChg chg="mod">
          <ac:chgData name="Katy Cummings" userId="8943e281-8307-4b61-9842-5ac0218e0a4d" providerId="ADAL" clId="{8EFB9BED-9F52-4457-948D-7B1288D77442}" dt="2024-02-29T16:01:10.579" v="301"/>
          <ac:spMkLst>
            <pc:docMk/>
            <pc:sldMasterMk cId="1352990828" sldId="2147483673"/>
            <ac:spMk id="3" creationId="{3D849427-583F-8239-1562-45909ABFD847}"/>
          </ac:spMkLst>
        </pc:spChg>
        <pc:spChg chg="mod">
          <ac:chgData name="Katy Cummings" userId="8943e281-8307-4b61-9842-5ac0218e0a4d" providerId="ADAL" clId="{8EFB9BED-9F52-4457-948D-7B1288D77442}" dt="2024-02-29T16:01:10.579" v="301"/>
          <ac:spMkLst>
            <pc:docMk/>
            <pc:sldMasterMk cId="1352990828" sldId="2147483673"/>
            <ac:spMk id="4" creationId="{4EA150C4-9327-6FB1-C393-E21223578F61}"/>
          </ac:spMkLst>
        </pc:spChg>
        <pc:spChg chg="mod">
          <ac:chgData name="Katy Cummings" userId="8943e281-8307-4b61-9842-5ac0218e0a4d" providerId="ADAL" clId="{8EFB9BED-9F52-4457-948D-7B1288D77442}" dt="2024-02-29T16:01:10.579" v="301"/>
          <ac:spMkLst>
            <pc:docMk/>
            <pc:sldMasterMk cId="1352990828" sldId="2147483673"/>
            <ac:spMk id="5" creationId="{C967A20D-044E-C7C6-2C1F-6F7DF6A382FB}"/>
          </ac:spMkLst>
        </pc:spChg>
        <pc:spChg chg="mod">
          <ac:chgData name="Katy Cummings" userId="8943e281-8307-4b61-9842-5ac0218e0a4d" providerId="ADAL" clId="{8EFB9BED-9F52-4457-948D-7B1288D77442}" dt="2024-02-29T16:01:10.579" v="301"/>
          <ac:spMkLst>
            <pc:docMk/>
            <pc:sldMasterMk cId="1352990828" sldId="2147483673"/>
            <ac:spMk id="6" creationId="{AA99D9D0-07FD-DBEA-CCFF-E30871047138}"/>
          </ac:spMkLst>
        </pc:spChg>
        <pc:sldLayoutChg chg="modSp">
          <pc:chgData name="Katy Cummings" userId="8943e281-8307-4b61-9842-5ac0218e0a4d" providerId="ADAL" clId="{8EFB9BED-9F52-4457-948D-7B1288D77442}" dt="2024-02-29T16:01:10.579" v="301"/>
          <pc:sldLayoutMkLst>
            <pc:docMk/>
            <pc:sldMasterMk cId="1352990828" sldId="2147483673"/>
            <pc:sldLayoutMk cId="3874970882" sldId="2147483674"/>
          </pc:sldLayoutMkLst>
          <pc:spChg chg="mod">
            <ac:chgData name="Katy Cummings" userId="8943e281-8307-4b61-9842-5ac0218e0a4d" providerId="ADAL" clId="{8EFB9BED-9F52-4457-948D-7B1288D77442}" dt="2024-02-29T16:01:10.579" v="301"/>
            <ac:spMkLst>
              <pc:docMk/>
              <pc:sldMasterMk cId="1352990828" sldId="2147483673"/>
              <pc:sldLayoutMk cId="3874970882" sldId="2147483674"/>
              <ac:spMk id="2" creationId="{7FD3591D-DA18-2E1F-7092-3D7BC7E58583}"/>
            </ac:spMkLst>
          </pc:spChg>
          <pc:spChg chg="mod">
            <ac:chgData name="Katy Cummings" userId="8943e281-8307-4b61-9842-5ac0218e0a4d" providerId="ADAL" clId="{8EFB9BED-9F52-4457-948D-7B1288D77442}" dt="2024-02-29T16:01:10.579" v="301"/>
            <ac:spMkLst>
              <pc:docMk/>
              <pc:sldMasterMk cId="1352990828" sldId="2147483673"/>
              <pc:sldLayoutMk cId="3874970882" sldId="2147483674"/>
              <ac:spMk id="3" creationId="{9C53962F-8043-ADCA-F919-F4874261E5D2}"/>
            </ac:spMkLst>
          </pc:spChg>
        </pc:sldLayoutChg>
        <pc:sldLayoutChg chg="modSp">
          <pc:chgData name="Katy Cummings" userId="8943e281-8307-4b61-9842-5ac0218e0a4d" providerId="ADAL" clId="{8EFB9BED-9F52-4457-948D-7B1288D77442}" dt="2024-02-29T16:01:10.579" v="301"/>
          <pc:sldLayoutMkLst>
            <pc:docMk/>
            <pc:sldMasterMk cId="1352990828" sldId="2147483673"/>
            <pc:sldLayoutMk cId="498140646" sldId="2147483676"/>
          </pc:sldLayoutMkLst>
          <pc:spChg chg="mod">
            <ac:chgData name="Katy Cummings" userId="8943e281-8307-4b61-9842-5ac0218e0a4d" providerId="ADAL" clId="{8EFB9BED-9F52-4457-948D-7B1288D77442}" dt="2024-02-29T16:01:10.579" v="301"/>
            <ac:spMkLst>
              <pc:docMk/>
              <pc:sldMasterMk cId="1352990828" sldId="2147483673"/>
              <pc:sldLayoutMk cId="498140646" sldId="2147483676"/>
              <ac:spMk id="2" creationId="{1AFACDE2-D1B0-7CA6-EC7C-981E35E78498}"/>
            </ac:spMkLst>
          </pc:spChg>
          <pc:spChg chg="mod">
            <ac:chgData name="Katy Cummings" userId="8943e281-8307-4b61-9842-5ac0218e0a4d" providerId="ADAL" clId="{8EFB9BED-9F52-4457-948D-7B1288D77442}" dt="2024-02-29T16:01:10.579" v="301"/>
            <ac:spMkLst>
              <pc:docMk/>
              <pc:sldMasterMk cId="1352990828" sldId="2147483673"/>
              <pc:sldLayoutMk cId="498140646" sldId="2147483676"/>
              <ac:spMk id="3" creationId="{A7010D61-4AFF-75B3-D9AD-CCCD5E545CC8}"/>
            </ac:spMkLst>
          </pc:spChg>
        </pc:sldLayoutChg>
        <pc:sldLayoutChg chg="modSp">
          <pc:chgData name="Katy Cummings" userId="8943e281-8307-4b61-9842-5ac0218e0a4d" providerId="ADAL" clId="{8EFB9BED-9F52-4457-948D-7B1288D77442}" dt="2024-02-29T16:01:10.579" v="301"/>
          <pc:sldLayoutMkLst>
            <pc:docMk/>
            <pc:sldMasterMk cId="1352990828" sldId="2147483673"/>
            <pc:sldLayoutMk cId="2481482228" sldId="2147483677"/>
          </pc:sldLayoutMkLst>
          <pc:spChg chg="mod">
            <ac:chgData name="Katy Cummings" userId="8943e281-8307-4b61-9842-5ac0218e0a4d" providerId="ADAL" clId="{8EFB9BED-9F52-4457-948D-7B1288D77442}" dt="2024-02-29T16:01:10.579" v="301"/>
            <ac:spMkLst>
              <pc:docMk/>
              <pc:sldMasterMk cId="1352990828" sldId="2147483673"/>
              <pc:sldLayoutMk cId="2481482228" sldId="2147483677"/>
              <ac:spMk id="3" creationId="{8BF23F04-6205-5306-6CA6-18EB362D9A2A}"/>
            </ac:spMkLst>
          </pc:spChg>
          <pc:spChg chg="mod">
            <ac:chgData name="Katy Cummings" userId="8943e281-8307-4b61-9842-5ac0218e0a4d" providerId="ADAL" clId="{8EFB9BED-9F52-4457-948D-7B1288D77442}" dt="2024-02-29T16:01:10.579" v="301"/>
            <ac:spMkLst>
              <pc:docMk/>
              <pc:sldMasterMk cId="1352990828" sldId="2147483673"/>
              <pc:sldLayoutMk cId="2481482228" sldId="2147483677"/>
              <ac:spMk id="4" creationId="{27E4C9A2-7791-BCDF-63FF-0D084E45BA3E}"/>
            </ac:spMkLst>
          </pc:spChg>
        </pc:sldLayoutChg>
        <pc:sldLayoutChg chg="modSp">
          <pc:chgData name="Katy Cummings" userId="8943e281-8307-4b61-9842-5ac0218e0a4d" providerId="ADAL" clId="{8EFB9BED-9F52-4457-948D-7B1288D77442}" dt="2024-02-29T16:01:10.579" v="301"/>
          <pc:sldLayoutMkLst>
            <pc:docMk/>
            <pc:sldMasterMk cId="1352990828" sldId="2147483673"/>
            <pc:sldLayoutMk cId="237069114" sldId="2147483678"/>
          </pc:sldLayoutMkLst>
          <pc:spChg chg="mod">
            <ac:chgData name="Katy Cummings" userId="8943e281-8307-4b61-9842-5ac0218e0a4d" providerId="ADAL" clId="{8EFB9BED-9F52-4457-948D-7B1288D77442}" dt="2024-02-29T16:01:10.579" v="301"/>
            <ac:spMkLst>
              <pc:docMk/>
              <pc:sldMasterMk cId="1352990828" sldId="2147483673"/>
              <pc:sldLayoutMk cId="237069114" sldId="2147483678"/>
              <ac:spMk id="2" creationId="{16F2DA0F-FE42-5230-C70C-7D6DA222B3F1}"/>
            </ac:spMkLst>
          </pc:spChg>
          <pc:spChg chg="mod">
            <ac:chgData name="Katy Cummings" userId="8943e281-8307-4b61-9842-5ac0218e0a4d" providerId="ADAL" clId="{8EFB9BED-9F52-4457-948D-7B1288D77442}" dt="2024-02-29T16:01:10.579" v="301"/>
            <ac:spMkLst>
              <pc:docMk/>
              <pc:sldMasterMk cId="1352990828" sldId="2147483673"/>
              <pc:sldLayoutMk cId="237069114" sldId="2147483678"/>
              <ac:spMk id="3" creationId="{941CB3A7-1EB6-550A-36DB-452940072E01}"/>
            </ac:spMkLst>
          </pc:spChg>
          <pc:spChg chg="mod">
            <ac:chgData name="Katy Cummings" userId="8943e281-8307-4b61-9842-5ac0218e0a4d" providerId="ADAL" clId="{8EFB9BED-9F52-4457-948D-7B1288D77442}" dt="2024-02-29T16:01:10.579" v="301"/>
            <ac:spMkLst>
              <pc:docMk/>
              <pc:sldMasterMk cId="1352990828" sldId="2147483673"/>
              <pc:sldLayoutMk cId="237069114" sldId="2147483678"/>
              <ac:spMk id="4" creationId="{84494D68-54CB-AE62-E5C7-115874AF3A67}"/>
            </ac:spMkLst>
          </pc:spChg>
          <pc:spChg chg="mod">
            <ac:chgData name="Katy Cummings" userId="8943e281-8307-4b61-9842-5ac0218e0a4d" providerId="ADAL" clId="{8EFB9BED-9F52-4457-948D-7B1288D77442}" dt="2024-02-29T16:01:10.579" v="301"/>
            <ac:spMkLst>
              <pc:docMk/>
              <pc:sldMasterMk cId="1352990828" sldId="2147483673"/>
              <pc:sldLayoutMk cId="237069114" sldId="2147483678"/>
              <ac:spMk id="5" creationId="{9440BD93-B78A-9803-F458-0B7FC042D743}"/>
            </ac:spMkLst>
          </pc:spChg>
          <pc:spChg chg="mod">
            <ac:chgData name="Katy Cummings" userId="8943e281-8307-4b61-9842-5ac0218e0a4d" providerId="ADAL" clId="{8EFB9BED-9F52-4457-948D-7B1288D77442}" dt="2024-02-29T16:01:10.579" v="301"/>
            <ac:spMkLst>
              <pc:docMk/>
              <pc:sldMasterMk cId="1352990828" sldId="2147483673"/>
              <pc:sldLayoutMk cId="237069114" sldId="2147483678"/>
              <ac:spMk id="6" creationId="{DF7762A3-4DD1-790B-DDC8-D2A6A61D51B4}"/>
            </ac:spMkLst>
          </pc:spChg>
        </pc:sldLayoutChg>
        <pc:sldLayoutChg chg="modSp">
          <pc:chgData name="Katy Cummings" userId="8943e281-8307-4b61-9842-5ac0218e0a4d" providerId="ADAL" clId="{8EFB9BED-9F52-4457-948D-7B1288D77442}" dt="2024-02-29T16:01:10.579" v="301"/>
          <pc:sldLayoutMkLst>
            <pc:docMk/>
            <pc:sldMasterMk cId="1352990828" sldId="2147483673"/>
            <pc:sldLayoutMk cId="1940407929" sldId="2147483681"/>
          </pc:sldLayoutMkLst>
          <pc:spChg chg="mod">
            <ac:chgData name="Katy Cummings" userId="8943e281-8307-4b61-9842-5ac0218e0a4d" providerId="ADAL" clId="{8EFB9BED-9F52-4457-948D-7B1288D77442}" dt="2024-02-29T16:01:10.579" v="301"/>
            <ac:spMkLst>
              <pc:docMk/>
              <pc:sldMasterMk cId="1352990828" sldId="2147483673"/>
              <pc:sldLayoutMk cId="1940407929" sldId="2147483681"/>
              <ac:spMk id="2" creationId="{7DBC18F4-E391-BA0D-24E7-CB25DE5067BA}"/>
            </ac:spMkLst>
          </pc:spChg>
          <pc:spChg chg="mod">
            <ac:chgData name="Katy Cummings" userId="8943e281-8307-4b61-9842-5ac0218e0a4d" providerId="ADAL" clId="{8EFB9BED-9F52-4457-948D-7B1288D77442}" dt="2024-02-29T16:01:10.579" v="301"/>
            <ac:spMkLst>
              <pc:docMk/>
              <pc:sldMasterMk cId="1352990828" sldId="2147483673"/>
              <pc:sldLayoutMk cId="1940407929" sldId="2147483681"/>
              <ac:spMk id="3" creationId="{99B82010-B47D-C7D1-2CCF-E7CB2B6FAF35}"/>
            </ac:spMkLst>
          </pc:spChg>
          <pc:spChg chg="mod">
            <ac:chgData name="Katy Cummings" userId="8943e281-8307-4b61-9842-5ac0218e0a4d" providerId="ADAL" clId="{8EFB9BED-9F52-4457-948D-7B1288D77442}" dt="2024-02-29T16:01:10.579" v="301"/>
            <ac:spMkLst>
              <pc:docMk/>
              <pc:sldMasterMk cId="1352990828" sldId="2147483673"/>
              <pc:sldLayoutMk cId="1940407929" sldId="2147483681"/>
              <ac:spMk id="4" creationId="{0BC7E36A-23BA-4179-64A4-9F1E6710A6EE}"/>
            </ac:spMkLst>
          </pc:spChg>
        </pc:sldLayoutChg>
        <pc:sldLayoutChg chg="modSp">
          <pc:chgData name="Katy Cummings" userId="8943e281-8307-4b61-9842-5ac0218e0a4d" providerId="ADAL" clId="{8EFB9BED-9F52-4457-948D-7B1288D77442}" dt="2024-02-29T16:01:10.579" v="301"/>
          <pc:sldLayoutMkLst>
            <pc:docMk/>
            <pc:sldMasterMk cId="1352990828" sldId="2147483673"/>
            <pc:sldLayoutMk cId="2346958476" sldId="2147483682"/>
          </pc:sldLayoutMkLst>
          <pc:spChg chg="mod">
            <ac:chgData name="Katy Cummings" userId="8943e281-8307-4b61-9842-5ac0218e0a4d" providerId="ADAL" clId="{8EFB9BED-9F52-4457-948D-7B1288D77442}" dt="2024-02-29T16:01:10.579" v="301"/>
            <ac:spMkLst>
              <pc:docMk/>
              <pc:sldMasterMk cId="1352990828" sldId="2147483673"/>
              <pc:sldLayoutMk cId="2346958476" sldId="2147483682"/>
              <ac:spMk id="2" creationId="{615E2733-CD79-BC6B-746B-C37CF259248F}"/>
            </ac:spMkLst>
          </pc:spChg>
          <pc:spChg chg="mod">
            <ac:chgData name="Katy Cummings" userId="8943e281-8307-4b61-9842-5ac0218e0a4d" providerId="ADAL" clId="{8EFB9BED-9F52-4457-948D-7B1288D77442}" dt="2024-02-29T16:01:10.579" v="301"/>
            <ac:spMkLst>
              <pc:docMk/>
              <pc:sldMasterMk cId="1352990828" sldId="2147483673"/>
              <pc:sldLayoutMk cId="2346958476" sldId="2147483682"/>
              <ac:spMk id="3" creationId="{2ABB9891-14AF-024D-6CD4-58F15030000B}"/>
            </ac:spMkLst>
          </pc:spChg>
          <pc:spChg chg="mod">
            <ac:chgData name="Katy Cummings" userId="8943e281-8307-4b61-9842-5ac0218e0a4d" providerId="ADAL" clId="{8EFB9BED-9F52-4457-948D-7B1288D77442}" dt="2024-02-29T16:01:10.579" v="301"/>
            <ac:spMkLst>
              <pc:docMk/>
              <pc:sldMasterMk cId="1352990828" sldId="2147483673"/>
              <pc:sldLayoutMk cId="2346958476" sldId="2147483682"/>
              <ac:spMk id="4" creationId="{2B406F5D-84C4-2877-742E-6CC5DCF59DF6}"/>
            </ac:spMkLst>
          </pc:spChg>
        </pc:sldLayoutChg>
        <pc:sldLayoutChg chg="modSp">
          <pc:chgData name="Katy Cummings" userId="8943e281-8307-4b61-9842-5ac0218e0a4d" providerId="ADAL" clId="{8EFB9BED-9F52-4457-948D-7B1288D77442}" dt="2024-02-29T16:01:10.579" v="301"/>
          <pc:sldLayoutMkLst>
            <pc:docMk/>
            <pc:sldMasterMk cId="1352990828" sldId="2147483673"/>
            <pc:sldLayoutMk cId="1626249084" sldId="2147483684"/>
          </pc:sldLayoutMkLst>
          <pc:spChg chg="mod">
            <ac:chgData name="Katy Cummings" userId="8943e281-8307-4b61-9842-5ac0218e0a4d" providerId="ADAL" clId="{8EFB9BED-9F52-4457-948D-7B1288D77442}" dt="2024-02-29T16:01:10.579" v="301"/>
            <ac:spMkLst>
              <pc:docMk/>
              <pc:sldMasterMk cId="1352990828" sldId="2147483673"/>
              <pc:sldLayoutMk cId="1626249084" sldId="2147483684"/>
              <ac:spMk id="2" creationId="{0E2D5C06-A097-A89B-3280-B4BB00048184}"/>
            </ac:spMkLst>
          </pc:spChg>
          <pc:spChg chg="mod">
            <ac:chgData name="Katy Cummings" userId="8943e281-8307-4b61-9842-5ac0218e0a4d" providerId="ADAL" clId="{8EFB9BED-9F52-4457-948D-7B1288D77442}" dt="2024-02-29T16:01:10.579" v="301"/>
            <ac:spMkLst>
              <pc:docMk/>
              <pc:sldMasterMk cId="1352990828" sldId="2147483673"/>
              <pc:sldLayoutMk cId="1626249084" sldId="2147483684"/>
              <ac:spMk id="3" creationId="{88BDAA31-F8E6-15B8-F51B-EEBDBE3340D2}"/>
            </ac:spMkLst>
          </pc:spChg>
        </pc:sldLayoutChg>
      </pc:sldMasterChg>
      <pc:sldMasterChg chg="modSp modSldLayout">
        <pc:chgData name="Katy Cummings" userId="8943e281-8307-4b61-9842-5ac0218e0a4d" providerId="ADAL" clId="{8EFB9BED-9F52-4457-948D-7B1288D77442}" dt="2024-02-29T16:01:10.579" v="301"/>
        <pc:sldMasterMkLst>
          <pc:docMk/>
          <pc:sldMasterMk cId="1651370455" sldId="2147483699"/>
        </pc:sldMasterMkLst>
        <pc:spChg chg="mod">
          <ac:chgData name="Katy Cummings" userId="8943e281-8307-4b61-9842-5ac0218e0a4d" providerId="ADAL" clId="{8EFB9BED-9F52-4457-948D-7B1288D77442}" dt="2024-02-29T16:01:10.579" v="301"/>
          <ac:spMkLst>
            <pc:docMk/>
            <pc:sldMasterMk cId="1651370455" sldId="2147483699"/>
            <ac:spMk id="2" creationId="{00000000-0000-0000-0000-000000000000}"/>
          </ac:spMkLst>
        </pc:spChg>
        <pc:spChg chg="mod">
          <ac:chgData name="Katy Cummings" userId="8943e281-8307-4b61-9842-5ac0218e0a4d" providerId="ADAL" clId="{8EFB9BED-9F52-4457-948D-7B1288D77442}" dt="2024-02-29T16:01:10.579" v="301"/>
          <ac:spMkLst>
            <pc:docMk/>
            <pc:sldMasterMk cId="1651370455" sldId="2147483699"/>
            <ac:spMk id="3" creationId="{00000000-0000-0000-0000-000000000000}"/>
          </ac:spMkLst>
        </pc:spChg>
        <pc:spChg chg="mod">
          <ac:chgData name="Katy Cummings" userId="8943e281-8307-4b61-9842-5ac0218e0a4d" providerId="ADAL" clId="{8EFB9BED-9F52-4457-948D-7B1288D77442}" dt="2024-02-29T16:01:10.579" v="301"/>
          <ac:spMkLst>
            <pc:docMk/>
            <pc:sldMasterMk cId="1651370455" sldId="2147483699"/>
            <ac:spMk id="4" creationId="{00000000-0000-0000-0000-000000000000}"/>
          </ac:spMkLst>
        </pc:spChg>
        <pc:spChg chg="mod">
          <ac:chgData name="Katy Cummings" userId="8943e281-8307-4b61-9842-5ac0218e0a4d" providerId="ADAL" clId="{8EFB9BED-9F52-4457-948D-7B1288D77442}" dt="2024-02-29T16:01:10.579" v="301"/>
          <ac:spMkLst>
            <pc:docMk/>
            <pc:sldMasterMk cId="1651370455" sldId="2147483699"/>
            <ac:spMk id="5" creationId="{00000000-0000-0000-0000-000000000000}"/>
          </ac:spMkLst>
        </pc:spChg>
        <pc:spChg chg="mod">
          <ac:chgData name="Katy Cummings" userId="8943e281-8307-4b61-9842-5ac0218e0a4d" providerId="ADAL" clId="{8EFB9BED-9F52-4457-948D-7B1288D77442}" dt="2024-02-29T16:01:10.579" v="301"/>
          <ac:spMkLst>
            <pc:docMk/>
            <pc:sldMasterMk cId="1651370455" sldId="2147483699"/>
            <ac:spMk id="6" creationId="{00000000-0000-0000-0000-000000000000}"/>
          </ac:spMkLst>
        </pc:spChg>
        <pc:picChg chg="mod">
          <ac:chgData name="Katy Cummings" userId="8943e281-8307-4b61-9842-5ac0218e0a4d" providerId="ADAL" clId="{8EFB9BED-9F52-4457-948D-7B1288D77442}" dt="2024-02-29T16:01:10.579" v="301"/>
          <ac:picMkLst>
            <pc:docMk/>
            <pc:sldMasterMk cId="1651370455" sldId="2147483699"/>
            <ac:picMk id="9" creationId="{00000000-0000-0000-0000-000000000000}"/>
          </ac:picMkLst>
        </pc:picChg>
        <pc:picChg chg="mod">
          <ac:chgData name="Katy Cummings" userId="8943e281-8307-4b61-9842-5ac0218e0a4d" providerId="ADAL" clId="{8EFB9BED-9F52-4457-948D-7B1288D77442}" dt="2024-02-29T16:01:10.579" v="301"/>
          <ac:picMkLst>
            <pc:docMk/>
            <pc:sldMasterMk cId="1651370455" sldId="2147483699"/>
            <ac:picMk id="15" creationId="{00000000-0000-0000-0000-000000000000}"/>
          </ac:picMkLst>
        </pc:picChg>
        <pc:sldLayoutChg chg="modSp">
          <pc:chgData name="Katy Cummings" userId="8943e281-8307-4b61-9842-5ac0218e0a4d" providerId="ADAL" clId="{8EFB9BED-9F52-4457-948D-7B1288D77442}" dt="2024-02-29T16:01:10.579" v="301"/>
          <pc:sldLayoutMkLst>
            <pc:docMk/>
            <pc:sldMasterMk cId="1651370455" sldId="2147483699"/>
            <pc:sldLayoutMk cId="3916649820" sldId="2147483700"/>
          </pc:sldLayoutMkLst>
          <pc:spChg chg="mod">
            <ac:chgData name="Katy Cummings" userId="8943e281-8307-4b61-9842-5ac0218e0a4d" providerId="ADAL" clId="{8EFB9BED-9F52-4457-948D-7B1288D77442}" dt="2024-02-29T16:01:10.579" v="301"/>
            <ac:spMkLst>
              <pc:docMk/>
              <pc:sldMasterMk cId="1651370455" sldId="2147483699"/>
              <pc:sldLayoutMk cId="3916649820" sldId="2147483700"/>
              <ac:spMk id="2" creationId="{00000000-0000-0000-0000-000000000000}"/>
            </ac:spMkLst>
          </pc:spChg>
          <pc:spChg chg="mod">
            <ac:chgData name="Katy Cummings" userId="8943e281-8307-4b61-9842-5ac0218e0a4d" providerId="ADAL" clId="{8EFB9BED-9F52-4457-948D-7B1288D77442}" dt="2024-02-29T16:01:10.579" v="301"/>
            <ac:spMkLst>
              <pc:docMk/>
              <pc:sldMasterMk cId="1651370455" sldId="2147483699"/>
              <pc:sldLayoutMk cId="3916649820" sldId="2147483700"/>
              <ac:spMk id="3" creationId="{00000000-0000-0000-0000-000000000000}"/>
            </ac:spMkLst>
          </pc:spChg>
        </pc:sldLayoutChg>
        <pc:sldLayoutChg chg="modSp">
          <pc:chgData name="Katy Cummings" userId="8943e281-8307-4b61-9842-5ac0218e0a4d" providerId="ADAL" clId="{8EFB9BED-9F52-4457-948D-7B1288D77442}" dt="2024-02-29T16:01:10.579" v="301"/>
          <pc:sldLayoutMkLst>
            <pc:docMk/>
            <pc:sldMasterMk cId="1651370455" sldId="2147483699"/>
            <pc:sldLayoutMk cId="387918257" sldId="2147483702"/>
          </pc:sldLayoutMkLst>
          <pc:spChg chg="mod">
            <ac:chgData name="Katy Cummings" userId="8943e281-8307-4b61-9842-5ac0218e0a4d" providerId="ADAL" clId="{8EFB9BED-9F52-4457-948D-7B1288D77442}" dt="2024-02-29T16:01:10.579" v="301"/>
            <ac:spMkLst>
              <pc:docMk/>
              <pc:sldMasterMk cId="1651370455" sldId="2147483699"/>
              <pc:sldLayoutMk cId="387918257" sldId="2147483702"/>
              <ac:spMk id="2" creationId="{00000000-0000-0000-0000-000000000000}"/>
            </ac:spMkLst>
          </pc:spChg>
          <pc:spChg chg="mod">
            <ac:chgData name="Katy Cummings" userId="8943e281-8307-4b61-9842-5ac0218e0a4d" providerId="ADAL" clId="{8EFB9BED-9F52-4457-948D-7B1288D77442}" dt="2024-02-29T16:01:10.579" v="301"/>
            <ac:spMkLst>
              <pc:docMk/>
              <pc:sldMasterMk cId="1651370455" sldId="2147483699"/>
              <pc:sldLayoutMk cId="387918257" sldId="2147483702"/>
              <ac:spMk id="3" creationId="{00000000-0000-0000-0000-000000000000}"/>
            </ac:spMkLst>
          </pc:spChg>
        </pc:sldLayoutChg>
        <pc:sldLayoutChg chg="modSp">
          <pc:chgData name="Katy Cummings" userId="8943e281-8307-4b61-9842-5ac0218e0a4d" providerId="ADAL" clId="{8EFB9BED-9F52-4457-948D-7B1288D77442}" dt="2024-02-29T16:01:10.579" v="301"/>
          <pc:sldLayoutMkLst>
            <pc:docMk/>
            <pc:sldMasterMk cId="1651370455" sldId="2147483699"/>
            <pc:sldLayoutMk cId="4234175789" sldId="2147483703"/>
          </pc:sldLayoutMkLst>
          <pc:spChg chg="mod">
            <ac:chgData name="Katy Cummings" userId="8943e281-8307-4b61-9842-5ac0218e0a4d" providerId="ADAL" clId="{8EFB9BED-9F52-4457-948D-7B1288D77442}" dt="2024-02-29T16:01:10.579" v="301"/>
            <ac:spMkLst>
              <pc:docMk/>
              <pc:sldMasterMk cId="1651370455" sldId="2147483699"/>
              <pc:sldLayoutMk cId="4234175789" sldId="2147483703"/>
              <ac:spMk id="3" creationId="{00000000-0000-0000-0000-000000000000}"/>
            </ac:spMkLst>
          </pc:spChg>
          <pc:spChg chg="mod">
            <ac:chgData name="Katy Cummings" userId="8943e281-8307-4b61-9842-5ac0218e0a4d" providerId="ADAL" clId="{8EFB9BED-9F52-4457-948D-7B1288D77442}" dt="2024-02-29T16:01:10.579" v="301"/>
            <ac:spMkLst>
              <pc:docMk/>
              <pc:sldMasterMk cId="1651370455" sldId="2147483699"/>
              <pc:sldLayoutMk cId="4234175789" sldId="2147483703"/>
              <ac:spMk id="4" creationId="{00000000-0000-0000-0000-000000000000}"/>
            </ac:spMkLst>
          </pc:spChg>
        </pc:sldLayoutChg>
        <pc:sldLayoutChg chg="modSp">
          <pc:chgData name="Katy Cummings" userId="8943e281-8307-4b61-9842-5ac0218e0a4d" providerId="ADAL" clId="{8EFB9BED-9F52-4457-948D-7B1288D77442}" dt="2024-02-29T16:01:10.579" v="301"/>
          <pc:sldLayoutMkLst>
            <pc:docMk/>
            <pc:sldMasterMk cId="1651370455" sldId="2147483699"/>
            <pc:sldLayoutMk cId="776837563" sldId="2147483704"/>
          </pc:sldLayoutMkLst>
          <pc:spChg chg="mod">
            <ac:chgData name="Katy Cummings" userId="8943e281-8307-4b61-9842-5ac0218e0a4d" providerId="ADAL" clId="{8EFB9BED-9F52-4457-948D-7B1288D77442}" dt="2024-02-29T16:01:10.579" v="301"/>
            <ac:spMkLst>
              <pc:docMk/>
              <pc:sldMasterMk cId="1651370455" sldId="2147483699"/>
              <pc:sldLayoutMk cId="776837563" sldId="2147483704"/>
              <ac:spMk id="3" creationId="{00000000-0000-0000-0000-000000000000}"/>
            </ac:spMkLst>
          </pc:spChg>
          <pc:spChg chg="mod">
            <ac:chgData name="Katy Cummings" userId="8943e281-8307-4b61-9842-5ac0218e0a4d" providerId="ADAL" clId="{8EFB9BED-9F52-4457-948D-7B1288D77442}" dt="2024-02-29T16:01:10.579" v="301"/>
            <ac:spMkLst>
              <pc:docMk/>
              <pc:sldMasterMk cId="1651370455" sldId="2147483699"/>
              <pc:sldLayoutMk cId="776837563" sldId="2147483704"/>
              <ac:spMk id="4" creationId="{00000000-0000-0000-0000-000000000000}"/>
            </ac:spMkLst>
          </pc:spChg>
          <pc:spChg chg="mod">
            <ac:chgData name="Katy Cummings" userId="8943e281-8307-4b61-9842-5ac0218e0a4d" providerId="ADAL" clId="{8EFB9BED-9F52-4457-948D-7B1288D77442}" dt="2024-02-29T16:01:10.579" v="301"/>
            <ac:spMkLst>
              <pc:docMk/>
              <pc:sldMasterMk cId="1651370455" sldId="2147483699"/>
              <pc:sldLayoutMk cId="776837563" sldId="2147483704"/>
              <ac:spMk id="5" creationId="{00000000-0000-0000-0000-000000000000}"/>
            </ac:spMkLst>
          </pc:spChg>
          <pc:spChg chg="mod">
            <ac:chgData name="Katy Cummings" userId="8943e281-8307-4b61-9842-5ac0218e0a4d" providerId="ADAL" clId="{8EFB9BED-9F52-4457-948D-7B1288D77442}" dt="2024-02-29T16:01:10.579" v="301"/>
            <ac:spMkLst>
              <pc:docMk/>
              <pc:sldMasterMk cId="1651370455" sldId="2147483699"/>
              <pc:sldLayoutMk cId="776837563" sldId="2147483704"/>
              <ac:spMk id="6" creationId="{00000000-0000-0000-0000-000000000000}"/>
            </ac:spMkLst>
          </pc:spChg>
        </pc:sldLayoutChg>
        <pc:sldLayoutChg chg="modSp">
          <pc:chgData name="Katy Cummings" userId="8943e281-8307-4b61-9842-5ac0218e0a4d" providerId="ADAL" clId="{8EFB9BED-9F52-4457-948D-7B1288D77442}" dt="2024-02-29T16:01:10.579" v="301"/>
          <pc:sldLayoutMkLst>
            <pc:docMk/>
            <pc:sldMasterMk cId="1651370455" sldId="2147483699"/>
            <pc:sldLayoutMk cId="2199648573" sldId="2147483707"/>
          </pc:sldLayoutMkLst>
          <pc:spChg chg="mod">
            <ac:chgData name="Katy Cummings" userId="8943e281-8307-4b61-9842-5ac0218e0a4d" providerId="ADAL" clId="{8EFB9BED-9F52-4457-948D-7B1288D77442}" dt="2024-02-29T16:01:10.579" v="301"/>
            <ac:spMkLst>
              <pc:docMk/>
              <pc:sldMasterMk cId="1651370455" sldId="2147483699"/>
              <pc:sldLayoutMk cId="2199648573" sldId="2147483707"/>
              <ac:spMk id="2" creationId="{00000000-0000-0000-0000-000000000000}"/>
            </ac:spMkLst>
          </pc:spChg>
          <pc:spChg chg="mod">
            <ac:chgData name="Katy Cummings" userId="8943e281-8307-4b61-9842-5ac0218e0a4d" providerId="ADAL" clId="{8EFB9BED-9F52-4457-948D-7B1288D77442}" dt="2024-02-29T16:01:10.579" v="301"/>
            <ac:spMkLst>
              <pc:docMk/>
              <pc:sldMasterMk cId="1651370455" sldId="2147483699"/>
              <pc:sldLayoutMk cId="2199648573" sldId="2147483707"/>
              <ac:spMk id="3" creationId="{00000000-0000-0000-0000-000000000000}"/>
            </ac:spMkLst>
          </pc:spChg>
          <pc:spChg chg="mod">
            <ac:chgData name="Katy Cummings" userId="8943e281-8307-4b61-9842-5ac0218e0a4d" providerId="ADAL" clId="{8EFB9BED-9F52-4457-948D-7B1288D77442}" dt="2024-02-29T16:01:10.579" v="301"/>
            <ac:spMkLst>
              <pc:docMk/>
              <pc:sldMasterMk cId="1651370455" sldId="2147483699"/>
              <pc:sldLayoutMk cId="2199648573" sldId="2147483707"/>
              <ac:spMk id="4" creationId="{00000000-0000-0000-0000-000000000000}"/>
            </ac:spMkLst>
          </pc:spChg>
        </pc:sldLayoutChg>
        <pc:sldLayoutChg chg="modSp">
          <pc:chgData name="Katy Cummings" userId="8943e281-8307-4b61-9842-5ac0218e0a4d" providerId="ADAL" clId="{8EFB9BED-9F52-4457-948D-7B1288D77442}" dt="2024-02-29T16:01:10.579" v="301"/>
          <pc:sldLayoutMkLst>
            <pc:docMk/>
            <pc:sldMasterMk cId="1651370455" sldId="2147483699"/>
            <pc:sldLayoutMk cId="2736897895" sldId="2147483708"/>
          </pc:sldLayoutMkLst>
          <pc:spChg chg="mod">
            <ac:chgData name="Katy Cummings" userId="8943e281-8307-4b61-9842-5ac0218e0a4d" providerId="ADAL" clId="{8EFB9BED-9F52-4457-948D-7B1288D77442}" dt="2024-02-29T16:01:10.579" v="301"/>
            <ac:spMkLst>
              <pc:docMk/>
              <pc:sldMasterMk cId="1651370455" sldId="2147483699"/>
              <pc:sldLayoutMk cId="2736897895" sldId="2147483708"/>
              <ac:spMk id="2" creationId="{00000000-0000-0000-0000-000000000000}"/>
            </ac:spMkLst>
          </pc:spChg>
          <pc:spChg chg="mod">
            <ac:chgData name="Katy Cummings" userId="8943e281-8307-4b61-9842-5ac0218e0a4d" providerId="ADAL" clId="{8EFB9BED-9F52-4457-948D-7B1288D77442}" dt="2024-02-29T16:01:10.579" v="301"/>
            <ac:spMkLst>
              <pc:docMk/>
              <pc:sldMasterMk cId="1651370455" sldId="2147483699"/>
              <pc:sldLayoutMk cId="2736897895" sldId="2147483708"/>
              <ac:spMk id="3" creationId="{00000000-0000-0000-0000-000000000000}"/>
            </ac:spMkLst>
          </pc:spChg>
          <pc:spChg chg="mod">
            <ac:chgData name="Katy Cummings" userId="8943e281-8307-4b61-9842-5ac0218e0a4d" providerId="ADAL" clId="{8EFB9BED-9F52-4457-948D-7B1288D77442}" dt="2024-02-29T16:01:10.579" v="301"/>
            <ac:spMkLst>
              <pc:docMk/>
              <pc:sldMasterMk cId="1651370455" sldId="2147483699"/>
              <pc:sldLayoutMk cId="2736897895" sldId="2147483708"/>
              <ac:spMk id="4" creationId="{00000000-0000-0000-0000-000000000000}"/>
            </ac:spMkLst>
          </pc:spChg>
        </pc:sldLayoutChg>
        <pc:sldLayoutChg chg="modSp">
          <pc:chgData name="Katy Cummings" userId="8943e281-8307-4b61-9842-5ac0218e0a4d" providerId="ADAL" clId="{8EFB9BED-9F52-4457-948D-7B1288D77442}" dt="2024-02-29T16:01:10.579" v="301"/>
          <pc:sldLayoutMkLst>
            <pc:docMk/>
            <pc:sldMasterMk cId="1651370455" sldId="2147483699"/>
            <pc:sldLayoutMk cId="2139909301" sldId="2147483710"/>
          </pc:sldLayoutMkLst>
          <pc:spChg chg="mod">
            <ac:chgData name="Katy Cummings" userId="8943e281-8307-4b61-9842-5ac0218e0a4d" providerId="ADAL" clId="{8EFB9BED-9F52-4457-948D-7B1288D77442}" dt="2024-02-29T16:01:10.579" v="301"/>
            <ac:spMkLst>
              <pc:docMk/>
              <pc:sldMasterMk cId="1651370455" sldId="2147483699"/>
              <pc:sldLayoutMk cId="2139909301" sldId="2147483710"/>
              <ac:spMk id="2" creationId="{00000000-0000-0000-0000-000000000000}"/>
            </ac:spMkLst>
          </pc:spChg>
          <pc:spChg chg="mod">
            <ac:chgData name="Katy Cummings" userId="8943e281-8307-4b61-9842-5ac0218e0a4d" providerId="ADAL" clId="{8EFB9BED-9F52-4457-948D-7B1288D77442}" dt="2024-02-29T16:01:10.579" v="301"/>
            <ac:spMkLst>
              <pc:docMk/>
              <pc:sldMasterMk cId="1651370455" sldId="2147483699"/>
              <pc:sldLayoutMk cId="2139909301" sldId="2147483710"/>
              <ac:spMk id="3" creationId="{00000000-0000-0000-0000-000000000000}"/>
            </ac:spMkLst>
          </pc:spChg>
        </pc:sldLayoutChg>
      </pc:sldMasterChg>
    </pc:docChg>
  </pc:docChgLst>
  <pc:docChgLst>
    <pc:chgData name="Hope Cooper" userId="S::hcooper@mossgroup.us::f6495ae0-12c7-4d4f-bd44-44f5ca21a75f" providerId="AD" clId="Web-{2F7C3640-BE80-189B-01CE-5B874FA52146}"/>
    <pc:docChg chg="modSld">
      <pc:chgData name="Hope Cooper" userId="S::hcooper@mossgroup.us::f6495ae0-12c7-4d4f-bd44-44f5ca21a75f" providerId="AD" clId="Web-{2F7C3640-BE80-189B-01CE-5B874FA52146}" dt="2024-07-18T16:04:22.080" v="2"/>
      <pc:docMkLst>
        <pc:docMk/>
      </pc:docMkLst>
      <pc:sldChg chg="modNotes">
        <pc:chgData name="Hope Cooper" userId="S::hcooper@mossgroup.us::f6495ae0-12c7-4d4f-bd44-44f5ca21a75f" providerId="AD" clId="Web-{2F7C3640-BE80-189B-01CE-5B874FA52146}" dt="2024-07-18T15:44:55.734" v="1"/>
        <pc:sldMkLst>
          <pc:docMk/>
          <pc:sldMk cId="3499180155" sldId="2526"/>
        </pc:sldMkLst>
      </pc:sldChg>
      <pc:sldChg chg="modNotes">
        <pc:chgData name="Hope Cooper" userId="S::hcooper@mossgroup.us::f6495ae0-12c7-4d4f-bd44-44f5ca21a75f" providerId="AD" clId="Web-{2F7C3640-BE80-189B-01CE-5B874FA52146}" dt="2024-07-18T16:04:22.080" v="2"/>
        <pc:sldMkLst>
          <pc:docMk/>
          <pc:sldMk cId="2249347967" sldId="2612"/>
        </pc:sldMkLst>
      </pc:sldChg>
    </pc:docChg>
  </pc:docChgLst>
  <pc:docChgLst>
    <pc:chgData name="Shannon Murphy" userId="S::smurphy@mossgroup.us::4a87e6a7-e051-43e4-94ce-c6e5d1638525" providerId="AD" clId="Web-{D4802198-96F4-4FDE-868C-3548CE94D653}"/>
    <pc:docChg chg="modSld">
      <pc:chgData name="Shannon Murphy" userId="S::smurphy@mossgroup.us::4a87e6a7-e051-43e4-94ce-c6e5d1638525" providerId="AD" clId="Web-{D4802198-96F4-4FDE-868C-3548CE94D653}" dt="2024-04-15T12:23:44.771" v="4"/>
      <pc:docMkLst>
        <pc:docMk/>
      </pc:docMkLst>
      <pc:sldChg chg="modNotes">
        <pc:chgData name="Shannon Murphy" userId="S::smurphy@mossgroup.us::4a87e6a7-e051-43e4-94ce-c6e5d1638525" providerId="AD" clId="Web-{D4802198-96F4-4FDE-868C-3548CE94D653}" dt="2024-04-15T12:23:44.771" v="4"/>
        <pc:sldMkLst>
          <pc:docMk/>
          <pc:sldMk cId="4208984594" sldId="1607"/>
        </pc:sldMkLst>
      </pc:sldChg>
    </pc:docChg>
  </pc:docChgLst>
  <pc:docChgLst>
    <pc:chgData name="Katy Cummings" userId="8943e281-8307-4b61-9842-5ac0218e0a4d" providerId="ADAL" clId="{EE6A42D9-2C94-4456-B78A-B9DEB39356CA}"/>
    <pc:docChg chg="undo redo custSel addSld delSld modSld sldOrd">
      <pc:chgData name="Katy Cummings" userId="8943e281-8307-4b61-9842-5ac0218e0a4d" providerId="ADAL" clId="{EE6A42D9-2C94-4456-B78A-B9DEB39356CA}" dt="2024-05-06T15:10:07.361" v="37058" actId="47"/>
      <pc:docMkLst>
        <pc:docMk/>
      </pc:docMkLst>
      <pc:sldChg chg="addSp delSp modSp del mod ord">
        <pc:chgData name="Katy Cummings" userId="8943e281-8307-4b61-9842-5ac0218e0a4d" providerId="ADAL" clId="{EE6A42D9-2C94-4456-B78A-B9DEB39356CA}" dt="2024-04-22T15:50:46.671" v="11974" actId="47"/>
        <pc:sldMkLst>
          <pc:docMk/>
          <pc:sldMk cId="2282467120" sldId="396"/>
        </pc:sldMkLst>
        <pc:spChg chg="mod">
          <ac:chgData name="Katy Cummings" userId="8943e281-8307-4b61-9842-5ac0218e0a4d" providerId="ADAL" clId="{EE6A42D9-2C94-4456-B78A-B9DEB39356CA}" dt="2024-04-22T15:49:24.209" v="11946" actId="27636"/>
          <ac:spMkLst>
            <pc:docMk/>
            <pc:sldMk cId="2282467120" sldId="396"/>
            <ac:spMk id="2" creationId="{4465394B-2242-4146-BFA6-C45F11E478CB}"/>
          </ac:spMkLst>
        </pc:spChg>
        <pc:spChg chg="add del mod">
          <ac:chgData name="Katy Cummings" userId="8943e281-8307-4b61-9842-5ac0218e0a4d" providerId="ADAL" clId="{EE6A42D9-2C94-4456-B78A-B9DEB39356CA}" dt="2024-04-22T15:34:35.431" v="11685" actId="478"/>
          <ac:spMkLst>
            <pc:docMk/>
            <pc:sldMk cId="2282467120" sldId="396"/>
            <ac:spMk id="6" creationId="{EE351616-5274-0450-2701-80F339CF4595}"/>
          </ac:spMkLst>
        </pc:spChg>
        <pc:picChg chg="del">
          <ac:chgData name="Katy Cummings" userId="8943e281-8307-4b61-9842-5ac0218e0a4d" providerId="ADAL" clId="{EE6A42D9-2C94-4456-B78A-B9DEB39356CA}" dt="2024-04-22T15:33:38.158" v="11571" actId="478"/>
          <ac:picMkLst>
            <pc:docMk/>
            <pc:sldMk cId="2282467120" sldId="396"/>
            <ac:picMk id="3" creationId="{AD25BDFA-ADBB-C627-F5CD-B6C2070FC47D}"/>
          </ac:picMkLst>
        </pc:picChg>
      </pc:sldChg>
      <pc:sldChg chg="addSp delSp modSp mod modCm modNotesTx">
        <pc:chgData name="Katy Cummings" userId="8943e281-8307-4b61-9842-5ac0218e0a4d" providerId="ADAL" clId="{EE6A42D9-2C94-4456-B78A-B9DEB39356CA}" dt="2024-04-18T17:19:23.706" v="3968"/>
        <pc:sldMkLst>
          <pc:docMk/>
          <pc:sldMk cId="4223548776" sldId="453"/>
        </pc:sldMkLst>
        <pc:picChg chg="add mod">
          <ac:chgData name="Katy Cummings" userId="8943e281-8307-4b61-9842-5ac0218e0a4d" providerId="ADAL" clId="{EE6A42D9-2C94-4456-B78A-B9DEB39356CA}" dt="2024-04-18T17:19:23.706" v="3968"/>
          <ac:picMkLst>
            <pc:docMk/>
            <pc:sldMk cId="4223548776" sldId="453"/>
            <ac:picMk id="3" creationId="{DD68DF47-02CE-8CA8-763B-7E6C570FCAE2}"/>
          </ac:picMkLst>
        </pc:picChg>
        <pc:picChg chg="del">
          <ac:chgData name="Katy Cummings" userId="8943e281-8307-4b61-9842-5ac0218e0a4d" providerId="ADAL" clId="{EE6A42D9-2C94-4456-B78A-B9DEB39356CA}" dt="2024-04-18T17:19:22.901" v="3967" actId="21"/>
          <ac:picMkLst>
            <pc:docMk/>
            <pc:sldMk cId="4223548776" sldId="453"/>
            <ac:picMk id="9" creationId="{DD68DF47-02CE-8CA8-763B-7E6C570FCAE2}"/>
          </ac:picMkLst>
        </pc:picChg>
        <pc:extLst>
          <p:ext xmlns:p="http://schemas.openxmlformats.org/presentationml/2006/main" uri="{D6D511B9-2390-475A-947B-AFAB55BFBCF1}">
            <pc226:cmChg xmlns:pc226="http://schemas.microsoft.com/office/powerpoint/2022/06/main/command" chg="">
              <pc226:chgData name="Katy Cummings" userId="8943e281-8307-4b61-9842-5ac0218e0a4d" providerId="ADAL" clId="{EE6A42D9-2C94-4456-B78A-B9DEB39356CA}" dt="2024-04-16T13:16:18.957" v="5"/>
              <pc2:cmMkLst xmlns:pc2="http://schemas.microsoft.com/office/powerpoint/2019/9/main/command">
                <pc:docMk/>
                <pc:sldMk cId="4223548776" sldId="453"/>
                <pc2:cmMk id="{77A27F8B-C5C1-4E9D-B7CA-B0D758AA027E}"/>
              </pc2:cmMkLst>
              <pc226:cmRplyChg chg="add">
                <pc226:chgData name="Katy Cummings" userId="8943e281-8307-4b61-9842-5ac0218e0a4d" providerId="ADAL" clId="{EE6A42D9-2C94-4456-B78A-B9DEB39356CA}" dt="2024-04-16T13:16:18.957" v="5"/>
                <pc2:cmRplyMkLst xmlns:pc2="http://schemas.microsoft.com/office/powerpoint/2019/9/main/command">
                  <pc:docMk/>
                  <pc:sldMk cId="4223548776" sldId="453"/>
                  <pc2:cmMk id="{77A27F8B-C5C1-4E9D-B7CA-B0D758AA027E}"/>
                  <pc2:cmRplyMk id="{1D303A7E-E7E2-4E0B-8210-F5931F5E6AFD}"/>
                </pc2:cmRplyMkLst>
              </pc226:cmRplyChg>
            </pc226:cmChg>
          </p:ext>
        </pc:extLst>
      </pc:sldChg>
      <pc:sldChg chg="modCm modNotesTx">
        <pc:chgData name="Katy Cummings" userId="8943e281-8307-4b61-9842-5ac0218e0a4d" providerId="ADAL" clId="{EE6A42D9-2C94-4456-B78A-B9DEB39356CA}" dt="2024-04-18T18:48:00.992" v="4852" actId="20577"/>
        <pc:sldMkLst>
          <pc:docMk/>
          <pc:sldMk cId="163529344" sldId="963"/>
        </pc:sldMkLst>
        <pc:extLst>
          <p:ext xmlns:p="http://schemas.openxmlformats.org/presentationml/2006/main" uri="{D6D511B9-2390-475A-947B-AFAB55BFBCF1}">
            <pc226:cmChg xmlns:pc226="http://schemas.microsoft.com/office/powerpoint/2022/06/main/command" chg="">
              <pc226:chgData name="Katy Cummings" userId="8943e281-8307-4b61-9842-5ac0218e0a4d" providerId="ADAL" clId="{EE6A42D9-2C94-4456-B78A-B9DEB39356CA}" dt="2024-04-16T13:26:30.060" v="22"/>
              <pc2:cmMkLst xmlns:pc2="http://schemas.microsoft.com/office/powerpoint/2019/9/main/command">
                <pc:docMk/>
                <pc:sldMk cId="163529344" sldId="963"/>
                <pc2:cmMk id="{1622BCED-200A-48B7-919E-3799C57B54DF}"/>
              </pc2:cmMkLst>
              <pc226:cmRplyChg chg="add">
                <pc226:chgData name="Katy Cummings" userId="8943e281-8307-4b61-9842-5ac0218e0a4d" providerId="ADAL" clId="{EE6A42D9-2C94-4456-B78A-B9DEB39356CA}" dt="2024-04-16T13:26:30.060" v="22"/>
                <pc2:cmRplyMkLst xmlns:pc2="http://schemas.microsoft.com/office/powerpoint/2019/9/main/command">
                  <pc:docMk/>
                  <pc:sldMk cId="163529344" sldId="963"/>
                  <pc2:cmMk id="{1622BCED-200A-48B7-919E-3799C57B54DF}"/>
                  <pc2:cmRplyMk id="{15F8DF5E-B9C1-41F8-A3DE-01F4462502A4}"/>
                </pc2:cmRplyMkLst>
              </pc226:cmRplyChg>
            </pc226:cmChg>
          </p:ext>
        </pc:extLst>
      </pc:sldChg>
      <pc:sldChg chg="modNotesTx">
        <pc:chgData name="Katy Cummings" userId="8943e281-8307-4b61-9842-5ac0218e0a4d" providerId="ADAL" clId="{EE6A42D9-2C94-4456-B78A-B9DEB39356CA}" dt="2024-04-22T14:06:08.034" v="9142" actId="20577"/>
        <pc:sldMkLst>
          <pc:docMk/>
          <pc:sldMk cId="2266888407" sldId="965"/>
        </pc:sldMkLst>
      </pc:sldChg>
      <pc:sldChg chg="modSp del mod">
        <pc:chgData name="Katy Cummings" userId="8943e281-8307-4b61-9842-5ac0218e0a4d" providerId="ADAL" clId="{EE6A42D9-2C94-4456-B78A-B9DEB39356CA}" dt="2024-04-19T16:31:49.919" v="6774" actId="47"/>
        <pc:sldMkLst>
          <pc:docMk/>
          <pc:sldMk cId="3893985629" sldId="966"/>
        </pc:sldMkLst>
        <pc:spChg chg="mod">
          <ac:chgData name="Katy Cummings" userId="8943e281-8307-4b61-9842-5ac0218e0a4d" providerId="ADAL" clId="{EE6A42D9-2C94-4456-B78A-B9DEB39356CA}" dt="2024-04-19T13:28:56.143" v="5421" actId="20577"/>
          <ac:spMkLst>
            <pc:docMk/>
            <pc:sldMk cId="3893985629" sldId="966"/>
            <ac:spMk id="2" creationId="{6E4C3A84-431F-FB45-9791-E6EA383B8A44}"/>
          </ac:spMkLst>
        </pc:spChg>
        <pc:spChg chg="mod">
          <ac:chgData name="Katy Cummings" userId="8943e281-8307-4b61-9842-5ac0218e0a4d" providerId="ADAL" clId="{EE6A42D9-2C94-4456-B78A-B9DEB39356CA}" dt="2024-04-19T14:10:27.733" v="6455" actId="21"/>
          <ac:spMkLst>
            <pc:docMk/>
            <pc:sldMk cId="3893985629" sldId="966"/>
            <ac:spMk id="3" creationId="{38EDEB51-76C2-CD45-73BD-7C6A874A5990}"/>
          </ac:spMkLst>
        </pc:spChg>
      </pc:sldChg>
      <pc:sldChg chg="delSp modSp del mod modNotesTx">
        <pc:chgData name="Katy Cummings" userId="8943e281-8307-4b61-9842-5ac0218e0a4d" providerId="ADAL" clId="{EE6A42D9-2C94-4456-B78A-B9DEB39356CA}" dt="2024-04-22T15:51:24.335" v="11982" actId="47"/>
        <pc:sldMkLst>
          <pc:docMk/>
          <pc:sldMk cId="4015968260" sldId="969"/>
        </pc:sldMkLst>
        <pc:spChg chg="mod">
          <ac:chgData name="Katy Cummings" userId="8943e281-8307-4b61-9842-5ac0218e0a4d" providerId="ADAL" clId="{EE6A42D9-2C94-4456-B78A-B9DEB39356CA}" dt="2024-04-22T15:50:53.964" v="11976" actId="21"/>
          <ac:spMkLst>
            <pc:docMk/>
            <pc:sldMk cId="4015968260" sldId="969"/>
            <ac:spMk id="8" creationId="{5896BFE8-A5E9-04FA-1225-2AC02431C4AC}"/>
          </ac:spMkLst>
        </pc:spChg>
        <pc:spChg chg="mod">
          <ac:chgData name="Katy Cummings" userId="8943e281-8307-4b61-9842-5ac0218e0a4d" providerId="ADAL" clId="{EE6A42D9-2C94-4456-B78A-B9DEB39356CA}" dt="2024-04-22T15:51:00.250" v="11978" actId="21"/>
          <ac:spMkLst>
            <pc:docMk/>
            <pc:sldMk cId="4015968260" sldId="969"/>
            <ac:spMk id="14" creationId="{7D07856A-FBD1-1E78-5AF4-A0FCF97DDA82}"/>
          </ac:spMkLst>
        </pc:spChg>
        <pc:grpChg chg="del">
          <ac:chgData name="Katy Cummings" userId="8943e281-8307-4b61-9842-5ac0218e0a4d" providerId="ADAL" clId="{EE6A42D9-2C94-4456-B78A-B9DEB39356CA}" dt="2024-04-22T15:47:29.519" v="11886" actId="478"/>
          <ac:grpSpMkLst>
            <pc:docMk/>
            <pc:sldMk cId="4015968260" sldId="969"/>
            <ac:grpSpMk id="13" creationId="{50811A60-C2EC-7F1B-9CC2-CD63CBD997E9}"/>
          </ac:grpSpMkLst>
        </pc:grpChg>
      </pc:sldChg>
      <pc:sldChg chg="modSp mod">
        <pc:chgData name="Katy Cummings" userId="8943e281-8307-4b61-9842-5ac0218e0a4d" providerId="ADAL" clId="{EE6A42D9-2C94-4456-B78A-B9DEB39356CA}" dt="2024-04-17T17:18:35.482" v="41" actId="20577"/>
        <pc:sldMkLst>
          <pc:docMk/>
          <pc:sldMk cId="2534344812" sldId="1012"/>
        </pc:sldMkLst>
        <pc:spChg chg="mod">
          <ac:chgData name="Katy Cummings" userId="8943e281-8307-4b61-9842-5ac0218e0a4d" providerId="ADAL" clId="{EE6A42D9-2C94-4456-B78A-B9DEB39356CA}" dt="2024-04-17T17:18:35.482" v="41" actId="20577"/>
          <ac:spMkLst>
            <pc:docMk/>
            <pc:sldMk cId="2534344812" sldId="1012"/>
            <ac:spMk id="7" creationId="{050553D3-5EAB-E07D-2171-6A8A56DD386F}"/>
          </ac:spMkLst>
        </pc:spChg>
      </pc:sldChg>
      <pc:sldChg chg="del">
        <pc:chgData name="Katy Cummings" userId="8943e281-8307-4b61-9842-5ac0218e0a4d" providerId="ADAL" clId="{EE6A42D9-2C94-4456-B78A-B9DEB39356CA}" dt="2024-04-29T14:48:52.772" v="18863" actId="2696"/>
        <pc:sldMkLst>
          <pc:docMk/>
          <pc:sldMk cId="2183225993" sldId="1225"/>
        </pc:sldMkLst>
      </pc:sldChg>
      <pc:sldChg chg="addSp delSp modSp add mod">
        <pc:chgData name="Katy Cummings" userId="8943e281-8307-4b61-9842-5ac0218e0a4d" providerId="ADAL" clId="{EE6A42D9-2C94-4456-B78A-B9DEB39356CA}" dt="2024-04-29T16:42:11.269" v="18967" actId="1036"/>
        <pc:sldMkLst>
          <pc:docMk/>
          <pc:sldMk cId="3749713445" sldId="1225"/>
        </pc:sldMkLst>
        <pc:spChg chg="add mod">
          <ac:chgData name="Katy Cummings" userId="8943e281-8307-4b61-9842-5ac0218e0a4d" providerId="ADAL" clId="{EE6A42D9-2C94-4456-B78A-B9DEB39356CA}" dt="2024-04-29T16:42:11.269" v="18967" actId="1036"/>
          <ac:spMkLst>
            <pc:docMk/>
            <pc:sldMk cId="3749713445" sldId="1225"/>
            <ac:spMk id="2" creationId="{2739AAAA-05CD-EF4F-F848-8E91E9C24C1A}"/>
          </ac:spMkLst>
        </pc:spChg>
        <pc:picChg chg="del">
          <ac:chgData name="Katy Cummings" userId="8943e281-8307-4b61-9842-5ac0218e0a4d" providerId="ADAL" clId="{EE6A42D9-2C94-4456-B78A-B9DEB39356CA}" dt="2024-04-29T16:38:56.853" v="18896" actId="478"/>
          <ac:picMkLst>
            <pc:docMk/>
            <pc:sldMk cId="3749713445" sldId="1225"/>
            <ac:picMk id="14" creationId="{5E59D63F-E65A-9E43-16A3-F7FBEBDA8DCB}"/>
          </ac:picMkLst>
        </pc:picChg>
      </pc:sldChg>
      <pc:sldChg chg="modSp del mod">
        <pc:chgData name="Katy Cummings" userId="8943e281-8307-4b61-9842-5ac0218e0a4d" providerId="ADAL" clId="{EE6A42D9-2C94-4456-B78A-B9DEB39356CA}" dt="2024-04-26T14:30:17.590" v="18529" actId="47"/>
        <pc:sldMkLst>
          <pc:docMk/>
          <pc:sldMk cId="1497513796" sldId="1236"/>
        </pc:sldMkLst>
        <pc:spChg chg="mod">
          <ac:chgData name="Katy Cummings" userId="8943e281-8307-4b61-9842-5ac0218e0a4d" providerId="ADAL" clId="{EE6A42D9-2C94-4456-B78A-B9DEB39356CA}" dt="2024-04-26T14:25:39.724" v="18528" actId="1076"/>
          <ac:spMkLst>
            <pc:docMk/>
            <pc:sldMk cId="1497513796" sldId="1236"/>
            <ac:spMk id="2" creationId="{6B4EFE32-98BD-42B8-9918-E7B4A7409A3B}"/>
          </ac:spMkLst>
        </pc:spChg>
      </pc:sldChg>
      <pc:sldChg chg="modSp mod">
        <pc:chgData name="Katy Cummings" userId="8943e281-8307-4b61-9842-5ac0218e0a4d" providerId="ADAL" clId="{EE6A42D9-2C94-4456-B78A-B9DEB39356CA}" dt="2024-04-26T14:30:37.780" v="18532" actId="1076"/>
        <pc:sldMkLst>
          <pc:docMk/>
          <pc:sldMk cId="2781766573" sldId="1240"/>
        </pc:sldMkLst>
        <pc:spChg chg="mod">
          <ac:chgData name="Katy Cummings" userId="8943e281-8307-4b61-9842-5ac0218e0a4d" providerId="ADAL" clId="{EE6A42D9-2C94-4456-B78A-B9DEB39356CA}" dt="2024-04-26T14:30:30.767" v="18530" actId="1076"/>
          <ac:spMkLst>
            <pc:docMk/>
            <pc:sldMk cId="2781766573" sldId="1240"/>
            <ac:spMk id="2" creationId="{DBCA3B85-6217-4377-ACD3-3F702C9BCC13}"/>
          </ac:spMkLst>
        </pc:spChg>
        <pc:graphicFrameChg chg="mod">
          <ac:chgData name="Katy Cummings" userId="8943e281-8307-4b61-9842-5ac0218e0a4d" providerId="ADAL" clId="{EE6A42D9-2C94-4456-B78A-B9DEB39356CA}" dt="2024-04-26T14:30:37.780" v="18532" actId="1076"/>
          <ac:graphicFrameMkLst>
            <pc:docMk/>
            <pc:sldMk cId="2781766573" sldId="1240"/>
            <ac:graphicFrameMk id="6" creationId="{3EF7DA2E-C3D2-42FC-9753-8C3B6A716518}"/>
          </ac:graphicFrameMkLst>
        </pc:graphicFrameChg>
      </pc:sldChg>
      <pc:sldChg chg="addSp delSp modSp mod">
        <pc:chgData name="Katy Cummings" userId="8943e281-8307-4b61-9842-5ac0218e0a4d" providerId="ADAL" clId="{EE6A42D9-2C94-4456-B78A-B9DEB39356CA}" dt="2024-05-01T14:20:37.570" v="28316" actId="1076"/>
        <pc:sldMkLst>
          <pc:docMk/>
          <pc:sldMk cId="930612104" sldId="1251"/>
        </pc:sldMkLst>
        <pc:spChg chg="mod">
          <ac:chgData name="Katy Cummings" userId="8943e281-8307-4b61-9842-5ac0218e0a4d" providerId="ADAL" clId="{EE6A42D9-2C94-4456-B78A-B9DEB39356CA}" dt="2024-05-01T14:10:50.891" v="28285" actId="20577"/>
          <ac:spMkLst>
            <pc:docMk/>
            <pc:sldMk cId="930612104" sldId="1251"/>
            <ac:spMk id="2" creationId="{00000000-0000-0000-0000-000000000000}"/>
          </ac:spMkLst>
        </pc:spChg>
        <pc:spChg chg="del mod">
          <ac:chgData name="Katy Cummings" userId="8943e281-8307-4b61-9842-5ac0218e0a4d" providerId="ADAL" clId="{EE6A42D9-2C94-4456-B78A-B9DEB39356CA}" dt="2024-05-01T14:12:57.046" v="28286" actId="12084"/>
          <ac:spMkLst>
            <pc:docMk/>
            <pc:sldMk cId="930612104" sldId="1251"/>
            <ac:spMk id="8" creationId="{9E5CBE1D-43D8-668A-006C-B9BD1BE59E24}"/>
          </ac:spMkLst>
        </pc:spChg>
        <pc:spChg chg="add del mod">
          <ac:chgData name="Katy Cummings" userId="8943e281-8307-4b61-9842-5ac0218e0a4d" providerId="ADAL" clId="{EE6A42D9-2C94-4456-B78A-B9DEB39356CA}" dt="2024-05-01T14:20:32.751" v="28315" actId="478"/>
          <ac:spMkLst>
            <pc:docMk/>
            <pc:sldMk cId="930612104" sldId="1251"/>
            <ac:spMk id="10" creationId="{30B60824-36DB-F827-6026-8939FFBC5FF7}"/>
          </ac:spMkLst>
        </pc:spChg>
        <pc:graphicFrameChg chg="add del mod">
          <ac:chgData name="Katy Cummings" userId="8943e281-8307-4b61-9842-5ac0218e0a4d" providerId="ADAL" clId="{EE6A42D9-2C94-4456-B78A-B9DEB39356CA}" dt="2024-05-01T14:20:29.672" v="28314" actId="478"/>
          <ac:graphicFrameMkLst>
            <pc:docMk/>
            <pc:sldMk cId="930612104" sldId="1251"/>
            <ac:graphicFrameMk id="3" creationId="{FE1F6E71-5A82-DBA3-B537-F8A40D8833E3}"/>
          </ac:graphicFrameMkLst>
        </pc:graphicFrameChg>
        <pc:graphicFrameChg chg="add mod">
          <ac:chgData name="Katy Cummings" userId="8943e281-8307-4b61-9842-5ac0218e0a4d" providerId="ADAL" clId="{EE6A42D9-2C94-4456-B78A-B9DEB39356CA}" dt="2024-05-01T14:19:52.613" v="28308"/>
          <ac:graphicFrameMkLst>
            <pc:docMk/>
            <pc:sldMk cId="930612104" sldId="1251"/>
            <ac:graphicFrameMk id="6" creationId="{5151EA81-B305-3690-F5AD-7020FB650615}"/>
          </ac:graphicFrameMkLst>
        </pc:graphicFrameChg>
        <pc:picChg chg="add mod">
          <ac:chgData name="Katy Cummings" userId="8943e281-8307-4b61-9842-5ac0218e0a4d" providerId="ADAL" clId="{EE6A42D9-2C94-4456-B78A-B9DEB39356CA}" dt="2024-05-01T14:20:37.570" v="28316" actId="1076"/>
          <ac:picMkLst>
            <pc:docMk/>
            <pc:sldMk cId="930612104" sldId="1251"/>
            <ac:picMk id="7" creationId="{9D5600E5-BD5A-5C2D-B566-AF5537DEC4B2}"/>
          </ac:picMkLst>
        </pc:picChg>
      </pc:sldChg>
      <pc:sldChg chg="modSp ord modNotesTx">
        <pc:chgData name="Katy Cummings" userId="8943e281-8307-4b61-9842-5ac0218e0a4d" providerId="ADAL" clId="{EE6A42D9-2C94-4456-B78A-B9DEB39356CA}" dt="2024-04-24T16:57:38.983" v="18415"/>
        <pc:sldMkLst>
          <pc:docMk/>
          <pc:sldMk cId="2539233906" sldId="1298"/>
        </pc:sldMkLst>
        <pc:graphicFrameChg chg="mod">
          <ac:chgData name="Katy Cummings" userId="8943e281-8307-4b61-9842-5ac0218e0a4d" providerId="ADAL" clId="{EE6A42D9-2C94-4456-B78A-B9DEB39356CA}" dt="2024-04-24T16:57:38.983" v="18415"/>
          <ac:graphicFrameMkLst>
            <pc:docMk/>
            <pc:sldMk cId="2539233906" sldId="1298"/>
            <ac:graphicFrameMk id="6" creationId="{0ADB0CB9-EA91-4040-879A-501D4B3035FD}"/>
          </ac:graphicFrameMkLst>
        </pc:graphicFrameChg>
      </pc:sldChg>
      <pc:sldChg chg="modSp mod">
        <pc:chgData name="Katy Cummings" userId="8943e281-8307-4b61-9842-5ac0218e0a4d" providerId="ADAL" clId="{EE6A42D9-2C94-4456-B78A-B9DEB39356CA}" dt="2024-04-30T21:07:38.116" v="25710" actId="20577"/>
        <pc:sldMkLst>
          <pc:docMk/>
          <pc:sldMk cId="1653821963" sldId="1299"/>
        </pc:sldMkLst>
        <pc:spChg chg="mod">
          <ac:chgData name="Katy Cummings" userId="8943e281-8307-4b61-9842-5ac0218e0a4d" providerId="ADAL" clId="{EE6A42D9-2C94-4456-B78A-B9DEB39356CA}" dt="2024-04-30T21:07:38.116" v="25710" actId="20577"/>
          <ac:spMkLst>
            <pc:docMk/>
            <pc:sldMk cId="1653821963" sldId="1299"/>
            <ac:spMk id="2" creationId="{5ED59A76-0879-48F4-9C24-F5156E36DC65}"/>
          </ac:spMkLst>
        </pc:spChg>
      </pc:sldChg>
      <pc:sldChg chg="del">
        <pc:chgData name="Katy Cummings" userId="8943e281-8307-4b61-9842-5ac0218e0a4d" providerId="ADAL" clId="{EE6A42D9-2C94-4456-B78A-B9DEB39356CA}" dt="2024-04-30T19:20:16.806" v="24669" actId="47"/>
        <pc:sldMkLst>
          <pc:docMk/>
          <pc:sldMk cId="102128528" sldId="1314"/>
        </pc:sldMkLst>
      </pc:sldChg>
      <pc:sldChg chg="addSp delSp modSp mod ord modNotesTx">
        <pc:chgData name="Katy Cummings" userId="8943e281-8307-4b61-9842-5ac0218e0a4d" providerId="ADAL" clId="{EE6A42D9-2C94-4456-B78A-B9DEB39356CA}" dt="2024-05-02T18:14:45.947" v="32515" actId="20577"/>
        <pc:sldMkLst>
          <pc:docMk/>
          <pc:sldMk cId="2167374401" sldId="1353"/>
        </pc:sldMkLst>
        <pc:spChg chg="del mod">
          <ac:chgData name="Katy Cummings" userId="8943e281-8307-4b61-9842-5ac0218e0a4d" providerId="ADAL" clId="{EE6A42D9-2C94-4456-B78A-B9DEB39356CA}" dt="2024-05-02T16:49:14.849" v="31560" actId="12084"/>
          <ac:spMkLst>
            <pc:docMk/>
            <pc:sldMk cId="2167374401" sldId="1353"/>
            <ac:spMk id="3" creationId="{73204A1E-28BE-702A-D0FB-5296F06E3753}"/>
          </ac:spMkLst>
        </pc:spChg>
        <pc:spChg chg="add mod">
          <ac:chgData name="Katy Cummings" userId="8943e281-8307-4b61-9842-5ac0218e0a4d" providerId="ADAL" clId="{EE6A42D9-2C94-4456-B78A-B9DEB39356CA}" dt="2024-05-02T18:13:41.326" v="32454" actId="1076"/>
          <ac:spMkLst>
            <pc:docMk/>
            <pc:sldMk cId="2167374401" sldId="1353"/>
            <ac:spMk id="8" creationId="{EF93DD54-3569-6865-DC14-3625129EF998}"/>
          </ac:spMkLst>
        </pc:spChg>
        <pc:spChg chg="add mod">
          <ac:chgData name="Katy Cummings" userId="8943e281-8307-4b61-9842-5ac0218e0a4d" providerId="ADAL" clId="{EE6A42D9-2C94-4456-B78A-B9DEB39356CA}" dt="2024-05-02T17:09:25.470" v="31913" actId="1076"/>
          <ac:spMkLst>
            <pc:docMk/>
            <pc:sldMk cId="2167374401" sldId="1353"/>
            <ac:spMk id="10" creationId="{FBE7F747-F375-E483-3F4F-FC5CB91C76D0}"/>
          </ac:spMkLst>
        </pc:spChg>
        <pc:spChg chg="add mod">
          <ac:chgData name="Katy Cummings" userId="8943e281-8307-4b61-9842-5ac0218e0a4d" providerId="ADAL" clId="{EE6A42D9-2C94-4456-B78A-B9DEB39356CA}" dt="2024-05-02T18:13:45.056" v="32455" actId="1076"/>
          <ac:spMkLst>
            <pc:docMk/>
            <pc:sldMk cId="2167374401" sldId="1353"/>
            <ac:spMk id="12" creationId="{B113987D-7A68-25F1-B5C6-118FF187D0CF}"/>
          </ac:spMkLst>
        </pc:spChg>
        <pc:graphicFrameChg chg="add mod modGraphic">
          <ac:chgData name="Katy Cummings" userId="8943e281-8307-4b61-9842-5ac0218e0a4d" providerId="ADAL" clId="{EE6A42D9-2C94-4456-B78A-B9DEB39356CA}" dt="2024-05-02T18:13:36.168" v="32453" actId="16803"/>
          <ac:graphicFrameMkLst>
            <pc:docMk/>
            <pc:sldMk cId="2167374401" sldId="1353"/>
            <ac:graphicFrameMk id="6" creationId="{49E67807-A4C5-50F2-9CA5-36BCB2E5D930}"/>
          </ac:graphicFrameMkLst>
        </pc:graphicFrameChg>
      </pc:sldChg>
      <pc:sldChg chg="addSp delSp del mod ord">
        <pc:chgData name="Katy Cummings" userId="8943e281-8307-4b61-9842-5ac0218e0a4d" providerId="ADAL" clId="{EE6A42D9-2C94-4456-B78A-B9DEB39356CA}" dt="2024-04-18T14:41:27.800" v="1032" actId="47"/>
        <pc:sldMkLst>
          <pc:docMk/>
          <pc:sldMk cId="3992776960" sldId="1372"/>
        </pc:sldMkLst>
        <pc:picChg chg="del">
          <ac:chgData name="Katy Cummings" userId="8943e281-8307-4b61-9842-5ac0218e0a4d" providerId="ADAL" clId="{EE6A42D9-2C94-4456-B78A-B9DEB39356CA}" dt="2024-04-18T14:40:26.048" v="1017" actId="21"/>
          <ac:picMkLst>
            <pc:docMk/>
            <pc:sldMk cId="3992776960" sldId="1372"/>
            <ac:picMk id="3" creationId="{C9B255DE-FFEA-4FD8-5341-9FFB6605AB8C}"/>
          </ac:picMkLst>
        </pc:picChg>
        <pc:picChg chg="add del">
          <ac:chgData name="Katy Cummings" userId="8943e281-8307-4b61-9842-5ac0218e0a4d" providerId="ADAL" clId="{EE6A42D9-2C94-4456-B78A-B9DEB39356CA}" dt="2024-04-18T14:40:20.553" v="1015" actId="21"/>
          <ac:picMkLst>
            <pc:docMk/>
            <pc:sldMk cId="3992776960" sldId="1372"/>
            <ac:picMk id="32" creationId="{5DB4FC2C-80A4-992F-F218-06405FB1DD77}"/>
          </ac:picMkLst>
        </pc:picChg>
        <pc:picChg chg="add del">
          <ac:chgData name="Katy Cummings" userId="8943e281-8307-4b61-9842-5ac0218e0a4d" providerId="ADAL" clId="{EE6A42D9-2C94-4456-B78A-B9DEB39356CA}" dt="2024-04-18T14:40:20.553" v="1015" actId="21"/>
          <ac:picMkLst>
            <pc:docMk/>
            <pc:sldMk cId="3992776960" sldId="1372"/>
            <ac:picMk id="35" creationId="{FF6898D5-C2B3-6875-7028-F2D1F08B6A75}"/>
          </ac:picMkLst>
        </pc:picChg>
      </pc:sldChg>
      <pc:sldChg chg="addSp delSp modSp del mod ord chgLayout">
        <pc:chgData name="Katy Cummings" userId="8943e281-8307-4b61-9842-5ac0218e0a4d" providerId="ADAL" clId="{EE6A42D9-2C94-4456-B78A-B9DEB39356CA}" dt="2024-04-18T14:39:09.397" v="1003" actId="47"/>
        <pc:sldMkLst>
          <pc:docMk/>
          <pc:sldMk cId="3788169076" sldId="1373"/>
        </pc:sldMkLst>
        <pc:spChg chg="mod ord">
          <ac:chgData name="Katy Cummings" userId="8943e281-8307-4b61-9842-5ac0218e0a4d" providerId="ADAL" clId="{EE6A42D9-2C94-4456-B78A-B9DEB39356CA}" dt="2024-04-18T14:37:14.127" v="959" actId="1076"/>
          <ac:spMkLst>
            <pc:docMk/>
            <pc:sldMk cId="3788169076" sldId="1373"/>
            <ac:spMk id="2" creationId="{B19DDC03-8E8B-4008-A8CF-806D652A7702}"/>
          </ac:spMkLst>
        </pc:spChg>
        <pc:spChg chg="add del mod ord">
          <ac:chgData name="Katy Cummings" userId="8943e281-8307-4b61-9842-5ac0218e0a4d" providerId="ADAL" clId="{EE6A42D9-2C94-4456-B78A-B9DEB39356CA}" dt="2024-04-18T14:36:54.687" v="955" actId="478"/>
          <ac:spMkLst>
            <pc:docMk/>
            <pc:sldMk cId="3788169076" sldId="1373"/>
            <ac:spMk id="3" creationId="{6F6BB678-2ECF-3401-8870-D8581AE64BEC}"/>
          </ac:spMkLst>
        </pc:spChg>
        <pc:spChg chg="mod ord">
          <ac:chgData name="Katy Cummings" userId="8943e281-8307-4b61-9842-5ac0218e0a4d" providerId="ADAL" clId="{EE6A42D9-2C94-4456-B78A-B9DEB39356CA}" dt="2024-04-18T14:36:48.875" v="954" actId="700"/>
          <ac:spMkLst>
            <pc:docMk/>
            <pc:sldMk cId="3788169076" sldId="1373"/>
            <ac:spMk id="5" creationId="{799A5496-2446-46E6-92EA-FE9924D46764}"/>
          </ac:spMkLst>
        </pc:spChg>
        <pc:picChg chg="del mod">
          <ac:chgData name="Katy Cummings" userId="8943e281-8307-4b61-9842-5ac0218e0a4d" providerId="ADAL" clId="{EE6A42D9-2C94-4456-B78A-B9DEB39356CA}" dt="2024-04-18T14:37:45.399" v="961" actId="21"/>
          <ac:picMkLst>
            <pc:docMk/>
            <pc:sldMk cId="3788169076" sldId="1373"/>
            <ac:picMk id="7" creationId="{8EDCC4F3-EC4B-4826-A868-F847F5FC3C5C}"/>
          </ac:picMkLst>
        </pc:picChg>
        <pc:picChg chg="del mod">
          <ac:chgData name="Katy Cummings" userId="8943e281-8307-4b61-9842-5ac0218e0a4d" providerId="ADAL" clId="{EE6A42D9-2C94-4456-B78A-B9DEB39356CA}" dt="2024-04-18T14:37:45.399" v="961" actId="21"/>
          <ac:picMkLst>
            <pc:docMk/>
            <pc:sldMk cId="3788169076" sldId="1373"/>
            <ac:picMk id="8" creationId="{FF8B7522-E3A9-404C-A6B6-B1B4DCEDD98A}"/>
          </ac:picMkLst>
        </pc:picChg>
      </pc:sldChg>
      <pc:sldChg chg="addSp delSp modSp del mod ord modNotesTx">
        <pc:chgData name="Katy Cummings" userId="8943e281-8307-4b61-9842-5ac0218e0a4d" providerId="ADAL" clId="{EE6A42D9-2C94-4456-B78A-B9DEB39356CA}" dt="2024-04-18T14:39:46.887" v="1011" actId="47"/>
        <pc:sldMkLst>
          <pc:docMk/>
          <pc:sldMk cId="1768373719" sldId="1374"/>
        </pc:sldMkLst>
        <pc:spChg chg="mod">
          <ac:chgData name="Katy Cummings" userId="8943e281-8307-4b61-9842-5ac0218e0a4d" providerId="ADAL" clId="{EE6A42D9-2C94-4456-B78A-B9DEB39356CA}" dt="2024-04-18T14:32:05.217" v="903" actId="1076"/>
          <ac:spMkLst>
            <pc:docMk/>
            <pc:sldMk cId="1768373719" sldId="1374"/>
            <ac:spMk id="2" creationId="{05F048F8-68F5-4A3C-BC77-95F51DF83E8E}"/>
          </ac:spMkLst>
        </pc:spChg>
        <pc:spChg chg="add del mod">
          <ac:chgData name="Katy Cummings" userId="8943e281-8307-4b61-9842-5ac0218e0a4d" providerId="ADAL" clId="{EE6A42D9-2C94-4456-B78A-B9DEB39356CA}" dt="2024-04-18T14:32:49.213" v="905" actId="931"/>
          <ac:spMkLst>
            <pc:docMk/>
            <pc:sldMk cId="1768373719" sldId="1374"/>
            <ac:spMk id="4" creationId="{0044F847-BBA7-FF3A-8A2B-8AB1EF251E1F}"/>
          </ac:spMkLst>
        </pc:spChg>
        <pc:spChg chg="add del mod">
          <ac:chgData name="Katy Cummings" userId="8943e281-8307-4b61-9842-5ac0218e0a4d" providerId="ADAL" clId="{EE6A42D9-2C94-4456-B78A-B9DEB39356CA}" dt="2024-04-18T14:32:58.059" v="910"/>
          <ac:spMkLst>
            <pc:docMk/>
            <pc:sldMk cId="1768373719" sldId="1374"/>
            <ac:spMk id="8" creationId="{3D8AE6FA-252B-70BA-5A0E-72F2F05A54C9}"/>
          </ac:spMkLst>
        </pc:spChg>
        <pc:spChg chg="add del mod">
          <ac:chgData name="Katy Cummings" userId="8943e281-8307-4b61-9842-5ac0218e0a4d" providerId="ADAL" clId="{EE6A42D9-2C94-4456-B78A-B9DEB39356CA}" dt="2024-04-18T14:34:38.134" v="919"/>
          <ac:spMkLst>
            <pc:docMk/>
            <pc:sldMk cId="1768373719" sldId="1374"/>
            <ac:spMk id="11" creationId="{0D28F543-4FB5-28DF-5875-18FDB3E48574}"/>
          </ac:spMkLst>
        </pc:spChg>
        <pc:spChg chg="add mod">
          <ac:chgData name="Katy Cummings" userId="8943e281-8307-4b61-9842-5ac0218e0a4d" providerId="ADAL" clId="{EE6A42D9-2C94-4456-B78A-B9DEB39356CA}" dt="2024-04-18T14:39:19.346" v="1005" actId="21"/>
          <ac:spMkLst>
            <pc:docMk/>
            <pc:sldMk cId="1768373719" sldId="1374"/>
            <ac:spMk id="13" creationId="{D1D1ECC8-3F3A-2B3A-A6ED-0B4FC00CA0BB}"/>
          </ac:spMkLst>
        </pc:spChg>
        <pc:picChg chg="add del mod modCrop">
          <ac:chgData name="Katy Cummings" userId="8943e281-8307-4b61-9842-5ac0218e0a4d" providerId="ADAL" clId="{EE6A42D9-2C94-4456-B78A-B9DEB39356CA}" dt="2024-04-18T14:39:19.346" v="1005" actId="21"/>
          <ac:picMkLst>
            <pc:docMk/>
            <pc:sldMk cId="1768373719" sldId="1374"/>
            <ac:picMk id="7" creationId="{B73F4288-EE75-3B52-EF6C-E9B9014402B9}"/>
          </ac:picMkLst>
        </pc:picChg>
        <pc:picChg chg="add del mod modCrop">
          <ac:chgData name="Katy Cummings" userId="8943e281-8307-4b61-9842-5ac0218e0a4d" providerId="ADAL" clId="{EE6A42D9-2C94-4456-B78A-B9DEB39356CA}" dt="2024-04-18T14:39:19.346" v="1005" actId="21"/>
          <ac:picMkLst>
            <pc:docMk/>
            <pc:sldMk cId="1768373719" sldId="1374"/>
            <ac:picMk id="10" creationId="{318D2D1A-B226-1094-D3C9-639A6DE3245B}"/>
          </ac:picMkLst>
        </pc:picChg>
        <pc:picChg chg="del">
          <ac:chgData name="Katy Cummings" userId="8943e281-8307-4b61-9842-5ac0218e0a4d" providerId="ADAL" clId="{EE6A42D9-2C94-4456-B78A-B9DEB39356CA}" dt="2024-04-18T14:31:58.200" v="901" actId="478"/>
          <ac:picMkLst>
            <pc:docMk/>
            <pc:sldMk cId="1768373719" sldId="1374"/>
            <ac:picMk id="19" creationId="{8E431E7A-8CBD-50CE-4E7D-369FC98F475C}"/>
          </ac:picMkLst>
        </pc:picChg>
        <pc:picChg chg="del">
          <ac:chgData name="Katy Cummings" userId="8943e281-8307-4b61-9842-5ac0218e0a4d" providerId="ADAL" clId="{EE6A42D9-2C94-4456-B78A-B9DEB39356CA}" dt="2024-04-18T14:31:59.705" v="902" actId="478"/>
          <ac:picMkLst>
            <pc:docMk/>
            <pc:sldMk cId="1768373719" sldId="1374"/>
            <ac:picMk id="24" creationId="{71523BA4-C0B7-95E3-5BAA-4DC8578DD0A6}"/>
          </ac:picMkLst>
        </pc:picChg>
      </pc:sldChg>
      <pc:sldChg chg="addSp delSp modSp mod delAnim modAnim modCm modNotesTx">
        <pc:chgData name="Katy Cummings" userId="8943e281-8307-4b61-9842-5ac0218e0a4d" providerId="ADAL" clId="{EE6A42D9-2C94-4456-B78A-B9DEB39356CA}" dt="2024-04-18T17:48:06.047" v="4195"/>
        <pc:sldMkLst>
          <pc:docMk/>
          <pc:sldMk cId="197807300" sldId="1589"/>
        </pc:sldMkLst>
        <pc:spChg chg="add del mod">
          <ac:chgData name="Katy Cummings" userId="8943e281-8307-4b61-9842-5ac0218e0a4d" providerId="ADAL" clId="{EE6A42D9-2C94-4456-B78A-B9DEB39356CA}" dt="2024-04-18T17:45:40.487" v="4106" actId="478"/>
          <ac:spMkLst>
            <pc:docMk/>
            <pc:sldMk cId="197807300" sldId="1589"/>
            <ac:spMk id="6" creationId="{7F4640E8-A717-870D-8AA4-B1C6D83A9171}"/>
          </ac:spMkLst>
        </pc:spChg>
        <pc:spChg chg="add del mod">
          <ac:chgData name="Katy Cummings" userId="8943e281-8307-4b61-9842-5ac0218e0a4d" providerId="ADAL" clId="{EE6A42D9-2C94-4456-B78A-B9DEB39356CA}" dt="2024-04-18T17:45:43.916" v="4108" actId="478"/>
          <ac:spMkLst>
            <pc:docMk/>
            <pc:sldMk cId="197807300" sldId="1589"/>
            <ac:spMk id="8" creationId="{8F24A78C-0212-9200-4E8E-A6913B620A29}"/>
          </ac:spMkLst>
        </pc:spChg>
        <pc:spChg chg="add del mod">
          <ac:chgData name="Katy Cummings" userId="8943e281-8307-4b61-9842-5ac0218e0a4d" providerId="ADAL" clId="{EE6A42D9-2C94-4456-B78A-B9DEB39356CA}" dt="2024-04-18T17:47:54.565" v="4191" actId="478"/>
          <ac:spMkLst>
            <pc:docMk/>
            <pc:sldMk cId="197807300" sldId="1589"/>
            <ac:spMk id="13" creationId="{841E3B28-0974-6C28-F652-253198D91815}"/>
          </ac:spMkLst>
        </pc:spChg>
        <pc:picChg chg="add del mod">
          <ac:chgData name="Katy Cummings" userId="8943e281-8307-4b61-9842-5ac0218e0a4d" providerId="ADAL" clId="{EE6A42D9-2C94-4456-B78A-B9DEB39356CA}" dt="2024-04-18T17:45:40.487" v="4106" actId="478"/>
          <ac:picMkLst>
            <pc:docMk/>
            <pc:sldMk cId="197807300" sldId="1589"/>
            <ac:picMk id="5" creationId="{7AFB2B72-21AB-D2F0-F645-F7652A6C90C0}"/>
          </ac:picMkLst>
        </pc:picChg>
        <pc:picChg chg="del">
          <ac:chgData name="Katy Cummings" userId="8943e281-8307-4b61-9842-5ac0218e0a4d" providerId="ADAL" clId="{EE6A42D9-2C94-4456-B78A-B9DEB39356CA}" dt="2024-04-17T17:50:13.419" v="66" actId="478"/>
          <ac:picMkLst>
            <pc:docMk/>
            <pc:sldMk cId="197807300" sldId="1589"/>
            <ac:picMk id="10" creationId="{157B8951-1548-A120-2C7F-3EAE4E83FE1F}"/>
          </ac:picMkLst>
        </pc:picChg>
        <pc:picChg chg="add mod">
          <ac:chgData name="Katy Cummings" userId="8943e281-8307-4b61-9842-5ac0218e0a4d" providerId="ADAL" clId="{EE6A42D9-2C94-4456-B78A-B9DEB39356CA}" dt="2024-04-18T17:48:00.360" v="4194" actId="1076"/>
          <ac:picMkLst>
            <pc:docMk/>
            <pc:sldMk cId="197807300" sldId="1589"/>
            <ac:picMk id="12" creationId="{C0C0A1E8-91E8-97A1-CAC6-2D02382BCEC7}"/>
          </ac:picMkLst>
        </pc:picChg>
        <pc:extLst>
          <p:ext xmlns:p="http://schemas.openxmlformats.org/presentationml/2006/main" uri="{D6D511B9-2390-475A-947B-AFAB55BFBCF1}">
            <pc226:cmChg xmlns:pc226="http://schemas.microsoft.com/office/powerpoint/2022/06/main/command" chg="mod">
              <pc226:chgData name="Katy Cummings" userId="8943e281-8307-4b61-9842-5ac0218e0a4d" providerId="ADAL" clId="{EE6A42D9-2C94-4456-B78A-B9DEB39356CA}" dt="2024-04-17T17:50:13.434" v="67" actId="2056"/>
              <pc2:cmMkLst xmlns:pc2="http://schemas.microsoft.com/office/powerpoint/2019/9/main/command">
                <pc:docMk/>
                <pc:sldMk cId="197807300" sldId="1589"/>
                <pc2:cmMk id="{A9107086-C26D-4C76-A842-14EA1CC60915}"/>
              </pc2:cmMkLst>
            </pc226:cmChg>
          </p:ext>
        </pc:extLst>
      </pc:sldChg>
      <pc:sldChg chg="addSp delSp modSp mod delAnim modAnim modCm modNotesTx">
        <pc:chgData name="Katy Cummings" userId="8943e281-8307-4b61-9842-5ac0218e0a4d" providerId="ADAL" clId="{EE6A42D9-2C94-4456-B78A-B9DEB39356CA}" dt="2024-04-18T17:50:39.272" v="4343"/>
        <pc:sldMkLst>
          <pc:docMk/>
          <pc:sldMk cId="358306844" sldId="1590"/>
        </pc:sldMkLst>
        <pc:spChg chg="add del mod">
          <ac:chgData name="Katy Cummings" userId="8943e281-8307-4b61-9842-5ac0218e0a4d" providerId="ADAL" clId="{EE6A42D9-2C94-4456-B78A-B9DEB39356CA}" dt="2024-04-18T17:50:32.131" v="4341" actId="478"/>
          <ac:spMkLst>
            <pc:docMk/>
            <pc:sldMk cId="358306844" sldId="1590"/>
            <ac:spMk id="5" creationId="{1E3C90B7-7742-D20F-68FB-7EC42C952610}"/>
          </ac:spMkLst>
        </pc:spChg>
        <pc:picChg chg="add mod">
          <ac:chgData name="Katy Cummings" userId="8943e281-8307-4b61-9842-5ac0218e0a4d" providerId="ADAL" clId="{EE6A42D9-2C94-4456-B78A-B9DEB39356CA}" dt="2024-04-18T17:50:34.560" v="4342" actId="1076"/>
          <ac:picMkLst>
            <pc:docMk/>
            <pc:sldMk cId="358306844" sldId="1590"/>
            <ac:picMk id="4" creationId="{472FDCFE-324E-1FE2-43BC-4D0183747DC1}"/>
          </ac:picMkLst>
        </pc:picChg>
        <pc:picChg chg="del">
          <ac:chgData name="Katy Cummings" userId="8943e281-8307-4b61-9842-5ac0218e0a4d" providerId="ADAL" clId="{EE6A42D9-2C94-4456-B78A-B9DEB39356CA}" dt="2024-04-17T17:52:25.188" v="92" actId="478"/>
          <ac:picMkLst>
            <pc:docMk/>
            <pc:sldMk cId="358306844" sldId="1590"/>
            <ac:picMk id="7" creationId="{05D8DC6E-6F66-2DAC-D90F-914CB2E89B31}"/>
          </ac:picMkLst>
        </pc:picChg>
        <pc:extLst>
          <p:ext xmlns:p="http://schemas.openxmlformats.org/presentationml/2006/main" uri="{D6D511B9-2390-475A-947B-AFAB55BFBCF1}">
            <pc226:cmChg xmlns:pc226="http://schemas.microsoft.com/office/powerpoint/2022/06/main/command" chg="mod">
              <pc226:chgData name="Katy Cummings" userId="8943e281-8307-4b61-9842-5ac0218e0a4d" providerId="ADAL" clId="{EE6A42D9-2C94-4456-B78A-B9DEB39356CA}" dt="2024-04-17T17:52:25.188" v="93" actId="2056"/>
              <pc2:cmMkLst xmlns:pc2="http://schemas.microsoft.com/office/powerpoint/2019/9/main/command">
                <pc:docMk/>
                <pc:sldMk cId="358306844" sldId="1590"/>
                <pc2:cmMk id="{3E4A6B9B-80BC-4670-86F1-0541B6B869C4}"/>
              </pc2:cmMkLst>
            </pc226:cmChg>
          </p:ext>
        </pc:extLst>
      </pc:sldChg>
      <pc:sldChg chg="addSp delSp modSp mod delAnim modAnim modCm modNotesTx">
        <pc:chgData name="Katy Cummings" userId="8943e281-8307-4b61-9842-5ac0218e0a4d" providerId="ADAL" clId="{EE6A42D9-2C94-4456-B78A-B9DEB39356CA}" dt="2024-04-18T17:52:35.782" v="4419"/>
        <pc:sldMkLst>
          <pc:docMk/>
          <pc:sldMk cId="1856750734" sldId="1591"/>
        </pc:sldMkLst>
        <pc:spChg chg="add del mod">
          <ac:chgData name="Katy Cummings" userId="8943e281-8307-4b61-9842-5ac0218e0a4d" providerId="ADAL" clId="{EE6A42D9-2C94-4456-B78A-B9DEB39356CA}" dt="2024-04-18T17:52:32.818" v="4418" actId="478"/>
          <ac:spMkLst>
            <pc:docMk/>
            <pc:sldMk cId="1856750734" sldId="1591"/>
            <ac:spMk id="5" creationId="{3F15F397-038C-E415-EA1B-51B8FACB6AEB}"/>
          </ac:spMkLst>
        </pc:spChg>
        <pc:picChg chg="add mod">
          <ac:chgData name="Katy Cummings" userId="8943e281-8307-4b61-9842-5ac0218e0a4d" providerId="ADAL" clId="{EE6A42D9-2C94-4456-B78A-B9DEB39356CA}" dt="2024-04-18T17:51:19.383" v="4351" actId="14100"/>
          <ac:picMkLst>
            <pc:docMk/>
            <pc:sldMk cId="1856750734" sldId="1591"/>
            <ac:picMk id="4" creationId="{1E0A50D9-78C9-4437-7111-687E09188871}"/>
          </ac:picMkLst>
        </pc:picChg>
        <pc:picChg chg="del">
          <ac:chgData name="Katy Cummings" userId="8943e281-8307-4b61-9842-5ac0218e0a4d" providerId="ADAL" clId="{EE6A42D9-2C94-4456-B78A-B9DEB39356CA}" dt="2024-04-17T17:54:35.259" v="94" actId="478"/>
          <ac:picMkLst>
            <pc:docMk/>
            <pc:sldMk cId="1856750734" sldId="1591"/>
            <ac:picMk id="10" creationId="{B3D8A074-46E4-1B0E-C2F6-6277B133695A}"/>
          </ac:picMkLst>
        </pc:picChg>
        <pc:extLst>
          <p:ext xmlns:p="http://schemas.openxmlformats.org/presentationml/2006/main" uri="{D6D511B9-2390-475A-947B-AFAB55BFBCF1}">
            <pc226:cmChg xmlns:pc226="http://schemas.microsoft.com/office/powerpoint/2022/06/main/command" chg="mod">
              <pc226:chgData name="Katy Cummings" userId="8943e281-8307-4b61-9842-5ac0218e0a4d" providerId="ADAL" clId="{EE6A42D9-2C94-4456-B78A-B9DEB39356CA}" dt="2024-04-17T17:54:35.269" v="95" actId="2056"/>
              <pc2:cmMkLst xmlns:pc2="http://schemas.microsoft.com/office/powerpoint/2019/9/main/command">
                <pc:docMk/>
                <pc:sldMk cId="1856750734" sldId="1591"/>
                <pc2:cmMk id="{A3E992C7-9259-4C62-98A3-1366FB2A621A}"/>
              </pc2:cmMkLst>
            </pc226:cmChg>
          </p:ext>
        </pc:extLst>
      </pc:sldChg>
      <pc:sldChg chg="addSp delSp modSp mod delAnim modAnim modCm modNotesTx">
        <pc:chgData name="Katy Cummings" userId="8943e281-8307-4b61-9842-5ac0218e0a4d" providerId="ADAL" clId="{EE6A42D9-2C94-4456-B78A-B9DEB39356CA}" dt="2024-04-18T17:54:26.135" v="4510"/>
        <pc:sldMkLst>
          <pc:docMk/>
          <pc:sldMk cId="3261660356" sldId="1592"/>
        </pc:sldMkLst>
        <pc:spChg chg="add del mod">
          <ac:chgData name="Katy Cummings" userId="8943e281-8307-4b61-9842-5ac0218e0a4d" providerId="ADAL" clId="{EE6A42D9-2C94-4456-B78A-B9DEB39356CA}" dt="2024-04-18T17:54:15.828" v="4506" actId="478"/>
          <ac:spMkLst>
            <pc:docMk/>
            <pc:sldMk cId="3261660356" sldId="1592"/>
            <ac:spMk id="5" creationId="{B0C3F3F8-5401-2355-C59D-8F1AB4AF7ADF}"/>
          </ac:spMkLst>
        </pc:spChg>
        <pc:picChg chg="add mod">
          <ac:chgData name="Katy Cummings" userId="8943e281-8307-4b61-9842-5ac0218e0a4d" providerId="ADAL" clId="{EE6A42D9-2C94-4456-B78A-B9DEB39356CA}" dt="2024-04-18T17:54:22.860" v="4509" actId="14100"/>
          <ac:picMkLst>
            <pc:docMk/>
            <pc:sldMk cId="3261660356" sldId="1592"/>
            <ac:picMk id="4" creationId="{685B504C-1FE4-AE4B-25E4-B730A19D555E}"/>
          </ac:picMkLst>
        </pc:picChg>
        <pc:picChg chg="del">
          <ac:chgData name="Katy Cummings" userId="8943e281-8307-4b61-9842-5ac0218e0a4d" providerId="ADAL" clId="{EE6A42D9-2C94-4456-B78A-B9DEB39356CA}" dt="2024-04-17T17:55:54.205" v="96" actId="478"/>
          <ac:picMkLst>
            <pc:docMk/>
            <pc:sldMk cId="3261660356" sldId="1592"/>
            <ac:picMk id="7" creationId="{8459B5C0-46D4-9E5B-9824-E2D7B8252852}"/>
          </ac:picMkLst>
        </pc:picChg>
        <pc:extLst>
          <p:ext xmlns:p="http://schemas.openxmlformats.org/presentationml/2006/main" uri="{D6D511B9-2390-475A-947B-AFAB55BFBCF1}">
            <pc226:cmChg xmlns:pc226="http://schemas.microsoft.com/office/powerpoint/2022/06/main/command" chg="mod">
              <pc226:chgData name="Katy Cummings" userId="8943e281-8307-4b61-9842-5ac0218e0a4d" providerId="ADAL" clId="{EE6A42D9-2C94-4456-B78A-B9DEB39356CA}" dt="2024-04-17T17:55:54.205" v="97" actId="2056"/>
              <pc2:cmMkLst xmlns:pc2="http://schemas.microsoft.com/office/powerpoint/2019/9/main/command">
                <pc:docMk/>
                <pc:sldMk cId="3261660356" sldId="1592"/>
                <pc2:cmMk id="{003D5673-E683-4A59-9B7F-CAA6B9AF1B67}"/>
              </pc2:cmMkLst>
            </pc226:cmChg>
          </p:ext>
        </pc:extLst>
      </pc:sldChg>
      <pc:sldChg chg="modSp mod">
        <pc:chgData name="Katy Cummings" userId="8943e281-8307-4b61-9842-5ac0218e0a4d" providerId="ADAL" clId="{EE6A42D9-2C94-4456-B78A-B9DEB39356CA}" dt="2024-04-17T17:35:41.614" v="57" actId="20577"/>
        <pc:sldMkLst>
          <pc:docMk/>
          <pc:sldMk cId="742138740" sldId="1593"/>
        </pc:sldMkLst>
        <pc:spChg chg="mod">
          <ac:chgData name="Katy Cummings" userId="8943e281-8307-4b61-9842-5ac0218e0a4d" providerId="ADAL" clId="{EE6A42D9-2C94-4456-B78A-B9DEB39356CA}" dt="2024-04-17T17:35:41.614" v="57" actId="20577"/>
          <ac:spMkLst>
            <pc:docMk/>
            <pc:sldMk cId="742138740" sldId="1593"/>
            <ac:spMk id="5" creationId="{EED6E2B6-9F29-0F33-9419-95AF0A34AB9B}"/>
          </ac:spMkLst>
        </pc:spChg>
        <pc:spChg chg="mod">
          <ac:chgData name="Katy Cummings" userId="8943e281-8307-4b61-9842-5ac0218e0a4d" providerId="ADAL" clId="{EE6A42D9-2C94-4456-B78A-B9DEB39356CA}" dt="2024-04-17T17:35:35.823" v="55" actId="6549"/>
          <ac:spMkLst>
            <pc:docMk/>
            <pc:sldMk cId="742138740" sldId="1593"/>
            <ac:spMk id="8" creationId="{E753215A-F5C0-5BF8-B0D6-9291FD60BA06}"/>
          </ac:spMkLst>
        </pc:spChg>
      </pc:sldChg>
      <pc:sldChg chg="modSp mod">
        <pc:chgData name="Katy Cummings" userId="8943e281-8307-4b61-9842-5ac0218e0a4d" providerId="ADAL" clId="{EE6A42D9-2C94-4456-B78A-B9DEB39356CA}" dt="2024-04-17T17:44:24.444" v="65" actId="207"/>
        <pc:sldMkLst>
          <pc:docMk/>
          <pc:sldMk cId="23866746" sldId="1594"/>
        </pc:sldMkLst>
        <pc:spChg chg="mod">
          <ac:chgData name="Katy Cummings" userId="8943e281-8307-4b61-9842-5ac0218e0a4d" providerId="ADAL" clId="{EE6A42D9-2C94-4456-B78A-B9DEB39356CA}" dt="2024-04-17T17:44:24.444" v="65" actId="207"/>
          <ac:spMkLst>
            <pc:docMk/>
            <pc:sldMk cId="23866746" sldId="1594"/>
            <ac:spMk id="9" creationId="{051EDC75-8C43-0D42-2C10-58B6B4DB77B8}"/>
          </ac:spMkLst>
        </pc:spChg>
      </pc:sldChg>
      <pc:sldChg chg="modNotesTx">
        <pc:chgData name="Katy Cummings" userId="8943e281-8307-4b61-9842-5ac0218e0a4d" providerId="ADAL" clId="{EE6A42D9-2C94-4456-B78A-B9DEB39356CA}" dt="2024-04-18T17:42:22.819" v="4014" actId="20577"/>
        <pc:sldMkLst>
          <pc:docMk/>
          <pc:sldMk cId="1137232644" sldId="1595"/>
        </pc:sldMkLst>
      </pc:sldChg>
      <pc:sldChg chg="del modCm">
        <pc:chgData name="Katy Cummings" userId="8943e281-8307-4b61-9842-5ac0218e0a4d" providerId="ADAL" clId="{EE6A42D9-2C94-4456-B78A-B9DEB39356CA}" dt="2024-04-17T18:15:02.963" v="99" actId="2696"/>
        <pc:sldMkLst>
          <pc:docMk/>
          <pc:sldMk cId="3801363044" sldId="1596"/>
        </pc:sldMkLst>
        <pc:extLst>
          <p:ext xmlns:p="http://schemas.openxmlformats.org/presentationml/2006/main" uri="{D6D511B9-2390-475A-947B-AFAB55BFBCF1}">
            <pc226:cmChg xmlns:pc226="http://schemas.microsoft.com/office/powerpoint/2022/06/main/command" chg="">
              <pc226:chgData name="Katy Cummings" userId="8943e281-8307-4b61-9842-5ac0218e0a4d" providerId="ADAL" clId="{EE6A42D9-2C94-4456-B78A-B9DEB39356CA}" dt="2024-04-16T13:17:57.333" v="15"/>
              <pc2:cmMkLst xmlns:pc2="http://schemas.microsoft.com/office/powerpoint/2019/9/main/command">
                <pc:docMk/>
                <pc:sldMk cId="3801363044" sldId="1596"/>
                <pc2:cmMk id="{D9FB5EEF-BD43-4E0C-A4B9-C514657EEF1F}"/>
              </pc2:cmMkLst>
              <pc226:cmRplyChg chg="add">
                <pc226:chgData name="Katy Cummings" userId="8943e281-8307-4b61-9842-5ac0218e0a4d" providerId="ADAL" clId="{EE6A42D9-2C94-4456-B78A-B9DEB39356CA}" dt="2024-04-16T13:17:57.333" v="15"/>
                <pc2:cmRplyMkLst xmlns:pc2="http://schemas.microsoft.com/office/powerpoint/2019/9/main/command">
                  <pc:docMk/>
                  <pc:sldMk cId="3801363044" sldId="1596"/>
                  <pc2:cmMk id="{D9FB5EEF-BD43-4E0C-A4B9-C514657EEF1F}"/>
                  <pc2:cmRplyMk id="{DCA3FD7D-9591-48AF-BA84-CA4840DB73DF}"/>
                </pc2:cmRplyMkLst>
              </pc226:cmRplyChg>
            </pc226:cmChg>
          </p:ext>
        </pc:extLst>
      </pc:sldChg>
      <pc:sldChg chg="modCm">
        <pc:chgData name="Katy Cummings" userId="8943e281-8307-4b61-9842-5ac0218e0a4d" providerId="ADAL" clId="{EE6A42D9-2C94-4456-B78A-B9DEB39356CA}" dt="2024-04-17T18:07:51.097" v="98"/>
        <pc:sldMkLst>
          <pc:docMk/>
          <pc:sldMk cId="2730915873" sldId="1597"/>
        </pc:sldMkLst>
        <pc:extLst>
          <p:ext xmlns:p="http://schemas.openxmlformats.org/presentationml/2006/main" uri="{D6D511B9-2390-475A-947B-AFAB55BFBCF1}">
            <pc226:cmChg xmlns:pc226="http://schemas.microsoft.com/office/powerpoint/2022/06/main/command" chg="">
              <pc226:chgData name="Katy Cummings" userId="8943e281-8307-4b61-9842-5ac0218e0a4d" providerId="ADAL" clId="{EE6A42D9-2C94-4456-B78A-B9DEB39356CA}" dt="2024-04-17T18:07:51.097" v="98"/>
              <pc2:cmMkLst xmlns:pc2="http://schemas.microsoft.com/office/powerpoint/2019/9/main/command">
                <pc:docMk/>
                <pc:sldMk cId="2730915873" sldId="1597"/>
                <pc2:cmMk id="{B9B694BC-2E02-4F01-BA7F-4A5F976FD7BE}"/>
              </pc2:cmMkLst>
              <pc226:cmRplyChg chg="add">
                <pc226:chgData name="Katy Cummings" userId="8943e281-8307-4b61-9842-5ac0218e0a4d" providerId="ADAL" clId="{EE6A42D9-2C94-4456-B78A-B9DEB39356CA}" dt="2024-04-17T18:07:51.097" v="98"/>
                <pc2:cmRplyMkLst xmlns:pc2="http://schemas.microsoft.com/office/powerpoint/2019/9/main/command">
                  <pc:docMk/>
                  <pc:sldMk cId="2730915873" sldId="1597"/>
                  <pc2:cmMk id="{B9B694BC-2E02-4F01-BA7F-4A5F976FD7BE}"/>
                  <pc2:cmRplyMk id="{AEF44A91-9852-4147-967D-FD0EB18782AB}"/>
                </pc2:cmRplyMkLst>
              </pc226:cmRplyChg>
            </pc226:cmChg>
          </p:ext>
        </pc:extLst>
      </pc:sldChg>
      <pc:sldChg chg="modCm">
        <pc:chgData name="Katy Cummings" userId="8943e281-8307-4b61-9842-5ac0218e0a4d" providerId="ADAL" clId="{EE6A42D9-2C94-4456-B78A-B9DEB39356CA}" dt="2024-04-18T13:37:16.348" v="858"/>
        <pc:sldMkLst>
          <pc:docMk/>
          <pc:sldMk cId="787789116" sldId="1599"/>
        </pc:sldMkLst>
        <pc:extLst>
          <p:ext xmlns:p="http://schemas.openxmlformats.org/presentationml/2006/main" uri="{D6D511B9-2390-475A-947B-AFAB55BFBCF1}">
            <pc226:cmChg xmlns:pc226="http://schemas.microsoft.com/office/powerpoint/2022/06/main/command" chg="">
              <pc226:chgData name="Katy Cummings" userId="8943e281-8307-4b61-9842-5ac0218e0a4d" providerId="ADAL" clId="{EE6A42D9-2C94-4456-B78A-B9DEB39356CA}" dt="2024-04-18T13:37:16.348" v="858"/>
              <pc2:cmMkLst xmlns:pc2="http://schemas.microsoft.com/office/powerpoint/2019/9/main/command">
                <pc:docMk/>
                <pc:sldMk cId="787789116" sldId="1599"/>
                <pc2:cmMk id="{640020BE-5AA2-4D38-8C00-9B1662F88BCC}"/>
              </pc2:cmMkLst>
              <pc226:cmRplyChg chg="add">
                <pc226:chgData name="Katy Cummings" userId="8943e281-8307-4b61-9842-5ac0218e0a4d" providerId="ADAL" clId="{EE6A42D9-2C94-4456-B78A-B9DEB39356CA}" dt="2024-04-18T13:37:16.348" v="858"/>
                <pc2:cmRplyMkLst xmlns:pc2="http://schemas.microsoft.com/office/powerpoint/2019/9/main/command">
                  <pc:docMk/>
                  <pc:sldMk cId="787789116" sldId="1599"/>
                  <pc2:cmMk id="{640020BE-5AA2-4D38-8C00-9B1662F88BCC}"/>
                  <pc2:cmRplyMk id="{0C4D42C8-9E3F-4FF4-8DAF-83BA68030AD7}"/>
                </pc2:cmRplyMkLst>
              </pc226:cmRplyChg>
            </pc226:cmChg>
          </p:ext>
        </pc:extLst>
      </pc:sldChg>
      <pc:sldChg chg="addSp delSp modSp mod modClrScheme chgLayout">
        <pc:chgData name="Katy Cummings" userId="8943e281-8307-4b61-9842-5ac0218e0a4d" providerId="ADAL" clId="{EE6A42D9-2C94-4456-B78A-B9DEB39356CA}" dt="2024-04-18T13:25:24.851" v="857" actId="113"/>
        <pc:sldMkLst>
          <pc:docMk/>
          <pc:sldMk cId="1214452816" sldId="1600"/>
        </pc:sldMkLst>
        <pc:spChg chg="mod ord">
          <ac:chgData name="Katy Cummings" userId="8943e281-8307-4b61-9842-5ac0218e0a4d" providerId="ADAL" clId="{EE6A42D9-2C94-4456-B78A-B9DEB39356CA}" dt="2024-04-18T13:24:51.775" v="851" actId="700"/>
          <ac:spMkLst>
            <pc:docMk/>
            <pc:sldMk cId="1214452816" sldId="1600"/>
            <ac:spMk id="2" creationId="{DFDF692F-043E-68D3-7C8B-0A0CEB339B9A}"/>
          </ac:spMkLst>
        </pc:spChg>
        <pc:spChg chg="add del mod ord">
          <ac:chgData name="Katy Cummings" userId="8943e281-8307-4b61-9842-5ac0218e0a4d" providerId="ADAL" clId="{EE6A42D9-2C94-4456-B78A-B9DEB39356CA}" dt="2024-04-18T13:23:52.305" v="847" actId="700"/>
          <ac:spMkLst>
            <pc:docMk/>
            <pc:sldMk cId="1214452816" sldId="1600"/>
            <ac:spMk id="3" creationId="{079316C0-42B1-F5EF-C9F4-E1CB1C6762FC}"/>
          </ac:spMkLst>
        </pc:spChg>
        <pc:spChg chg="del">
          <ac:chgData name="Katy Cummings" userId="8943e281-8307-4b61-9842-5ac0218e0a4d" providerId="ADAL" clId="{EE6A42D9-2C94-4456-B78A-B9DEB39356CA}" dt="2024-04-18T13:23:42.783" v="845" actId="478"/>
          <ac:spMkLst>
            <pc:docMk/>
            <pc:sldMk cId="1214452816" sldId="1600"/>
            <ac:spMk id="4" creationId="{35473D10-4AE5-2CB8-4B2F-F02409D4AD0B}"/>
          </ac:spMkLst>
        </pc:spChg>
        <pc:spChg chg="mod ord">
          <ac:chgData name="Katy Cummings" userId="8943e281-8307-4b61-9842-5ac0218e0a4d" providerId="ADAL" clId="{EE6A42D9-2C94-4456-B78A-B9DEB39356CA}" dt="2024-04-18T13:25:24.851" v="857" actId="113"/>
          <ac:spMkLst>
            <pc:docMk/>
            <pc:sldMk cId="1214452816" sldId="1600"/>
            <ac:spMk id="5" creationId="{E05EC5BC-15D2-31EE-BC29-589005AE6315}"/>
          </ac:spMkLst>
        </pc:spChg>
        <pc:spChg chg="add del mod ord">
          <ac:chgData name="Katy Cummings" userId="8943e281-8307-4b61-9842-5ac0218e0a4d" providerId="ADAL" clId="{EE6A42D9-2C94-4456-B78A-B9DEB39356CA}" dt="2024-04-18T13:24:02.617" v="849" actId="700"/>
          <ac:spMkLst>
            <pc:docMk/>
            <pc:sldMk cId="1214452816" sldId="1600"/>
            <ac:spMk id="6" creationId="{B5E38AF9-0B28-A132-8300-D5D75D71340A}"/>
          </ac:spMkLst>
        </pc:spChg>
        <pc:spChg chg="add del mod ord">
          <ac:chgData name="Katy Cummings" userId="8943e281-8307-4b61-9842-5ac0218e0a4d" providerId="ADAL" clId="{EE6A42D9-2C94-4456-B78A-B9DEB39356CA}" dt="2024-04-18T13:24:51.775" v="851" actId="700"/>
          <ac:spMkLst>
            <pc:docMk/>
            <pc:sldMk cId="1214452816" sldId="1600"/>
            <ac:spMk id="7" creationId="{5347EBEC-E207-BD99-D9D7-4F1C69CD6ECE}"/>
          </ac:spMkLst>
        </pc:spChg>
      </pc:sldChg>
      <pc:sldChg chg="addSp delSp modSp del mod modNotesTx">
        <pc:chgData name="Katy Cummings" userId="8943e281-8307-4b61-9842-5ac0218e0a4d" providerId="ADAL" clId="{EE6A42D9-2C94-4456-B78A-B9DEB39356CA}" dt="2024-04-18T18:12:38.753" v="4795" actId="47"/>
        <pc:sldMkLst>
          <pc:docMk/>
          <pc:sldMk cId="3716563060" sldId="1605"/>
        </pc:sldMkLst>
        <pc:spChg chg="mod">
          <ac:chgData name="Katy Cummings" userId="8943e281-8307-4b61-9842-5ac0218e0a4d" providerId="ADAL" clId="{EE6A42D9-2C94-4456-B78A-B9DEB39356CA}" dt="2024-04-18T18:10:06.540" v="4745" actId="1076"/>
          <ac:spMkLst>
            <pc:docMk/>
            <pc:sldMk cId="3716563060" sldId="1605"/>
            <ac:spMk id="5" creationId="{BA90F77B-2559-534B-2A61-87855DC00D84}"/>
          </ac:spMkLst>
        </pc:spChg>
        <pc:spChg chg="mod">
          <ac:chgData name="Katy Cummings" userId="8943e281-8307-4b61-9842-5ac0218e0a4d" providerId="ADAL" clId="{EE6A42D9-2C94-4456-B78A-B9DEB39356CA}" dt="2024-04-18T18:11:41.914" v="4773" actId="164"/>
          <ac:spMkLst>
            <pc:docMk/>
            <pc:sldMk cId="3716563060" sldId="1605"/>
            <ac:spMk id="10" creationId="{497E1EF3-3A47-B9A3-990D-33CF247FA3E3}"/>
          </ac:spMkLst>
        </pc:spChg>
        <pc:spChg chg="mod">
          <ac:chgData name="Katy Cummings" userId="8943e281-8307-4b61-9842-5ac0218e0a4d" providerId="ADAL" clId="{EE6A42D9-2C94-4456-B78A-B9DEB39356CA}" dt="2024-04-18T18:11:41.914" v="4773" actId="164"/>
          <ac:spMkLst>
            <pc:docMk/>
            <pc:sldMk cId="3716563060" sldId="1605"/>
            <ac:spMk id="11" creationId="{466725E8-BF49-823B-989D-5979DF2330C4}"/>
          </ac:spMkLst>
        </pc:spChg>
        <pc:spChg chg="mod">
          <ac:chgData name="Katy Cummings" userId="8943e281-8307-4b61-9842-5ac0218e0a4d" providerId="ADAL" clId="{EE6A42D9-2C94-4456-B78A-B9DEB39356CA}" dt="2024-04-18T18:11:41.914" v="4773" actId="164"/>
          <ac:spMkLst>
            <pc:docMk/>
            <pc:sldMk cId="3716563060" sldId="1605"/>
            <ac:spMk id="12" creationId="{43660AD4-1F27-D531-B477-B4F299A7CE77}"/>
          </ac:spMkLst>
        </pc:spChg>
        <pc:spChg chg="mod">
          <ac:chgData name="Katy Cummings" userId="8943e281-8307-4b61-9842-5ac0218e0a4d" providerId="ADAL" clId="{EE6A42D9-2C94-4456-B78A-B9DEB39356CA}" dt="2024-04-18T18:11:41.914" v="4773" actId="164"/>
          <ac:spMkLst>
            <pc:docMk/>
            <pc:sldMk cId="3716563060" sldId="1605"/>
            <ac:spMk id="13" creationId="{01C6F85A-5F3E-6A53-3F96-4168F70E235F}"/>
          </ac:spMkLst>
        </pc:spChg>
        <pc:grpChg chg="add del mod">
          <ac:chgData name="Katy Cummings" userId="8943e281-8307-4b61-9842-5ac0218e0a4d" providerId="ADAL" clId="{EE6A42D9-2C94-4456-B78A-B9DEB39356CA}" dt="2024-04-18T18:05:24.395" v="4683" actId="478"/>
          <ac:grpSpMkLst>
            <pc:docMk/>
            <pc:sldMk cId="3716563060" sldId="1605"/>
            <ac:grpSpMk id="2" creationId="{6FE6E00A-EFA7-9316-6FA9-7D7C7E4128A8}"/>
          </ac:grpSpMkLst>
        </pc:grpChg>
        <pc:grpChg chg="add mod">
          <ac:chgData name="Katy Cummings" userId="8943e281-8307-4b61-9842-5ac0218e0a4d" providerId="ADAL" clId="{EE6A42D9-2C94-4456-B78A-B9DEB39356CA}" dt="2024-04-18T18:11:41.914" v="4773" actId="164"/>
          <ac:grpSpMkLst>
            <pc:docMk/>
            <pc:sldMk cId="3716563060" sldId="1605"/>
            <ac:grpSpMk id="21" creationId="{C9079A81-D315-0C56-D16C-B329EC09E371}"/>
          </ac:grpSpMkLst>
        </pc:grpChg>
        <pc:grpChg chg="add del mod">
          <ac:chgData name="Katy Cummings" userId="8943e281-8307-4b61-9842-5ac0218e0a4d" providerId="ADAL" clId="{EE6A42D9-2C94-4456-B78A-B9DEB39356CA}" dt="2024-04-18T18:11:50.049" v="4775" actId="21"/>
          <ac:grpSpMkLst>
            <pc:docMk/>
            <pc:sldMk cId="3716563060" sldId="1605"/>
            <ac:grpSpMk id="22" creationId="{924A0F1A-FD2D-EA0F-A79C-B327FABE066E}"/>
          </ac:grpSpMkLst>
        </pc:grpChg>
        <pc:picChg chg="mod">
          <ac:chgData name="Katy Cummings" userId="8943e281-8307-4b61-9842-5ac0218e0a4d" providerId="ADAL" clId="{EE6A42D9-2C94-4456-B78A-B9DEB39356CA}" dt="2024-04-18T17:57:09.422" v="4527" actId="1035"/>
          <ac:picMkLst>
            <pc:docMk/>
            <pc:sldMk cId="3716563060" sldId="1605"/>
            <ac:picMk id="6" creationId="{1D1603D4-1A1E-EC52-9541-FC90399861CD}"/>
          </ac:picMkLst>
        </pc:picChg>
        <pc:picChg chg="add mod modCrop">
          <ac:chgData name="Katy Cummings" userId="8943e281-8307-4b61-9842-5ac0218e0a4d" providerId="ADAL" clId="{EE6A42D9-2C94-4456-B78A-B9DEB39356CA}" dt="2024-04-18T18:10:17.771" v="4747" actId="164"/>
          <ac:picMkLst>
            <pc:docMk/>
            <pc:sldMk cId="3716563060" sldId="1605"/>
            <ac:picMk id="7" creationId="{E8C96D96-70B9-1A20-52B6-B4E418DE7EAA}"/>
          </ac:picMkLst>
        </pc:picChg>
        <pc:picChg chg="mod">
          <ac:chgData name="Katy Cummings" userId="8943e281-8307-4b61-9842-5ac0218e0a4d" providerId="ADAL" clId="{EE6A42D9-2C94-4456-B78A-B9DEB39356CA}" dt="2024-04-18T17:57:03.146" v="4523" actId="1035"/>
          <ac:picMkLst>
            <pc:docMk/>
            <pc:sldMk cId="3716563060" sldId="1605"/>
            <ac:picMk id="8" creationId="{063AD3DC-5544-D253-E5ED-CF0AF097A881}"/>
          </ac:picMkLst>
        </pc:picChg>
        <pc:picChg chg="mod">
          <ac:chgData name="Katy Cummings" userId="8943e281-8307-4b61-9842-5ac0218e0a4d" providerId="ADAL" clId="{EE6A42D9-2C94-4456-B78A-B9DEB39356CA}" dt="2024-04-18T17:55:58.487" v="4511" actId="164"/>
          <ac:picMkLst>
            <pc:docMk/>
            <pc:sldMk cId="3716563060" sldId="1605"/>
            <ac:picMk id="14" creationId="{538BE3A5-DD22-884D-8BBF-DF20C26B8059}"/>
          </ac:picMkLst>
        </pc:picChg>
        <pc:picChg chg="mod">
          <ac:chgData name="Katy Cummings" userId="8943e281-8307-4b61-9842-5ac0218e0a4d" providerId="ADAL" clId="{EE6A42D9-2C94-4456-B78A-B9DEB39356CA}" dt="2024-04-18T17:55:58.487" v="4511" actId="164"/>
          <ac:picMkLst>
            <pc:docMk/>
            <pc:sldMk cId="3716563060" sldId="1605"/>
            <ac:picMk id="15" creationId="{5699DBCD-B980-D46E-485F-3C80346D06F1}"/>
          </ac:picMkLst>
        </pc:picChg>
        <pc:picChg chg="add del mod">
          <ac:chgData name="Katy Cummings" userId="8943e281-8307-4b61-9842-5ac0218e0a4d" providerId="ADAL" clId="{EE6A42D9-2C94-4456-B78A-B9DEB39356CA}" dt="2024-04-18T18:10:17.771" v="4747" actId="164"/>
          <ac:picMkLst>
            <pc:docMk/>
            <pc:sldMk cId="3716563060" sldId="1605"/>
            <ac:picMk id="16" creationId="{196CB419-34EB-60B0-818E-B189E42A0040}"/>
          </ac:picMkLst>
        </pc:picChg>
        <pc:picChg chg="add mod modCrop">
          <ac:chgData name="Katy Cummings" userId="8943e281-8307-4b61-9842-5ac0218e0a4d" providerId="ADAL" clId="{EE6A42D9-2C94-4456-B78A-B9DEB39356CA}" dt="2024-04-18T18:10:17.771" v="4747" actId="164"/>
          <ac:picMkLst>
            <pc:docMk/>
            <pc:sldMk cId="3716563060" sldId="1605"/>
            <ac:picMk id="17" creationId="{4B240436-401B-4BCC-ED5A-767C20E91CEE}"/>
          </ac:picMkLst>
        </pc:picChg>
        <pc:picChg chg="mod">
          <ac:chgData name="Katy Cummings" userId="8943e281-8307-4b61-9842-5ac0218e0a4d" providerId="ADAL" clId="{EE6A42D9-2C94-4456-B78A-B9DEB39356CA}" dt="2024-04-18T17:57:58.293" v="4529"/>
          <ac:picMkLst>
            <pc:docMk/>
            <pc:sldMk cId="3716563060" sldId="1605"/>
            <ac:picMk id="18" creationId="{988B4D9E-F93C-6857-278D-3370AF718365}"/>
          </ac:picMkLst>
        </pc:picChg>
        <pc:picChg chg="add mod modCrop">
          <ac:chgData name="Katy Cummings" userId="8943e281-8307-4b61-9842-5ac0218e0a4d" providerId="ADAL" clId="{EE6A42D9-2C94-4456-B78A-B9DEB39356CA}" dt="2024-04-18T18:10:17.771" v="4747" actId="164"/>
          <ac:picMkLst>
            <pc:docMk/>
            <pc:sldMk cId="3716563060" sldId="1605"/>
            <ac:picMk id="19" creationId="{C8B49687-61AE-CD45-8C82-AC51AA808110}"/>
          </ac:picMkLst>
        </pc:picChg>
        <pc:picChg chg="add mod modCrop">
          <ac:chgData name="Katy Cummings" userId="8943e281-8307-4b61-9842-5ac0218e0a4d" providerId="ADAL" clId="{EE6A42D9-2C94-4456-B78A-B9DEB39356CA}" dt="2024-04-18T18:10:17.771" v="4747" actId="164"/>
          <ac:picMkLst>
            <pc:docMk/>
            <pc:sldMk cId="3716563060" sldId="1605"/>
            <ac:picMk id="20" creationId="{82BE47FA-A064-A40F-10C3-8364514FC0E4}"/>
          </ac:picMkLst>
        </pc:picChg>
      </pc:sldChg>
      <pc:sldChg chg="modSp add del mod">
        <pc:chgData name="Katy Cummings" userId="8943e281-8307-4b61-9842-5ac0218e0a4d" providerId="ADAL" clId="{EE6A42D9-2C94-4456-B78A-B9DEB39356CA}" dt="2024-04-18T18:59:36.867" v="4862" actId="47"/>
        <pc:sldMkLst>
          <pc:docMk/>
          <pc:sldMk cId="649508134" sldId="1607"/>
        </pc:sldMkLst>
        <pc:picChg chg="mod">
          <ac:chgData name="Katy Cummings" userId="8943e281-8307-4b61-9842-5ac0218e0a4d" providerId="ADAL" clId="{EE6A42D9-2C94-4456-B78A-B9DEB39356CA}" dt="2024-04-18T18:56:37.579" v="4854" actId="1076"/>
          <ac:picMkLst>
            <pc:docMk/>
            <pc:sldMk cId="649508134" sldId="1607"/>
            <ac:picMk id="6" creationId="{7DAE7629-8F08-DE50-9908-BADEF36D03EE}"/>
          </ac:picMkLst>
        </pc:picChg>
      </pc:sldChg>
      <pc:sldChg chg="del modCm">
        <pc:chgData name="Katy Cummings" userId="8943e281-8307-4b61-9842-5ac0218e0a4d" providerId="ADAL" clId="{EE6A42D9-2C94-4456-B78A-B9DEB39356CA}" dt="2024-04-18T14:51:12.878" v="1033" actId="2696"/>
        <pc:sldMkLst>
          <pc:docMk/>
          <pc:sldMk cId="4208984594" sldId="1607"/>
        </pc:sldMkLst>
        <pc:extLst>
          <p:ext xmlns:p="http://schemas.openxmlformats.org/presentationml/2006/main" uri="{D6D511B9-2390-475A-947B-AFAB55BFBCF1}">
            <pc226:cmChg xmlns:pc226="http://schemas.microsoft.com/office/powerpoint/2022/06/main/command" chg="">
              <pc226:chgData name="Katy Cummings" userId="8943e281-8307-4b61-9842-5ac0218e0a4d" providerId="ADAL" clId="{EE6A42D9-2C94-4456-B78A-B9DEB39356CA}" dt="2024-04-16T13:41:13.606" v="23"/>
              <pc2:cmMkLst xmlns:pc2="http://schemas.microsoft.com/office/powerpoint/2019/9/main/command">
                <pc:docMk/>
                <pc:sldMk cId="4208984594" sldId="1607"/>
                <pc2:cmMk id="{39B6324A-5B9B-45EC-BD00-9F2C519A84DA}"/>
              </pc2:cmMkLst>
              <pc226:cmRplyChg chg="add">
                <pc226:chgData name="Katy Cummings" userId="8943e281-8307-4b61-9842-5ac0218e0a4d" providerId="ADAL" clId="{EE6A42D9-2C94-4456-B78A-B9DEB39356CA}" dt="2024-04-16T13:41:13.606" v="23"/>
                <pc2:cmRplyMkLst xmlns:pc2="http://schemas.microsoft.com/office/powerpoint/2019/9/main/command">
                  <pc:docMk/>
                  <pc:sldMk cId="4208984594" sldId="1607"/>
                  <pc2:cmMk id="{39B6324A-5B9B-45EC-BD00-9F2C519A84DA}"/>
                  <pc2:cmRplyMk id="{39D58A7B-259D-4A47-8E00-6424453B3ED9}"/>
                </pc2:cmRplyMkLst>
              </pc226:cmRplyChg>
            </pc226:cmChg>
          </p:ext>
        </pc:extLst>
      </pc:sldChg>
      <pc:sldChg chg="addSp delSp modSp mod ord modNotesTx">
        <pc:chgData name="Katy Cummings" userId="8943e281-8307-4b61-9842-5ac0218e0a4d" providerId="ADAL" clId="{EE6A42D9-2C94-4456-B78A-B9DEB39356CA}" dt="2024-04-19T17:36:20.185" v="7803" actId="27636"/>
        <pc:sldMkLst>
          <pc:docMk/>
          <pc:sldMk cId="230762723" sldId="1608"/>
        </pc:sldMkLst>
        <pc:spChg chg="mod">
          <ac:chgData name="Katy Cummings" userId="8943e281-8307-4b61-9842-5ac0218e0a4d" providerId="ADAL" clId="{EE6A42D9-2C94-4456-B78A-B9DEB39356CA}" dt="2024-04-19T17:29:05.725" v="7608" actId="20577"/>
          <ac:spMkLst>
            <pc:docMk/>
            <pc:sldMk cId="230762723" sldId="1608"/>
            <ac:spMk id="2" creationId="{B13E20E7-CCA6-457E-3846-20E58357E182}"/>
          </ac:spMkLst>
        </pc:spChg>
        <pc:spChg chg="mod">
          <ac:chgData name="Katy Cummings" userId="8943e281-8307-4b61-9842-5ac0218e0a4d" providerId="ADAL" clId="{EE6A42D9-2C94-4456-B78A-B9DEB39356CA}" dt="2024-04-19T17:36:20.185" v="7803" actId="27636"/>
          <ac:spMkLst>
            <pc:docMk/>
            <pc:sldMk cId="230762723" sldId="1608"/>
            <ac:spMk id="3" creationId="{BC2B688B-2BB5-E862-A4F8-BB3871C478D6}"/>
          </ac:spMkLst>
        </pc:spChg>
        <pc:spChg chg="add del mod">
          <ac:chgData name="Katy Cummings" userId="8943e281-8307-4b61-9842-5ac0218e0a4d" providerId="ADAL" clId="{EE6A42D9-2C94-4456-B78A-B9DEB39356CA}" dt="2024-04-19T13:16:45.041" v="5390" actId="478"/>
          <ac:spMkLst>
            <pc:docMk/>
            <pc:sldMk cId="230762723" sldId="1608"/>
            <ac:spMk id="7" creationId="{3EB517E3-9B0C-002C-325B-857D99A01482}"/>
          </ac:spMkLst>
        </pc:spChg>
        <pc:picChg chg="add del mod">
          <ac:chgData name="Katy Cummings" userId="8943e281-8307-4b61-9842-5ac0218e0a4d" providerId="ADAL" clId="{EE6A42D9-2C94-4456-B78A-B9DEB39356CA}" dt="2024-04-19T14:03:39.566" v="6210" actId="21"/>
          <ac:picMkLst>
            <pc:docMk/>
            <pc:sldMk cId="230762723" sldId="1608"/>
            <ac:picMk id="6" creationId="{A82E8318-7F0F-726D-E49A-D9740F7D4FC4}"/>
          </ac:picMkLst>
        </pc:picChg>
      </pc:sldChg>
      <pc:sldChg chg="addSp delSp modSp mod modCm modNotesTx">
        <pc:chgData name="Katy Cummings" userId="8943e281-8307-4b61-9842-5ac0218e0a4d" providerId="ADAL" clId="{EE6A42D9-2C94-4456-B78A-B9DEB39356CA}" dt="2024-04-19T12:51:59.855" v="5288" actId="1076"/>
        <pc:sldMkLst>
          <pc:docMk/>
          <pc:sldMk cId="2262262136" sldId="1609"/>
        </pc:sldMkLst>
        <pc:spChg chg="mod">
          <ac:chgData name="Katy Cummings" userId="8943e281-8307-4b61-9842-5ac0218e0a4d" providerId="ADAL" clId="{EE6A42D9-2C94-4456-B78A-B9DEB39356CA}" dt="2024-04-19T12:40:23.264" v="5261" actId="20577"/>
          <ac:spMkLst>
            <pc:docMk/>
            <pc:sldMk cId="2262262136" sldId="1609"/>
            <ac:spMk id="2" creationId="{23D38B30-3C1D-954E-94EC-6179982CF4D1}"/>
          </ac:spMkLst>
        </pc:spChg>
        <pc:spChg chg="del mod">
          <ac:chgData name="Katy Cummings" userId="8943e281-8307-4b61-9842-5ac0218e0a4d" providerId="ADAL" clId="{EE6A42D9-2C94-4456-B78A-B9DEB39356CA}" dt="2024-04-19T12:38:45.654" v="5176" actId="12084"/>
          <ac:spMkLst>
            <pc:docMk/>
            <pc:sldMk cId="2262262136" sldId="1609"/>
            <ac:spMk id="3" creationId="{EC0FD4FC-6822-8CB0-0DF1-BB5629895458}"/>
          </ac:spMkLst>
        </pc:spChg>
        <pc:spChg chg="add del mod">
          <ac:chgData name="Katy Cummings" userId="8943e281-8307-4b61-9842-5ac0218e0a4d" providerId="ADAL" clId="{EE6A42D9-2C94-4456-B78A-B9DEB39356CA}" dt="2024-04-19T12:18:10.979" v="5138" actId="478"/>
          <ac:spMkLst>
            <pc:docMk/>
            <pc:sldMk cId="2262262136" sldId="1609"/>
            <ac:spMk id="8" creationId="{1B63769B-233E-A793-C624-5959EC1972A9}"/>
          </ac:spMkLst>
        </pc:spChg>
        <pc:graphicFrameChg chg="add mod">
          <ac:chgData name="Katy Cummings" userId="8943e281-8307-4b61-9842-5ac0218e0a4d" providerId="ADAL" clId="{EE6A42D9-2C94-4456-B78A-B9DEB39356CA}" dt="2024-04-19T12:51:37.707" v="5282" actId="1076"/>
          <ac:graphicFrameMkLst>
            <pc:docMk/>
            <pc:sldMk cId="2262262136" sldId="1609"/>
            <ac:graphicFrameMk id="9" creationId="{6FA78256-86CE-0BFF-045A-C571B9A11FB9}"/>
          </ac:graphicFrameMkLst>
        </pc:graphicFrameChg>
        <pc:picChg chg="del">
          <ac:chgData name="Katy Cummings" userId="8943e281-8307-4b61-9842-5ac0218e0a4d" providerId="ADAL" clId="{EE6A42D9-2C94-4456-B78A-B9DEB39356CA}" dt="2024-04-19T12:18:13.088" v="5139" actId="478"/>
          <ac:picMkLst>
            <pc:docMk/>
            <pc:sldMk cId="2262262136" sldId="1609"/>
            <ac:picMk id="6" creationId="{B83B3EC4-E0AD-1C99-DBFA-743EF83313FC}"/>
          </ac:picMkLst>
        </pc:picChg>
        <pc:picChg chg="add mod">
          <ac:chgData name="Katy Cummings" userId="8943e281-8307-4b61-9842-5ac0218e0a4d" providerId="ADAL" clId="{EE6A42D9-2C94-4456-B78A-B9DEB39356CA}" dt="2024-04-19T12:51:59.855" v="5288" actId="1076"/>
          <ac:picMkLst>
            <pc:docMk/>
            <pc:sldMk cId="2262262136" sldId="1609"/>
            <ac:picMk id="7" creationId="{7976E629-6DEF-FB48-AD90-DA038DE4F8A9}"/>
          </ac:picMkLst>
        </pc:picChg>
        <pc:picChg chg="add mod">
          <ac:chgData name="Katy Cummings" userId="8943e281-8307-4b61-9842-5ac0218e0a4d" providerId="ADAL" clId="{EE6A42D9-2C94-4456-B78A-B9DEB39356CA}" dt="2024-04-19T12:43:07.219" v="5270" actId="14100"/>
          <ac:picMkLst>
            <pc:docMk/>
            <pc:sldMk cId="2262262136" sldId="1609"/>
            <ac:picMk id="11" creationId="{1F2DB43A-B8A7-328C-63EF-C6E03C5784E8}"/>
          </ac:picMkLst>
        </pc:picChg>
        <pc:picChg chg="add del mod">
          <ac:chgData name="Katy Cummings" userId="8943e281-8307-4b61-9842-5ac0218e0a4d" providerId="ADAL" clId="{EE6A42D9-2C94-4456-B78A-B9DEB39356CA}" dt="2024-04-19T12:51:20.675" v="5279" actId="478"/>
          <ac:picMkLst>
            <pc:docMk/>
            <pc:sldMk cId="2262262136" sldId="1609"/>
            <ac:picMk id="13" creationId="{F3F0109E-3354-BDDB-6F07-E00D49D94245}"/>
          </ac:picMkLst>
        </pc:picChg>
        <pc:picChg chg="add mod">
          <ac:chgData name="Katy Cummings" userId="8943e281-8307-4b61-9842-5ac0218e0a4d" providerId="ADAL" clId="{EE6A42D9-2C94-4456-B78A-B9DEB39356CA}" dt="2024-04-19T12:50:44.341" v="5277" actId="14100"/>
          <ac:picMkLst>
            <pc:docMk/>
            <pc:sldMk cId="2262262136" sldId="1609"/>
            <ac:picMk id="15" creationId="{7CB7E56F-AAF9-C19E-ADB2-97F164CF45D2}"/>
          </ac:picMkLst>
        </pc:picChg>
        <pc:picChg chg="add mod">
          <ac:chgData name="Katy Cummings" userId="8943e281-8307-4b61-9842-5ac0218e0a4d" providerId="ADAL" clId="{EE6A42D9-2C94-4456-B78A-B9DEB39356CA}" dt="2024-04-19T12:51:48.985" v="5286" actId="14100"/>
          <ac:picMkLst>
            <pc:docMk/>
            <pc:sldMk cId="2262262136" sldId="1609"/>
            <ac:picMk id="17" creationId="{83D12475-B435-BC26-14FD-65D15B94A14C}"/>
          </ac:picMkLst>
        </pc:picChg>
        <pc:extLst>
          <p:ext xmlns:p="http://schemas.openxmlformats.org/presentationml/2006/main" uri="{D6D511B9-2390-475A-947B-AFAB55BFBCF1}">
            <pc226:cmChg xmlns:pc226="http://schemas.microsoft.com/office/powerpoint/2022/06/main/command" chg="mod">
              <pc226:chgData name="Katy Cummings" userId="8943e281-8307-4b61-9842-5ac0218e0a4d" providerId="ADAL" clId="{EE6A42D9-2C94-4456-B78A-B9DEB39356CA}" dt="2024-04-19T12:18:13.093" v="5140" actId="2056"/>
              <pc2:cmMkLst xmlns:pc2="http://schemas.microsoft.com/office/powerpoint/2019/9/main/command">
                <pc:docMk/>
                <pc:sldMk cId="2262262136" sldId="1609"/>
                <pc2:cmMk id="{7E24EE02-3100-49CA-A4E7-0FFEE0DE0861}"/>
              </pc2:cmMkLst>
            </pc226:cmChg>
          </p:ext>
        </pc:extLst>
      </pc:sldChg>
      <pc:sldChg chg="delSp modSp mod modNotesTx">
        <pc:chgData name="Katy Cummings" userId="8943e281-8307-4b61-9842-5ac0218e0a4d" providerId="ADAL" clId="{EE6A42D9-2C94-4456-B78A-B9DEB39356CA}" dt="2024-05-02T18:17:23.529" v="32652" actId="20577"/>
        <pc:sldMkLst>
          <pc:docMk/>
          <pc:sldMk cId="2497495428" sldId="1611"/>
        </pc:sldMkLst>
        <pc:spChg chg="del">
          <ac:chgData name="Katy Cummings" userId="8943e281-8307-4b61-9842-5ac0218e0a4d" providerId="ADAL" clId="{EE6A42D9-2C94-4456-B78A-B9DEB39356CA}" dt="2024-05-02T16:22:18.472" v="30292" actId="478"/>
          <ac:spMkLst>
            <pc:docMk/>
            <pc:sldMk cId="2497495428" sldId="1611"/>
            <ac:spMk id="7" creationId="{16C2E9D9-9CE1-FDBD-D351-895975E4BDC0}"/>
          </ac:spMkLst>
        </pc:spChg>
        <pc:picChg chg="mod">
          <ac:chgData name="Katy Cummings" userId="8943e281-8307-4b61-9842-5ac0218e0a4d" providerId="ADAL" clId="{EE6A42D9-2C94-4456-B78A-B9DEB39356CA}" dt="2024-05-02T16:22:24.507" v="30294" actId="1076"/>
          <ac:picMkLst>
            <pc:docMk/>
            <pc:sldMk cId="2497495428" sldId="1611"/>
            <ac:picMk id="3" creationId="{994E61BC-D5B5-F85C-2F2B-5453643AEDD2}"/>
          </ac:picMkLst>
        </pc:picChg>
      </pc:sldChg>
      <pc:sldChg chg="del">
        <pc:chgData name="Katy Cummings" userId="8943e281-8307-4b61-9842-5ac0218e0a4d" providerId="ADAL" clId="{EE6A42D9-2C94-4456-B78A-B9DEB39356CA}" dt="2024-05-02T18:16:45.580" v="32524" actId="2696"/>
        <pc:sldMkLst>
          <pc:docMk/>
          <pc:sldMk cId="1713484274" sldId="1612"/>
        </pc:sldMkLst>
      </pc:sldChg>
      <pc:sldChg chg="addSp delSp modSp add mod modNotesTx">
        <pc:chgData name="Katy Cummings" userId="8943e281-8307-4b61-9842-5ac0218e0a4d" providerId="ADAL" clId="{EE6A42D9-2C94-4456-B78A-B9DEB39356CA}" dt="2024-05-03T15:09:56.248" v="34807" actId="207"/>
        <pc:sldMkLst>
          <pc:docMk/>
          <pc:sldMk cId="3573124809" sldId="1612"/>
        </pc:sldMkLst>
        <pc:spChg chg="del mod">
          <ac:chgData name="Katy Cummings" userId="8943e281-8307-4b61-9842-5ac0218e0a4d" providerId="ADAL" clId="{EE6A42D9-2C94-4456-B78A-B9DEB39356CA}" dt="2024-05-03T15:00:52.618" v="34767" actId="12084"/>
          <ac:spMkLst>
            <pc:docMk/>
            <pc:sldMk cId="3573124809" sldId="1612"/>
            <ac:spMk id="3" creationId="{C0C5E1F5-C320-06C6-3880-9A7ED704F420}"/>
          </ac:spMkLst>
        </pc:spChg>
        <pc:spChg chg="add del mod">
          <ac:chgData name="Katy Cummings" userId="8943e281-8307-4b61-9842-5ac0218e0a4d" providerId="ADAL" clId="{EE6A42D9-2C94-4456-B78A-B9DEB39356CA}" dt="2024-05-03T15:02:23.912" v="34776" actId="12084"/>
          <ac:spMkLst>
            <pc:docMk/>
            <pc:sldMk cId="3573124809" sldId="1612"/>
            <ac:spMk id="6" creationId="{420C0ECD-6B27-0E35-67F4-F20950C12A74}"/>
          </ac:spMkLst>
        </pc:spChg>
        <pc:spChg chg="add mod">
          <ac:chgData name="Katy Cummings" userId="8943e281-8307-4b61-9842-5ac0218e0a4d" providerId="ADAL" clId="{EE6A42D9-2C94-4456-B78A-B9DEB39356CA}" dt="2024-05-03T15:05:21.074" v="34799"/>
          <ac:spMkLst>
            <pc:docMk/>
            <pc:sldMk cId="3573124809" sldId="1612"/>
            <ac:spMk id="8" creationId="{D2A4E9F6-3DE4-EBA0-8C6A-185F7BA2631C}"/>
          </ac:spMkLst>
        </pc:spChg>
        <pc:graphicFrameChg chg="add del mod">
          <ac:chgData name="Katy Cummings" userId="8943e281-8307-4b61-9842-5ac0218e0a4d" providerId="ADAL" clId="{EE6A42D9-2C94-4456-B78A-B9DEB39356CA}" dt="2024-05-03T15:01:47.816" v="34774" actId="11529"/>
          <ac:graphicFrameMkLst>
            <pc:docMk/>
            <pc:sldMk cId="3573124809" sldId="1612"/>
            <ac:graphicFrameMk id="4" creationId="{B6416592-C3EF-43CE-4AF0-49CA93D373B7}"/>
          </ac:graphicFrameMkLst>
        </pc:graphicFrameChg>
        <pc:graphicFrameChg chg="add mod modGraphic">
          <ac:chgData name="Katy Cummings" userId="8943e281-8307-4b61-9842-5ac0218e0a4d" providerId="ADAL" clId="{EE6A42D9-2C94-4456-B78A-B9DEB39356CA}" dt="2024-05-03T15:09:56.248" v="34807" actId="207"/>
          <ac:graphicFrameMkLst>
            <pc:docMk/>
            <pc:sldMk cId="3573124809" sldId="1612"/>
            <ac:graphicFrameMk id="7" creationId="{A1DF42DF-8469-D25D-54B7-10EB4D5105C7}"/>
          </ac:graphicFrameMkLst>
        </pc:graphicFrameChg>
      </pc:sldChg>
      <pc:sldChg chg="modSp mod">
        <pc:chgData name="Katy Cummings" userId="8943e281-8307-4b61-9842-5ac0218e0a4d" providerId="ADAL" clId="{EE6A42D9-2C94-4456-B78A-B9DEB39356CA}" dt="2024-04-17T17:07:24.783" v="30" actId="20577"/>
        <pc:sldMkLst>
          <pc:docMk/>
          <pc:sldMk cId="64719004" sldId="2330"/>
        </pc:sldMkLst>
        <pc:spChg chg="mod">
          <ac:chgData name="Katy Cummings" userId="8943e281-8307-4b61-9842-5ac0218e0a4d" providerId="ADAL" clId="{EE6A42D9-2C94-4456-B78A-B9DEB39356CA}" dt="2024-04-17T17:07:24.783" v="30" actId="20577"/>
          <ac:spMkLst>
            <pc:docMk/>
            <pc:sldMk cId="64719004" sldId="2330"/>
            <ac:spMk id="11" creationId="{3EF75C55-1682-B06B-E02D-DF48226693BA}"/>
          </ac:spMkLst>
        </pc:spChg>
      </pc:sldChg>
      <pc:sldChg chg="del">
        <pc:chgData name="Katy Cummings" userId="8943e281-8307-4b61-9842-5ac0218e0a4d" providerId="ADAL" clId="{EE6A42D9-2C94-4456-B78A-B9DEB39356CA}" dt="2024-04-17T16:54:16.694" v="24" actId="47"/>
        <pc:sldMkLst>
          <pc:docMk/>
          <pc:sldMk cId="3176592835" sldId="2514"/>
        </pc:sldMkLst>
      </pc:sldChg>
      <pc:sldChg chg="modNotesTx">
        <pc:chgData name="Katy Cummings" userId="8943e281-8307-4b61-9842-5ac0218e0a4d" providerId="ADAL" clId="{EE6A42D9-2C94-4456-B78A-B9DEB39356CA}" dt="2024-04-18T17:44:05.240" v="4080" actId="20577"/>
        <pc:sldMkLst>
          <pc:docMk/>
          <pc:sldMk cId="3164041387" sldId="2516"/>
        </pc:sldMkLst>
      </pc:sldChg>
      <pc:sldChg chg="addSp delSp modSp mod ord modNotesTx">
        <pc:chgData name="Katy Cummings" userId="8943e281-8307-4b61-9842-5ac0218e0a4d" providerId="ADAL" clId="{EE6A42D9-2C94-4456-B78A-B9DEB39356CA}" dt="2024-05-03T17:15:13.611" v="35154" actId="1076"/>
        <pc:sldMkLst>
          <pc:docMk/>
          <pc:sldMk cId="3458809551" sldId="2517"/>
        </pc:sldMkLst>
        <pc:spChg chg="mod">
          <ac:chgData name="Katy Cummings" userId="8943e281-8307-4b61-9842-5ac0218e0a4d" providerId="ADAL" clId="{EE6A42D9-2C94-4456-B78A-B9DEB39356CA}" dt="2024-05-03T17:15:08.466" v="35153" actId="1076"/>
          <ac:spMkLst>
            <pc:docMk/>
            <pc:sldMk cId="3458809551" sldId="2517"/>
            <ac:spMk id="2" creationId="{04E2BD83-EEAA-D3F2-E5A0-7D5AE8FE5113}"/>
          </ac:spMkLst>
        </pc:spChg>
        <pc:spChg chg="add del mod">
          <ac:chgData name="Katy Cummings" userId="8943e281-8307-4b61-9842-5ac0218e0a4d" providerId="ADAL" clId="{EE6A42D9-2C94-4456-B78A-B9DEB39356CA}" dt="2024-05-03T17:13:27.266" v="35129" actId="478"/>
          <ac:spMkLst>
            <pc:docMk/>
            <pc:sldMk cId="3458809551" sldId="2517"/>
            <ac:spMk id="7" creationId="{F7B4413F-75FE-D694-CE9F-F7E4FABDE052}"/>
          </ac:spMkLst>
        </pc:spChg>
        <pc:picChg chg="add mod">
          <ac:chgData name="Katy Cummings" userId="8943e281-8307-4b61-9842-5ac0218e0a4d" providerId="ADAL" clId="{EE6A42D9-2C94-4456-B78A-B9DEB39356CA}" dt="2024-05-03T17:15:13.611" v="35154" actId="1076"/>
          <ac:picMkLst>
            <pc:docMk/>
            <pc:sldMk cId="3458809551" sldId="2517"/>
            <ac:picMk id="6" creationId="{392C2434-5691-4392-2F9F-5C4ED4F249CE}"/>
          </ac:picMkLst>
        </pc:picChg>
      </pc:sldChg>
      <pc:sldChg chg="addSp modSp del mod modCm">
        <pc:chgData name="Katy Cummings" userId="8943e281-8307-4b61-9842-5ac0218e0a4d" providerId="ADAL" clId="{EE6A42D9-2C94-4456-B78A-B9DEB39356CA}" dt="2024-04-18T12:21:15.417" v="618" actId="2696"/>
        <pc:sldMkLst>
          <pc:docMk/>
          <pc:sldMk cId="3935344737" sldId="2524"/>
        </pc:sldMkLst>
        <pc:picChg chg="add mod">
          <ac:chgData name="Katy Cummings" userId="8943e281-8307-4b61-9842-5ac0218e0a4d" providerId="ADAL" clId="{EE6A42D9-2C94-4456-B78A-B9DEB39356CA}" dt="2024-04-17T18:27:55.922" v="109" actId="1076"/>
          <ac:picMkLst>
            <pc:docMk/>
            <pc:sldMk cId="3935344737" sldId="2524"/>
            <ac:picMk id="3" creationId="{03A39DB9-F47B-6C16-9F17-BE5F983C16AB}"/>
          </ac:picMkLst>
        </pc:picChg>
        <pc:picChg chg="mod">
          <ac:chgData name="Katy Cummings" userId="8943e281-8307-4b61-9842-5ac0218e0a4d" providerId="ADAL" clId="{EE6A42D9-2C94-4456-B78A-B9DEB39356CA}" dt="2024-04-17T18:27:04.424" v="105" actId="1076"/>
          <ac:picMkLst>
            <pc:docMk/>
            <pc:sldMk cId="3935344737" sldId="2524"/>
            <ac:picMk id="8" creationId="{F013DE07-5F39-DC0D-25B7-7439D12AA053}"/>
          </ac:picMkLst>
        </pc:picChg>
        <pc:extLst>
          <p:ext xmlns:p="http://schemas.openxmlformats.org/presentationml/2006/main" uri="{D6D511B9-2390-475A-947B-AFAB55BFBCF1}">
            <pc226:cmChg xmlns:pc226="http://schemas.microsoft.com/office/powerpoint/2022/06/main/command" chg="">
              <pc226:chgData name="Katy Cummings" userId="8943e281-8307-4b61-9842-5ac0218e0a4d" providerId="ADAL" clId="{EE6A42D9-2C94-4456-B78A-B9DEB39356CA}" dt="2024-04-17T18:28:26.258" v="110"/>
              <pc2:cmMkLst xmlns:pc2="http://schemas.microsoft.com/office/powerpoint/2019/9/main/command">
                <pc:docMk/>
                <pc:sldMk cId="3935344737" sldId="2524"/>
                <pc2:cmMk id="{A09A1063-E72E-4B2B-83CA-2B17DC3AF029}"/>
              </pc2:cmMkLst>
              <pc226:cmRplyChg chg="add">
                <pc226:chgData name="Katy Cummings" userId="8943e281-8307-4b61-9842-5ac0218e0a4d" providerId="ADAL" clId="{EE6A42D9-2C94-4456-B78A-B9DEB39356CA}" dt="2024-04-17T18:28:26.258" v="110"/>
                <pc2:cmRplyMkLst xmlns:pc2="http://schemas.microsoft.com/office/powerpoint/2019/9/main/command">
                  <pc:docMk/>
                  <pc:sldMk cId="3935344737" sldId="2524"/>
                  <pc2:cmMk id="{A09A1063-E72E-4B2B-83CA-2B17DC3AF029}"/>
                  <pc2:cmRplyMk id="{F9704CA9-1C25-43FB-B1D6-6BA0583FAC5E}"/>
                </pc2:cmRplyMkLst>
              </pc226:cmRplyChg>
            </pc226:cmChg>
          </p:ext>
        </pc:extLst>
      </pc:sldChg>
      <pc:sldChg chg="modCm modNotesTx">
        <pc:chgData name="Katy Cummings" userId="8943e281-8307-4b61-9842-5ac0218e0a4d" providerId="ADAL" clId="{EE6A42D9-2C94-4456-B78A-B9DEB39356CA}" dt="2024-04-16T13:24:34.596" v="21"/>
        <pc:sldMkLst>
          <pc:docMk/>
          <pc:sldMk cId="3499180155" sldId="2526"/>
        </pc:sldMkLst>
        <pc:extLst>
          <p:ext xmlns:p="http://schemas.openxmlformats.org/presentationml/2006/main" uri="{D6D511B9-2390-475A-947B-AFAB55BFBCF1}">
            <pc226:cmChg xmlns:pc226="http://schemas.microsoft.com/office/powerpoint/2022/06/main/command" chg="">
              <pc226:chgData name="Katy Cummings" userId="8943e281-8307-4b61-9842-5ac0218e0a4d" providerId="ADAL" clId="{EE6A42D9-2C94-4456-B78A-B9DEB39356CA}" dt="2024-04-16T13:24:34.596" v="21"/>
              <pc2:cmMkLst xmlns:pc2="http://schemas.microsoft.com/office/powerpoint/2019/9/main/command">
                <pc:docMk/>
                <pc:sldMk cId="3499180155" sldId="2526"/>
                <pc2:cmMk id="{489A6E57-4D33-4B51-8596-B5A69506824D}"/>
              </pc2:cmMkLst>
              <pc226:cmRplyChg chg="add">
                <pc226:chgData name="Katy Cummings" userId="8943e281-8307-4b61-9842-5ac0218e0a4d" providerId="ADAL" clId="{EE6A42D9-2C94-4456-B78A-B9DEB39356CA}" dt="2024-04-16T13:24:34.596" v="21"/>
                <pc2:cmRplyMkLst xmlns:pc2="http://schemas.microsoft.com/office/powerpoint/2019/9/main/command">
                  <pc:docMk/>
                  <pc:sldMk cId="3499180155" sldId="2526"/>
                  <pc2:cmMk id="{489A6E57-4D33-4B51-8596-B5A69506824D}"/>
                  <pc2:cmRplyMk id="{768D6593-2454-486B-B28A-E4B1E398AD8D}"/>
                </pc2:cmRplyMkLst>
              </pc226:cmRplyChg>
            </pc226:cmChg>
          </p:ext>
        </pc:extLst>
      </pc:sldChg>
      <pc:sldChg chg="del">
        <pc:chgData name="Katy Cummings" userId="8943e281-8307-4b61-9842-5ac0218e0a4d" providerId="ADAL" clId="{EE6A42D9-2C94-4456-B78A-B9DEB39356CA}" dt="2024-04-18T14:51:12.878" v="1033" actId="2696"/>
        <pc:sldMkLst>
          <pc:docMk/>
          <pc:sldMk cId="2822986389" sldId="2527"/>
        </pc:sldMkLst>
      </pc:sldChg>
      <pc:sldChg chg="add">
        <pc:chgData name="Katy Cummings" userId="8943e281-8307-4b61-9842-5ac0218e0a4d" providerId="ADAL" clId="{EE6A42D9-2C94-4456-B78A-B9DEB39356CA}" dt="2024-04-18T14:51:16.385" v="1034"/>
        <pc:sldMkLst>
          <pc:docMk/>
          <pc:sldMk cId="3791654902" sldId="2527"/>
        </pc:sldMkLst>
      </pc:sldChg>
      <pc:sldChg chg="add modNotesTx">
        <pc:chgData name="Katy Cummings" userId="8943e281-8307-4b61-9842-5ac0218e0a4d" providerId="ADAL" clId="{EE6A42D9-2C94-4456-B78A-B9DEB39356CA}" dt="2024-04-18T19:12:51.431" v="4866" actId="20577"/>
        <pc:sldMkLst>
          <pc:docMk/>
          <pc:sldMk cId="141505392" sldId="2528"/>
        </pc:sldMkLst>
      </pc:sldChg>
      <pc:sldChg chg="del">
        <pc:chgData name="Katy Cummings" userId="8943e281-8307-4b61-9842-5ac0218e0a4d" providerId="ADAL" clId="{EE6A42D9-2C94-4456-B78A-B9DEB39356CA}" dt="2024-04-18T14:51:12.878" v="1033" actId="2696"/>
        <pc:sldMkLst>
          <pc:docMk/>
          <pc:sldMk cId="4072283934" sldId="2528"/>
        </pc:sldMkLst>
      </pc:sldChg>
      <pc:sldChg chg="del modNotesTx">
        <pc:chgData name="Katy Cummings" userId="8943e281-8307-4b61-9842-5ac0218e0a4d" providerId="ADAL" clId="{EE6A42D9-2C94-4456-B78A-B9DEB39356CA}" dt="2024-04-18T16:37:53.598" v="3906" actId="47"/>
        <pc:sldMkLst>
          <pc:docMk/>
          <pc:sldMk cId="3832281139" sldId="2530"/>
        </pc:sldMkLst>
      </pc:sldChg>
      <pc:sldChg chg="modSp mod">
        <pc:chgData name="Katy Cummings" userId="8943e281-8307-4b61-9842-5ac0218e0a4d" providerId="ADAL" clId="{EE6A42D9-2C94-4456-B78A-B9DEB39356CA}" dt="2024-04-18T18:13:20.638" v="4805" actId="14100"/>
        <pc:sldMkLst>
          <pc:docMk/>
          <pc:sldMk cId="3841013408" sldId="2531"/>
        </pc:sldMkLst>
        <pc:spChg chg="mod">
          <ac:chgData name="Katy Cummings" userId="8943e281-8307-4b61-9842-5ac0218e0a4d" providerId="ADAL" clId="{EE6A42D9-2C94-4456-B78A-B9DEB39356CA}" dt="2024-04-18T18:13:20.638" v="4805" actId="14100"/>
          <ac:spMkLst>
            <pc:docMk/>
            <pc:sldMk cId="3841013408" sldId="2531"/>
            <ac:spMk id="2" creationId="{E7923109-D501-A584-3A0C-FE9241C4CFB4}"/>
          </ac:spMkLst>
        </pc:spChg>
      </pc:sldChg>
      <pc:sldChg chg="modSp mod">
        <pc:chgData name="Katy Cummings" userId="8943e281-8307-4b61-9842-5ac0218e0a4d" providerId="ADAL" clId="{EE6A42D9-2C94-4456-B78A-B9DEB39356CA}" dt="2024-04-22T14:10:00.032" v="9144" actId="20577"/>
        <pc:sldMkLst>
          <pc:docMk/>
          <pc:sldMk cId="1012093490" sldId="2532"/>
        </pc:sldMkLst>
        <pc:spChg chg="mod">
          <ac:chgData name="Katy Cummings" userId="8943e281-8307-4b61-9842-5ac0218e0a4d" providerId="ADAL" clId="{EE6A42D9-2C94-4456-B78A-B9DEB39356CA}" dt="2024-04-22T14:10:00.032" v="9144" actId="20577"/>
          <ac:spMkLst>
            <pc:docMk/>
            <pc:sldMk cId="1012093490" sldId="2532"/>
            <ac:spMk id="2" creationId="{65AEB8A2-8D0F-59D9-AE52-4378451235C9}"/>
          </ac:spMkLst>
        </pc:spChg>
      </pc:sldChg>
      <pc:sldChg chg="modSp mod ord">
        <pc:chgData name="Katy Cummings" userId="8943e281-8307-4b61-9842-5ac0218e0a4d" providerId="ADAL" clId="{EE6A42D9-2C94-4456-B78A-B9DEB39356CA}" dt="2024-04-24T14:10:59.405" v="17087" actId="20577"/>
        <pc:sldMkLst>
          <pc:docMk/>
          <pc:sldMk cId="1368705555" sldId="2535"/>
        </pc:sldMkLst>
        <pc:spChg chg="mod">
          <ac:chgData name="Katy Cummings" userId="8943e281-8307-4b61-9842-5ac0218e0a4d" providerId="ADAL" clId="{EE6A42D9-2C94-4456-B78A-B9DEB39356CA}" dt="2024-04-24T14:10:59.405" v="17087" actId="20577"/>
          <ac:spMkLst>
            <pc:docMk/>
            <pc:sldMk cId="1368705555" sldId="2535"/>
            <ac:spMk id="5" creationId="{EEDE65ED-EC6F-DAB4-9A29-E61F7F6FC4AC}"/>
          </ac:spMkLst>
        </pc:spChg>
      </pc:sldChg>
      <pc:sldChg chg="addSp delSp modSp mod modNotesTx">
        <pc:chgData name="Katy Cummings" userId="8943e281-8307-4b61-9842-5ac0218e0a4d" providerId="ADAL" clId="{EE6A42D9-2C94-4456-B78A-B9DEB39356CA}" dt="2024-04-24T14:56:10.608" v="18407" actId="313"/>
        <pc:sldMkLst>
          <pc:docMk/>
          <pc:sldMk cId="335992327" sldId="2536"/>
        </pc:sldMkLst>
        <pc:spChg chg="mod">
          <ac:chgData name="Katy Cummings" userId="8943e281-8307-4b61-9842-5ac0218e0a4d" providerId="ADAL" clId="{EE6A42D9-2C94-4456-B78A-B9DEB39356CA}" dt="2024-04-24T14:31:01.175" v="17698" actId="20577"/>
          <ac:spMkLst>
            <pc:docMk/>
            <pc:sldMk cId="335992327" sldId="2536"/>
            <ac:spMk id="2" creationId="{C6648AE8-4EC4-8F63-9301-371E6FEAD2AD}"/>
          </ac:spMkLst>
        </pc:spChg>
        <pc:spChg chg="add del mod">
          <ac:chgData name="Katy Cummings" userId="8943e281-8307-4b61-9842-5ac0218e0a4d" providerId="ADAL" clId="{EE6A42D9-2C94-4456-B78A-B9DEB39356CA}" dt="2024-04-24T13:46:57.484" v="15005" actId="478"/>
          <ac:spMkLst>
            <pc:docMk/>
            <pc:sldMk cId="335992327" sldId="2536"/>
            <ac:spMk id="6" creationId="{C5457DE7-46A5-0258-16BD-AACE9AB32B73}"/>
          </ac:spMkLst>
        </pc:spChg>
        <pc:spChg chg="add mod">
          <ac:chgData name="Katy Cummings" userId="8943e281-8307-4b61-9842-5ac0218e0a4d" providerId="ADAL" clId="{EE6A42D9-2C94-4456-B78A-B9DEB39356CA}" dt="2024-04-24T14:27:37.199" v="17552" actId="1076"/>
          <ac:spMkLst>
            <pc:docMk/>
            <pc:sldMk cId="335992327" sldId="2536"/>
            <ac:spMk id="10" creationId="{0D2E8A25-D6BC-CCB5-1C88-15A9349173E6}"/>
          </ac:spMkLst>
        </pc:spChg>
        <pc:picChg chg="add del mod">
          <ac:chgData name="Katy Cummings" userId="8943e281-8307-4b61-9842-5ac0218e0a4d" providerId="ADAL" clId="{EE6A42D9-2C94-4456-B78A-B9DEB39356CA}" dt="2024-04-24T13:46:55.489" v="15004" actId="478"/>
          <ac:picMkLst>
            <pc:docMk/>
            <pc:sldMk cId="335992327" sldId="2536"/>
            <ac:picMk id="5" creationId="{5CCAC4D8-E7BD-9D9A-6DD7-295132EE8F07}"/>
          </ac:picMkLst>
        </pc:picChg>
        <pc:picChg chg="add mod">
          <ac:chgData name="Katy Cummings" userId="8943e281-8307-4b61-9842-5ac0218e0a4d" providerId="ADAL" clId="{EE6A42D9-2C94-4456-B78A-B9DEB39356CA}" dt="2024-04-24T13:49:59.644" v="15013" actId="688"/>
          <ac:picMkLst>
            <pc:docMk/>
            <pc:sldMk cId="335992327" sldId="2536"/>
            <ac:picMk id="8" creationId="{9AFC07A7-9D1C-C769-B0C2-371FFCE469AB}"/>
          </ac:picMkLst>
        </pc:picChg>
        <pc:picChg chg="del mod modCrop">
          <ac:chgData name="Katy Cummings" userId="8943e281-8307-4b61-9842-5ac0218e0a4d" providerId="ADAL" clId="{EE6A42D9-2C94-4456-B78A-B9DEB39356CA}" dt="2024-04-24T13:49:01.555" v="15007" actId="478"/>
          <ac:picMkLst>
            <pc:docMk/>
            <pc:sldMk cId="335992327" sldId="2536"/>
            <ac:picMk id="9" creationId="{26FB67F1-6348-32FE-0D40-BA974B0DE966}"/>
          </ac:picMkLst>
        </pc:picChg>
      </pc:sldChg>
      <pc:sldChg chg="del modNotesTx">
        <pc:chgData name="Katy Cummings" userId="8943e281-8307-4b61-9842-5ac0218e0a4d" providerId="ADAL" clId="{EE6A42D9-2C94-4456-B78A-B9DEB39356CA}" dt="2024-04-24T14:12:02.690" v="17090" actId="47"/>
        <pc:sldMkLst>
          <pc:docMk/>
          <pc:sldMk cId="1605909709" sldId="2537"/>
        </pc:sldMkLst>
      </pc:sldChg>
      <pc:sldChg chg="addSp delSp modSp mod modNotesTx">
        <pc:chgData name="Katy Cummings" userId="8943e281-8307-4b61-9842-5ac0218e0a4d" providerId="ADAL" clId="{EE6A42D9-2C94-4456-B78A-B9DEB39356CA}" dt="2024-04-24T14:53:29.189" v="18320" actId="1076"/>
        <pc:sldMkLst>
          <pc:docMk/>
          <pc:sldMk cId="3886394297" sldId="2538"/>
        </pc:sldMkLst>
        <pc:spChg chg="del">
          <ac:chgData name="Katy Cummings" userId="8943e281-8307-4b61-9842-5ac0218e0a4d" providerId="ADAL" clId="{EE6A42D9-2C94-4456-B78A-B9DEB39356CA}" dt="2024-04-24T12:41:50.957" v="12569" actId="478"/>
          <ac:spMkLst>
            <pc:docMk/>
            <pc:sldMk cId="3886394297" sldId="2538"/>
            <ac:spMk id="2" creationId="{EA93B8C8-BC9B-65C1-88AD-31BD2F822DC7}"/>
          </ac:spMkLst>
        </pc:spChg>
        <pc:spChg chg="del topLvl">
          <ac:chgData name="Katy Cummings" userId="8943e281-8307-4b61-9842-5ac0218e0a4d" providerId="ADAL" clId="{EE6A42D9-2C94-4456-B78A-B9DEB39356CA}" dt="2024-04-24T14:51:45.612" v="18308" actId="478"/>
          <ac:spMkLst>
            <pc:docMk/>
            <pc:sldMk cId="3886394297" sldId="2538"/>
            <ac:spMk id="7" creationId="{40CA954C-D026-4F2A-41F9-C000C9ED96C2}"/>
          </ac:spMkLst>
        </pc:spChg>
        <pc:spChg chg="add del mod">
          <ac:chgData name="Katy Cummings" userId="8943e281-8307-4b61-9842-5ac0218e0a4d" providerId="ADAL" clId="{EE6A42D9-2C94-4456-B78A-B9DEB39356CA}" dt="2024-04-24T12:41:10.078" v="12563" actId="478"/>
          <ac:spMkLst>
            <pc:docMk/>
            <pc:sldMk cId="3886394297" sldId="2538"/>
            <ac:spMk id="9" creationId="{897A552B-E54D-94FD-C04B-D68B19AB1AD9}"/>
          </ac:spMkLst>
        </pc:spChg>
        <pc:spChg chg="add del mod">
          <ac:chgData name="Katy Cummings" userId="8943e281-8307-4b61-9842-5ac0218e0a4d" providerId="ADAL" clId="{EE6A42D9-2C94-4456-B78A-B9DEB39356CA}" dt="2024-04-24T12:39:31.865" v="12535" actId="478"/>
          <ac:spMkLst>
            <pc:docMk/>
            <pc:sldMk cId="3886394297" sldId="2538"/>
            <ac:spMk id="12" creationId="{8799E7B2-530B-A442-F658-459D0B510C7C}"/>
          </ac:spMkLst>
        </pc:spChg>
        <pc:spChg chg="add del mod">
          <ac:chgData name="Katy Cummings" userId="8943e281-8307-4b61-9842-5ac0218e0a4d" providerId="ADAL" clId="{EE6A42D9-2C94-4456-B78A-B9DEB39356CA}" dt="2024-04-24T12:41:59.188" v="12572" actId="478"/>
          <ac:spMkLst>
            <pc:docMk/>
            <pc:sldMk cId="3886394297" sldId="2538"/>
            <ac:spMk id="14" creationId="{401268CC-995E-F458-F8FB-2755C0BFED3D}"/>
          </ac:spMkLst>
        </pc:spChg>
        <pc:grpChg chg="del mod">
          <ac:chgData name="Katy Cummings" userId="8943e281-8307-4b61-9842-5ac0218e0a4d" providerId="ADAL" clId="{EE6A42D9-2C94-4456-B78A-B9DEB39356CA}" dt="2024-04-24T14:51:45.612" v="18308" actId="478"/>
          <ac:grpSpMkLst>
            <pc:docMk/>
            <pc:sldMk cId="3886394297" sldId="2538"/>
            <ac:grpSpMk id="8" creationId="{6ED35B1F-D190-E615-7FBC-CEBC4491C0EF}"/>
          </ac:grpSpMkLst>
        </pc:grpChg>
        <pc:graphicFrameChg chg="add mod">
          <ac:chgData name="Katy Cummings" userId="8943e281-8307-4b61-9842-5ac0218e0a4d" providerId="ADAL" clId="{EE6A42D9-2C94-4456-B78A-B9DEB39356CA}" dt="2024-04-24T14:52:01.865" v="18309"/>
          <ac:graphicFrameMkLst>
            <pc:docMk/>
            <pc:sldMk cId="3886394297" sldId="2538"/>
            <ac:graphicFrameMk id="15" creationId="{F1BB5617-87D0-EFD0-66C5-F916396D249E}"/>
          </ac:graphicFrameMkLst>
        </pc:graphicFrameChg>
        <pc:graphicFrameChg chg="add del mod modGraphic">
          <ac:chgData name="Katy Cummings" userId="8943e281-8307-4b61-9842-5ac0218e0a4d" providerId="ADAL" clId="{EE6A42D9-2C94-4456-B78A-B9DEB39356CA}" dt="2024-04-24T14:53:24.080" v="18319" actId="478"/>
          <ac:graphicFrameMkLst>
            <pc:docMk/>
            <pc:sldMk cId="3886394297" sldId="2538"/>
            <ac:graphicFrameMk id="16" creationId="{42140D0A-C7BE-E631-5480-3FCE055C26CC}"/>
          </ac:graphicFrameMkLst>
        </pc:graphicFrameChg>
        <pc:graphicFrameChg chg="add mod">
          <ac:chgData name="Katy Cummings" userId="8943e281-8307-4b61-9842-5ac0218e0a4d" providerId="ADAL" clId="{EE6A42D9-2C94-4456-B78A-B9DEB39356CA}" dt="2024-04-24T14:53:03.385" v="18315"/>
          <ac:graphicFrameMkLst>
            <pc:docMk/>
            <pc:sldMk cId="3886394297" sldId="2538"/>
            <ac:graphicFrameMk id="17" creationId="{E5B1B22A-D81B-4836-25A3-B7DE06563D3D}"/>
          </ac:graphicFrameMkLst>
        </pc:graphicFrameChg>
        <pc:picChg chg="add mod">
          <ac:chgData name="Katy Cummings" userId="8943e281-8307-4b61-9842-5ac0218e0a4d" providerId="ADAL" clId="{EE6A42D9-2C94-4456-B78A-B9DEB39356CA}" dt="2024-04-24T12:42:56.723" v="12577" actId="1076"/>
          <ac:picMkLst>
            <pc:docMk/>
            <pc:sldMk cId="3886394297" sldId="2538"/>
            <ac:picMk id="5" creationId="{F0FC2D11-85DB-9C59-506A-E966046F2CCD}"/>
          </ac:picMkLst>
        </pc:picChg>
        <pc:picChg chg="del topLvl">
          <ac:chgData name="Katy Cummings" userId="8943e281-8307-4b61-9842-5ac0218e0a4d" providerId="ADAL" clId="{EE6A42D9-2C94-4456-B78A-B9DEB39356CA}" dt="2024-04-24T14:52:51.601" v="18314" actId="478"/>
          <ac:picMkLst>
            <pc:docMk/>
            <pc:sldMk cId="3886394297" sldId="2538"/>
            <ac:picMk id="6" creationId="{DA0B1E93-7445-3F6D-841B-287DD1CAD7A7}"/>
          </ac:picMkLst>
        </pc:picChg>
        <pc:picChg chg="del">
          <ac:chgData name="Katy Cummings" userId="8943e281-8307-4b61-9842-5ac0218e0a4d" providerId="ADAL" clId="{EE6A42D9-2C94-4456-B78A-B9DEB39356CA}" dt="2024-04-24T12:39:16.678" v="12532" actId="478"/>
          <ac:picMkLst>
            <pc:docMk/>
            <pc:sldMk cId="3886394297" sldId="2538"/>
            <ac:picMk id="10" creationId="{E482A877-8128-914F-1DAF-F2EC15F4F433}"/>
          </ac:picMkLst>
        </pc:picChg>
        <pc:picChg chg="add mod modCrop">
          <ac:chgData name="Katy Cummings" userId="8943e281-8307-4b61-9842-5ac0218e0a4d" providerId="ADAL" clId="{EE6A42D9-2C94-4456-B78A-B9DEB39356CA}" dt="2024-04-24T14:53:29.189" v="18320" actId="1076"/>
          <ac:picMkLst>
            <pc:docMk/>
            <pc:sldMk cId="3886394297" sldId="2538"/>
            <ac:picMk id="18" creationId="{F21474E6-3C4A-7D15-641B-E8E7B0E69A79}"/>
          </ac:picMkLst>
        </pc:picChg>
      </pc:sldChg>
      <pc:sldChg chg="del">
        <pc:chgData name="Katy Cummings" userId="8943e281-8307-4b61-9842-5ac0218e0a4d" providerId="ADAL" clId="{EE6A42D9-2C94-4456-B78A-B9DEB39356CA}" dt="2024-04-26T13:55:09.628" v="18527" actId="2696"/>
        <pc:sldMkLst>
          <pc:docMk/>
          <pc:sldMk cId="1918046800" sldId="2539"/>
        </pc:sldMkLst>
      </pc:sldChg>
      <pc:sldChg chg="addSp delSp modSp mod modNotesTx">
        <pc:chgData name="Katy Cummings" userId="8943e281-8307-4b61-9842-5ac0218e0a4d" providerId="ADAL" clId="{EE6A42D9-2C94-4456-B78A-B9DEB39356CA}" dt="2024-04-26T14:53:27.981" v="18790" actId="1440"/>
        <pc:sldMkLst>
          <pc:docMk/>
          <pc:sldMk cId="943398386" sldId="2540"/>
        </pc:sldMkLst>
        <pc:spChg chg="add del mod">
          <ac:chgData name="Katy Cummings" userId="8943e281-8307-4b61-9842-5ac0218e0a4d" providerId="ADAL" clId="{EE6A42D9-2C94-4456-B78A-B9DEB39356CA}" dt="2024-04-26T14:44:57.811" v="18642" actId="478"/>
          <ac:spMkLst>
            <pc:docMk/>
            <pc:sldMk cId="943398386" sldId="2540"/>
            <ac:spMk id="7" creationId="{DAA9C687-45B3-A193-EDDB-DBC6A16E2E9E}"/>
          </ac:spMkLst>
        </pc:spChg>
        <pc:spChg chg="add del mod">
          <ac:chgData name="Katy Cummings" userId="8943e281-8307-4b61-9842-5ac0218e0a4d" providerId="ADAL" clId="{EE6A42D9-2C94-4456-B78A-B9DEB39356CA}" dt="2024-04-26T14:49:12.808" v="18695" actId="478"/>
          <ac:spMkLst>
            <pc:docMk/>
            <pc:sldMk cId="943398386" sldId="2540"/>
            <ac:spMk id="10" creationId="{BFD1D02A-BE12-35CC-256D-31276A2C0D88}"/>
          </ac:spMkLst>
        </pc:spChg>
        <pc:spChg chg="add del mod">
          <ac:chgData name="Katy Cummings" userId="8943e281-8307-4b61-9842-5ac0218e0a4d" providerId="ADAL" clId="{EE6A42D9-2C94-4456-B78A-B9DEB39356CA}" dt="2024-04-26T14:52:23.199" v="18776" actId="478"/>
          <ac:spMkLst>
            <pc:docMk/>
            <pc:sldMk cId="943398386" sldId="2540"/>
            <ac:spMk id="13" creationId="{D8AD12F9-6D1F-385D-EED8-E3DAFEE08E9C}"/>
          </ac:spMkLst>
        </pc:spChg>
        <pc:spChg chg="add del mod">
          <ac:chgData name="Katy Cummings" userId="8943e281-8307-4b61-9842-5ac0218e0a4d" providerId="ADAL" clId="{EE6A42D9-2C94-4456-B78A-B9DEB39356CA}" dt="2024-04-26T14:52:33.368" v="18779" actId="478"/>
          <ac:spMkLst>
            <pc:docMk/>
            <pc:sldMk cId="943398386" sldId="2540"/>
            <ac:spMk id="16" creationId="{12CD598B-1519-9B3A-95FF-C15CF1255547}"/>
          </ac:spMkLst>
        </pc:spChg>
        <pc:spChg chg="add del mod">
          <ac:chgData name="Katy Cummings" userId="8943e281-8307-4b61-9842-5ac0218e0a4d" providerId="ADAL" clId="{EE6A42D9-2C94-4456-B78A-B9DEB39356CA}" dt="2024-04-26T14:53:02.063" v="18783" actId="478"/>
          <ac:spMkLst>
            <pc:docMk/>
            <pc:sldMk cId="943398386" sldId="2540"/>
            <ac:spMk id="18" creationId="{C9B22603-9465-81EF-81EC-31CB1B55A1E7}"/>
          </ac:spMkLst>
        </pc:spChg>
        <pc:picChg chg="add mod">
          <ac:chgData name="Katy Cummings" userId="8943e281-8307-4b61-9842-5ac0218e0a4d" providerId="ADAL" clId="{EE6A42D9-2C94-4456-B78A-B9DEB39356CA}" dt="2024-04-26T14:53:17.174" v="18786" actId="1076"/>
          <ac:picMkLst>
            <pc:docMk/>
            <pc:sldMk cId="943398386" sldId="2540"/>
            <ac:picMk id="5" creationId="{E15E6D3F-2EF4-DBE5-B6E6-CC65FC70721A}"/>
          </ac:picMkLst>
        </pc:picChg>
        <pc:picChg chg="del mod modCrop">
          <ac:chgData name="Katy Cummings" userId="8943e281-8307-4b61-9842-5ac0218e0a4d" providerId="ADAL" clId="{EE6A42D9-2C94-4456-B78A-B9DEB39356CA}" dt="2024-04-26T14:52:24.317" v="18777" actId="478"/>
          <ac:picMkLst>
            <pc:docMk/>
            <pc:sldMk cId="943398386" sldId="2540"/>
            <ac:picMk id="6" creationId="{44A6CBE5-01AC-9F84-6099-5F930BC046C6}"/>
          </ac:picMkLst>
        </pc:picChg>
        <pc:picChg chg="add del mod">
          <ac:chgData name="Katy Cummings" userId="8943e281-8307-4b61-9842-5ac0218e0a4d" providerId="ADAL" clId="{EE6A42D9-2C94-4456-B78A-B9DEB39356CA}" dt="2024-04-26T14:49:12.808" v="18695" actId="478"/>
          <ac:picMkLst>
            <pc:docMk/>
            <pc:sldMk cId="943398386" sldId="2540"/>
            <ac:picMk id="9" creationId="{F5EA1D13-2633-98E9-7AE9-15EA07AFDD31}"/>
          </ac:picMkLst>
        </pc:picChg>
        <pc:picChg chg="add del mod">
          <ac:chgData name="Katy Cummings" userId="8943e281-8307-4b61-9842-5ac0218e0a4d" providerId="ADAL" clId="{EE6A42D9-2C94-4456-B78A-B9DEB39356CA}" dt="2024-04-26T14:52:23.199" v="18776" actId="478"/>
          <ac:picMkLst>
            <pc:docMk/>
            <pc:sldMk cId="943398386" sldId="2540"/>
            <ac:picMk id="12" creationId="{63B2A53E-841D-C65A-7552-12E50F06394B}"/>
          </ac:picMkLst>
        </pc:picChg>
        <pc:picChg chg="add mod">
          <ac:chgData name="Katy Cummings" userId="8943e281-8307-4b61-9842-5ac0218e0a4d" providerId="ADAL" clId="{EE6A42D9-2C94-4456-B78A-B9DEB39356CA}" dt="2024-04-26T14:53:27.981" v="18790" actId="1440"/>
          <ac:picMkLst>
            <pc:docMk/>
            <pc:sldMk cId="943398386" sldId="2540"/>
            <ac:picMk id="15" creationId="{91260658-E91F-373C-CE1B-4E3A017F2FC1}"/>
          </ac:picMkLst>
        </pc:picChg>
      </pc:sldChg>
      <pc:sldChg chg="addSp delSp modSp mod ord">
        <pc:chgData name="Katy Cummings" userId="8943e281-8307-4b61-9842-5ac0218e0a4d" providerId="ADAL" clId="{EE6A42D9-2C94-4456-B78A-B9DEB39356CA}" dt="2024-04-29T18:18:44.277" v="18985" actId="2085"/>
        <pc:sldMkLst>
          <pc:docMk/>
          <pc:sldMk cId="2259258317" sldId="2541"/>
        </pc:sldMkLst>
        <pc:spChg chg="mod">
          <ac:chgData name="Katy Cummings" userId="8943e281-8307-4b61-9842-5ac0218e0a4d" providerId="ADAL" clId="{EE6A42D9-2C94-4456-B78A-B9DEB39356CA}" dt="2024-04-29T18:15:19.374" v="18968" actId="26606"/>
          <ac:spMkLst>
            <pc:docMk/>
            <pc:sldMk cId="2259258317" sldId="2541"/>
            <ac:spMk id="2" creationId="{43625B21-F5E4-3F3B-F54F-D6A326D752FF}"/>
          </ac:spMkLst>
        </pc:spChg>
        <pc:spChg chg="del mod">
          <ac:chgData name="Katy Cummings" userId="8943e281-8307-4b61-9842-5ac0218e0a4d" providerId="ADAL" clId="{EE6A42D9-2C94-4456-B78A-B9DEB39356CA}" dt="2024-04-29T18:15:19.374" v="18968" actId="26606"/>
          <ac:spMkLst>
            <pc:docMk/>
            <pc:sldMk cId="2259258317" sldId="2541"/>
            <ac:spMk id="3" creationId="{E7C2B1DF-FA2E-8289-0B4D-305D5071D2E5}"/>
          </ac:spMkLst>
        </pc:spChg>
        <pc:spChg chg="mod">
          <ac:chgData name="Katy Cummings" userId="8943e281-8307-4b61-9842-5ac0218e0a4d" providerId="ADAL" clId="{EE6A42D9-2C94-4456-B78A-B9DEB39356CA}" dt="2024-04-29T18:15:19.374" v="18968" actId="26606"/>
          <ac:spMkLst>
            <pc:docMk/>
            <pc:sldMk cId="2259258317" sldId="2541"/>
            <ac:spMk id="4" creationId="{9B8A7830-BB80-DE47-D358-382C5DF48BF5}"/>
          </ac:spMkLst>
        </pc:spChg>
        <pc:graphicFrameChg chg="add mod modGraphic">
          <ac:chgData name="Katy Cummings" userId="8943e281-8307-4b61-9842-5ac0218e0a4d" providerId="ADAL" clId="{EE6A42D9-2C94-4456-B78A-B9DEB39356CA}" dt="2024-04-29T18:18:44.277" v="18985" actId="2085"/>
          <ac:graphicFrameMkLst>
            <pc:docMk/>
            <pc:sldMk cId="2259258317" sldId="2541"/>
            <ac:graphicFrameMk id="6" creationId="{6EC90167-C224-4625-1AB4-E46029286A1F}"/>
          </ac:graphicFrameMkLst>
        </pc:graphicFrameChg>
        <pc:picChg chg="add del mod">
          <ac:chgData name="Katy Cummings" userId="8943e281-8307-4b61-9842-5ac0218e0a4d" providerId="ADAL" clId="{EE6A42D9-2C94-4456-B78A-B9DEB39356CA}" dt="2024-04-29T18:17:31.946" v="18978" actId="21"/>
          <ac:picMkLst>
            <pc:docMk/>
            <pc:sldMk cId="2259258317" sldId="2541"/>
            <ac:picMk id="7" creationId="{B1A1F4CC-CD7B-CF3C-8A65-6F73A42CB05B}"/>
          </ac:picMkLst>
        </pc:picChg>
      </pc:sldChg>
      <pc:sldChg chg="addSp delSp modSp mod">
        <pc:chgData name="Katy Cummings" userId="8943e281-8307-4b61-9842-5ac0218e0a4d" providerId="ADAL" clId="{EE6A42D9-2C94-4456-B78A-B9DEB39356CA}" dt="2024-04-30T10:18:05.387" v="19003" actId="1076"/>
        <pc:sldMkLst>
          <pc:docMk/>
          <pc:sldMk cId="1277868682" sldId="2542"/>
        </pc:sldMkLst>
        <pc:spChg chg="del">
          <ac:chgData name="Katy Cummings" userId="8943e281-8307-4b61-9842-5ac0218e0a4d" providerId="ADAL" clId="{EE6A42D9-2C94-4456-B78A-B9DEB39356CA}" dt="2024-04-30T10:17:46.084" v="18998" actId="478"/>
          <ac:spMkLst>
            <pc:docMk/>
            <pc:sldMk cId="1277868682" sldId="2542"/>
            <ac:spMk id="3" creationId="{D588A347-7BA9-DF3E-F9F3-7D5B73AB6EB6}"/>
          </ac:spMkLst>
        </pc:spChg>
        <pc:spChg chg="add del mod">
          <ac:chgData name="Katy Cummings" userId="8943e281-8307-4b61-9842-5ac0218e0a4d" providerId="ADAL" clId="{EE6A42D9-2C94-4456-B78A-B9DEB39356CA}" dt="2024-04-30T10:17:55.500" v="19001" actId="478"/>
          <ac:spMkLst>
            <pc:docMk/>
            <pc:sldMk cId="1277868682" sldId="2542"/>
            <ac:spMk id="13" creationId="{429A9B2E-E809-A24A-F56C-9E62A47D761E}"/>
          </ac:spMkLst>
        </pc:spChg>
        <pc:grpChg chg="del">
          <ac:chgData name="Katy Cummings" userId="8943e281-8307-4b61-9842-5ac0218e0a4d" providerId="ADAL" clId="{EE6A42D9-2C94-4456-B78A-B9DEB39356CA}" dt="2024-04-30T10:17:09.168" v="18990" actId="478"/>
          <ac:grpSpMkLst>
            <pc:docMk/>
            <pc:sldMk cId="1277868682" sldId="2542"/>
            <ac:grpSpMk id="8" creationId="{0EFFB0E4-8A29-4F4A-3746-4D268C58AE77}"/>
          </ac:grpSpMkLst>
        </pc:grpChg>
        <pc:graphicFrameChg chg="add mod">
          <ac:chgData name="Katy Cummings" userId="8943e281-8307-4b61-9842-5ac0218e0a4d" providerId="ADAL" clId="{EE6A42D9-2C94-4456-B78A-B9DEB39356CA}" dt="2024-04-30T10:16:20.711" v="18986"/>
          <ac:graphicFrameMkLst>
            <pc:docMk/>
            <pc:sldMk cId="1277868682" sldId="2542"/>
            <ac:graphicFrameMk id="4" creationId="{574B2BF0-A40D-9319-6A74-3E06248AA0C7}"/>
          </ac:graphicFrameMkLst>
        </pc:graphicFrameChg>
        <pc:graphicFrameChg chg="add del mod modGraphic">
          <ac:chgData name="Katy Cummings" userId="8943e281-8307-4b61-9842-5ac0218e0a4d" providerId="ADAL" clId="{EE6A42D9-2C94-4456-B78A-B9DEB39356CA}" dt="2024-04-30T10:17:22.498" v="18992" actId="21"/>
          <ac:graphicFrameMkLst>
            <pc:docMk/>
            <pc:sldMk cId="1277868682" sldId="2542"/>
            <ac:graphicFrameMk id="5" creationId="{9C56850F-124C-34DA-CCD3-28C502A1A7A7}"/>
          </ac:graphicFrameMkLst>
        </pc:graphicFrameChg>
        <pc:graphicFrameChg chg="add mod">
          <ac:chgData name="Katy Cummings" userId="8943e281-8307-4b61-9842-5ac0218e0a4d" providerId="ADAL" clId="{EE6A42D9-2C94-4456-B78A-B9DEB39356CA}" dt="2024-04-30T10:17:23.865" v="18993"/>
          <ac:graphicFrameMkLst>
            <pc:docMk/>
            <pc:sldMk cId="1277868682" sldId="2542"/>
            <ac:graphicFrameMk id="9" creationId="{9C56850F-124C-34DA-CCD3-28C502A1A7A7}"/>
          </ac:graphicFrameMkLst>
        </pc:graphicFrameChg>
        <pc:picChg chg="mod">
          <ac:chgData name="Katy Cummings" userId="8943e281-8307-4b61-9842-5ac0218e0a4d" providerId="ADAL" clId="{EE6A42D9-2C94-4456-B78A-B9DEB39356CA}" dt="2024-04-30T10:18:05.387" v="19003" actId="1076"/>
          <ac:picMkLst>
            <pc:docMk/>
            <pc:sldMk cId="1277868682" sldId="2542"/>
            <ac:picMk id="10" creationId="{0E39A087-FAB4-3C7F-1B11-C0E80776BB7A}"/>
          </ac:picMkLst>
        </pc:picChg>
        <pc:picChg chg="add del mod modCrop">
          <ac:chgData name="Katy Cummings" userId="8943e281-8307-4b61-9842-5ac0218e0a4d" providerId="ADAL" clId="{EE6A42D9-2C94-4456-B78A-B9DEB39356CA}" dt="2024-04-30T10:17:59.574" v="19002" actId="1076"/>
          <ac:picMkLst>
            <pc:docMk/>
            <pc:sldMk cId="1277868682" sldId="2542"/>
            <ac:picMk id="11" creationId="{6D24EF9C-EC04-03C7-87C7-57F8640A9523}"/>
          </ac:picMkLst>
        </pc:picChg>
      </pc:sldChg>
      <pc:sldChg chg="addSp delSp modSp mod">
        <pc:chgData name="Katy Cummings" userId="8943e281-8307-4b61-9842-5ac0218e0a4d" providerId="ADAL" clId="{EE6A42D9-2C94-4456-B78A-B9DEB39356CA}" dt="2024-04-24T12:44:56.949" v="12581" actId="207"/>
        <pc:sldMkLst>
          <pc:docMk/>
          <pc:sldMk cId="3714008474" sldId="2543"/>
        </pc:sldMkLst>
        <pc:grpChg chg="del">
          <ac:chgData name="Katy Cummings" userId="8943e281-8307-4b61-9842-5ac0218e0a4d" providerId="ADAL" clId="{EE6A42D9-2C94-4456-B78A-B9DEB39356CA}" dt="2024-04-24T12:44:08.629" v="12578" actId="478"/>
          <ac:grpSpMkLst>
            <pc:docMk/>
            <pc:sldMk cId="3714008474" sldId="2543"/>
            <ac:grpSpMk id="5" creationId="{F0192F06-B58D-7288-35BA-2AB8CB0578D7}"/>
          </ac:grpSpMkLst>
        </pc:grpChg>
        <pc:graphicFrameChg chg="add mod modGraphic">
          <ac:chgData name="Katy Cummings" userId="8943e281-8307-4b61-9842-5ac0218e0a4d" providerId="ADAL" clId="{EE6A42D9-2C94-4456-B78A-B9DEB39356CA}" dt="2024-04-24T12:44:56.949" v="12581" actId="207"/>
          <ac:graphicFrameMkLst>
            <pc:docMk/>
            <pc:sldMk cId="3714008474" sldId="2543"/>
            <ac:graphicFrameMk id="8" creationId="{C729AB9F-4738-D27C-D27E-80A0180CBC6E}"/>
          </ac:graphicFrameMkLst>
        </pc:graphicFrameChg>
      </pc:sldChg>
      <pc:sldChg chg="del">
        <pc:chgData name="Katy Cummings" userId="8943e281-8307-4b61-9842-5ac0218e0a4d" providerId="ADAL" clId="{EE6A42D9-2C94-4456-B78A-B9DEB39356CA}" dt="2024-04-29T14:48:52.772" v="18863" actId="2696"/>
        <pc:sldMkLst>
          <pc:docMk/>
          <pc:sldMk cId="499063304" sldId="2544"/>
        </pc:sldMkLst>
      </pc:sldChg>
      <pc:sldChg chg="add">
        <pc:chgData name="Katy Cummings" userId="8943e281-8307-4b61-9842-5ac0218e0a4d" providerId="ADAL" clId="{EE6A42D9-2C94-4456-B78A-B9DEB39356CA}" dt="2024-04-29T14:48:58.305" v="18864"/>
        <pc:sldMkLst>
          <pc:docMk/>
          <pc:sldMk cId="976038437" sldId="2544"/>
        </pc:sldMkLst>
      </pc:sldChg>
      <pc:sldChg chg="modSp mod">
        <pc:chgData name="Katy Cummings" userId="8943e281-8307-4b61-9842-5ac0218e0a4d" providerId="ADAL" clId="{EE6A42D9-2C94-4456-B78A-B9DEB39356CA}" dt="2024-04-30T14:21:06.822" v="21172" actId="20577"/>
        <pc:sldMkLst>
          <pc:docMk/>
          <pc:sldMk cId="2175492733" sldId="2546"/>
        </pc:sldMkLst>
        <pc:spChg chg="mod">
          <ac:chgData name="Katy Cummings" userId="8943e281-8307-4b61-9842-5ac0218e0a4d" providerId="ADAL" clId="{EE6A42D9-2C94-4456-B78A-B9DEB39356CA}" dt="2024-04-30T14:21:06.822" v="21172" actId="20577"/>
          <ac:spMkLst>
            <pc:docMk/>
            <pc:sldMk cId="2175492733" sldId="2546"/>
            <ac:spMk id="2" creationId="{E7923109-D501-A584-3A0C-FE9241C4CFB4}"/>
          </ac:spMkLst>
        </pc:spChg>
      </pc:sldChg>
      <pc:sldChg chg="addSp delSp modSp mod">
        <pc:chgData name="Katy Cummings" userId="8943e281-8307-4b61-9842-5ac0218e0a4d" providerId="ADAL" clId="{EE6A42D9-2C94-4456-B78A-B9DEB39356CA}" dt="2024-04-30T15:08:11.533" v="21507" actId="1076"/>
        <pc:sldMkLst>
          <pc:docMk/>
          <pc:sldMk cId="988545278" sldId="2547"/>
        </pc:sldMkLst>
        <pc:spChg chg="del">
          <ac:chgData name="Katy Cummings" userId="8943e281-8307-4b61-9842-5ac0218e0a4d" providerId="ADAL" clId="{EE6A42D9-2C94-4456-B78A-B9DEB39356CA}" dt="2024-04-30T15:08:02.132" v="21504" actId="478"/>
          <ac:spMkLst>
            <pc:docMk/>
            <pc:sldMk cId="988545278" sldId="2547"/>
            <ac:spMk id="3" creationId="{D588A347-7BA9-DF3E-F9F3-7D5B73AB6EB6}"/>
          </ac:spMkLst>
        </pc:spChg>
        <pc:spChg chg="add del mod">
          <ac:chgData name="Katy Cummings" userId="8943e281-8307-4b61-9842-5ac0218e0a4d" providerId="ADAL" clId="{EE6A42D9-2C94-4456-B78A-B9DEB39356CA}" dt="2024-04-30T15:08:07.808" v="21506" actId="478"/>
          <ac:spMkLst>
            <pc:docMk/>
            <pc:sldMk cId="988545278" sldId="2547"/>
            <ac:spMk id="12" creationId="{AC08725C-F68C-9D2C-F9FE-77176161CDFF}"/>
          </ac:spMkLst>
        </pc:spChg>
        <pc:grpChg chg="del">
          <ac:chgData name="Katy Cummings" userId="8943e281-8307-4b61-9842-5ac0218e0a4d" providerId="ADAL" clId="{EE6A42D9-2C94-4456-B78A-B9DEB39356CA}" dt="2024-04-30T15:07:59.955" v="21503" actId="478"/>
          <ac:grpSpMkLst>
            <pc:docMk/>
            <pc:sldMk cId="988545278" sldId="2547"/>
            <ac:grpSpMk id="8" creationId="{0EFFB0E4-8A29-4F4A-3746-4D268C58AE77}"/>
          </ac:grpSpMkLst>
        </pc:grpChg>
        <pc:graphicFrameChg chg="add mod">
          <ac:chgData name="Katy Cummings" userId="8943e281-8307-4b61-9842-5ac0218e0a4d" providerId="ADAL" clId="{EE6A42D9-2C94-4456-B78A-B9DEB39356CA}" dt="2024-04-30T15:07:14.423" v="21492"/>
          <ac:graphicFrameMkLst>
            <pc:docMk/>
            <pc:sldMk cId="988545278" sldId="2547"/>
            <ac:graphicFrameMk id="4" creationId="{9E45CA5B-A7C6-B1EC-3A92-ED20A46949F7}"/>
          </ac:graphicFrameMkLst>
        </pc:graphicFrameChg>
        <pc:graphicFrameChg chg="add del mod modGraphic">
          <ac:chgData name="Katy Cummings" userId="8943e281-8307-4b61-9842-5ac0218e0a4d" providerId="ADAL" clId="{EE6A42D9-2C94-4456-B78A-B9DEB39356CA}" dt="2024-04-30T15:07:40.418" v="21496" actId="21"/>
          <ac:graphicFrameMkLst>
            <pc:docMk/>
            <pc:sldMk cId="988545278" sldId="2547"/>
            <ac:graphicFrameMk id="5" creationId="{50FBC07F-51E3-C2AD-8AEB-C9789D4006D5}"/>
          </ac:graphicFrameMkLst>
        </pc:graphicFrameChg>
        <pc:graphicFrameChg chg="add mod">
          <ac:chgData name="Katy Cummings" userId="8943e281-8307-4b61-9842-5ac0218e0a4d" providerId="ADAL" clId="{EE6A42D9-2C94-4456-B78A-B9DEB39356CA}" dt="2024-04-30T15:07:41.256" v="21497"/>
          <ac:graphicFrameMkLst>
            <pc:docMk/>
            <pc:sldMk cId="988545278" sldId="2547"/>
            <ac:graphicFrameMk id="9" creationId="{50FBC07F-51E3-C2AD-8AEB-C9789D4006D5}"/>
          </ac:graphicFrameMkLst>
        </pc:graphicFrameChg>
        <pc:picChg chg="add mod modCrop">
          <ac:chgData name="Katy Cummings" userId="8943e281-8307-4b61-9842-5ac0218e0a4d" providerId="ADAL" clId="{EE6A42D9-2C94-4456-B78A-B9DEB39356CA}" dt="2024-04-30T15:08:11.533" v="21507" actId="1076"/>
          <ac:picMkLst>
            <pc:docMk/>
            <pc:sldMk cId="988545278" sldId="2547"/>
            <ac:picMk id="10" creationId="{57EB7022-B8B5-86BA-8CC0-ED356243F094}"/>
          </ac:picMkLst>
        </pc:picChg>
      </pc:sldChg>
      <pc:sldChg chg="del">
        <pc:chgData name="Katy Cummings" userId="8943e281-8307-4b61-9842-5ac0218e0a4d" providerId="ADAL" clId="{EE6A42D9-2C94-4456-B78A-B9DEB39356CA}" dt="2024-04-30T15:02:49.926" v="21491" actId="47"/>
        <pc:sldMkLst>
          <pc:docMk/>
          <pc:sldMk cId="3792237826" sldId="2548"/>
        </pc:sldMkLst>
      </pc:sldChg>
      <pc:sldChg chg="del ord modNotesTx">
        <pc:chgData name="Katy Cummings" userId="8943e281-8307-4b61-9842-5ac0218e0a4d" providerId="ADAL" clId="{EE6A42D9-2C94-4456-B78A-B9DEB39356CA}" dt="2024-04-30T19:19:34.185" v="24668" actId="47"/>
        <pc:sldMkLst>
          <pc:docMk/>
          <pc:sldMk cId="1845967795" sldId="2549"/>
        </pc:sldMkLst>
      </pc:sldChg>
      <pc:sldChg chg="del">
        <pc:chgData name="Katy Cummings" userId="8943e281-8307-4b61-9842-5ac0218e0a4d" providerId="ADAL" clId="{EE6A42D9-2C94-4456-B78A-B9DEB39356CA}" dt="2024-04-30T19:19:29.781" v="24667" actId="47"/>
        <pc:sldMkLst>
          <pc:docMk/>
          <pc:sldMk cId="2257842172" sldId="2550"/>
        </pc:sldMkLst>
      </pc:sldChg>
      <pc:sldChg chg="addSp delSp modSp mod modNotesTx">
        <pc:chgData name="Katy Cummings" userId="8943e281-8307-4b61-9842-5ac0218e0a4d" providerId="ADAL" clId="{EE6A42D9-2C94-4456-B78A-B9DEB39356CA}" dt="2024-05-02T15:13:39.016" v="30000" actId="113"/>
        <pc:sldMkLst>
          <pc:docMk/>
          <pc:sldMk cId="2099169042" sldId="2551"/>
        </pc:sldMkLst>
        <pc:spChg chg="mod">
          <ac:chgData name="Katy Cummings" userId="8943e281-8307-4b61-9842-5ac0218e0a4d" providerId="ADAL" clId="{EE6A42D9-2C94-4456-B78A-B9DEB39356CA}" dt="2024-05-02T15:13:39.016" v="30000" actId="113"/>
          <ac:spMkLst>
            <pc:docMk/>
            <pc:sldMk cId="2099169042" sldId="2551"/>
            <ac:spMk id="2" creationId="{9B2A18D4-3C0E-FF02-AF22-7F476AC23DDF}"/>
          </ac:spMkLst>
        </pc:spChg>
        <pc:spChg chg="del">
          <ac:chgData name="Katy Cummings" userId="8943e281-8307-4b61-9842-5ac0218e0a4d" providerId="ADAL" clId="{EE6A42D9-2C94-4456-B78A-B9DEB39356CA}" dt="2024-05-01T19:15:58.447" v="28334" actId="478"/>
          <ac:spMkLst>
            <pc:docMk/>
            <pc:sldMk cId="2099169042" sldId="2551"/>
            <ac:spMk id="3" creationId="{E9A2751F-3BB4-C3C6-0195-059486D5627A}"/>
          </ac:spMkLst>
        </pc:spChg>
        <pc:spChg chg="add del mod">
          <ac:chgData name="Katy Cummings" userId="8943e281-8307-4b61-9842-5ac0218e0a4d" providerId="ADAL" clId="{EE6A42D9-2C94-4456-B78A-B9DEB39356CA}" dt="2024-05-01T19:17:43.514" v="28408" actId="478"/>
          <ac:spMkLst>
            <pc:docMk/>
            <pc:sldMk cId="2099169042" sldId="2551"/>
            <ac:spMk id="7" creationId="{51AF9D94-DF04-EC34-702C-C92588C027A8}"/>
          </ac:spMkLst>
        </pc:spChg>
        <pc:picChg chg="del">
          <ac:chgData name="Katy Cummings" userId="8943e281-8307-4b61-9842-5ac0218e0a4d" providerId="ADAL" clId="{EE6A42D9-2C94-4456-B78A-B9DEB39356CA}" dt="2024-05-01T19:16:01.399" v="28337" actId="478"/>
          <ac:picMkLst>
            <pc:docMk/>
            <pc:sldMk cId="2099169042" sldId="2551"/>
            <ac:picMk id="6" creationId="{87E1D6E1-FD19-DCB7-A165-F3645D927C12}"/>
          </ac:picMkLst>
        </pc:picChg>
        <pc:picChg chg="del">
          <ac:chgData name="Katy Cummings" userId="8943e281-8307-4b61-9842-5ac0218e0a4d" providerId="ADAL" clId="{EE6A42D9-2C94-4456-B78A-B9DEB39356CA}" dt="2024-05-01T19:16:00.093" v="28335" actId="478"/>
          <ac:picMkLst>
            <pc:docMk/>
            <pc:sldMk cId="2099169042" sldId="2551"/>
            <ac:picMk id="8" creationId="{17B2377C-E5F7-A557-AF01-B68FCDC25F71}"/>
          </ac:picMkLst>
        </pc:picChg>
        <pc:picChg chg="del">
          <ac:chgData name="Katy Cummings" userId="8943e281-8307-4b61-9842-5ac0218e0a4d" providerId="ADAL" clId="{EE6A42D9-2C94-4456-B78A-B9DEB39356CA}" dt="2024-05-01T19:16:00.581" v="28336" actId="478"/>
          <ac:picMkLst>
            <pc:docMk/>
            <pc:sldMk cId="2099169042" sldId="2551"/>
            <ac:picMk id="10" creationId="{1721AC45-E3CC-8AA4-09CE-8C0AB9212F7C}"/>
          </ac:picMkLst>
        </pc:picChg>
        <pc:picChg chg="add del mod">
          <ac:chgData name="Katy Cummings" userId="8943e281-8307-4b61-9842-5ac0218e0a4d" providerId="ADAL" clId="{EE6A42D9-2C94-4456-B78A-B9DEB39356CA}" dt="2024-05-01T19:18:24.553" v="28413" actId="478"/>
          <ac:picMkLst>
            <pc:docMk/>
            <pc:sldMk cId="2099169042" sldId="2551"/>
            <ac:picMk id="11" creationId="{CAC88FE7-2867-42A3-4426-A285D11C3579}"/>
          </ac:picMkLst>
        </pc:picChg>
        <pc:picChg chg="add del mod">
          <ac:chgData name="Katy Cummings" userId="8943e281-8307-4b61-9842-5ac0218e0a4d" providerId="ADAL" clId="{EE6A42D9-2C94-4456-B78A-B9DEB39356CA}" dt="2024-05-01T19:27:16.561" v="28418" actId="478"/>
          <ac:picMkLst>
            <pc:docMk/>
            <pc:sldMk cId="2099169042" sldId="2551"/>
            <ac:picMk id="13" creationId="{541C3BEA-7AC9-7EF5-0931-CD5627B1EB9C}"/>
          </ac:picMkLst>
        </pc:picChg>
        <pc:picChg chg="add mod">
          <ac:chgData name="Katy Cummings" userId="8943e281-8307-4b61-9842-5ac0218e0a4d" providerId="ADAL" clId="{EE6A42D9-2C94-4456-B78A-B9DEB39356CA}" dt="2024-05-01T19:27:18.853" v="28419" actId="1076"/>
          <ac:picMkLst>
            <pc:docMk/>
            <pc:sldMk cId="2099169042" sldId="2551"/>
            <ac:picMk id="15" creationId="{DFFDFB6D-8BDF-EA28-4AEE-0E233D73683E}"/>
          </ac:picMkLst>
        </pc:picChg>
      </pc:sldChg>
      <pc:sldChg chg="modSp mod">
        <pc:chgData name="Katy Cummings" userId="8943e281-8307-4b61-9842-5ac0218e0a4d" providerId="ADAL" clId="{EE6A42D9-2C94-4456-B78A-B9DEB39356CA}" dt="2024-05-02T15:54:51.601" v="30224" actId="20577"/>
        <pc:sldMkLst>
          <pc:docMk/>
          <pc:sldMk cId="38657652" sldId="2552"/>
        </pc:sldMkLst>
        <pc:spChg chg="mod">
          <ac:chgData name="Katy Cummings" userId="8943e281-8307-4b61-9842-5ac0218e0a4d" providerId="ADAL" clId="{EE6A42D9-2C94-4456-B78A-B9DEB39356CA}" dt="2024-05-02T15:54:51.601" v="30224" actId="20577"/>
          <ac:spMkLst>
            <pc:docMk/>
            <pc:sldMk cId="38657652" sldId="2552"/>
            <ac:spMk id="2" creationId="{65AEB8A2-8D0F-59D9-AE52-4378451235C9}"/>
          </ac:spMkLst>
        </pc:spChg>
      </pc:sldChg>
      <pc:sldChg chg="del">
        <pc:chgData name="Katy Cummings" userId="8943e281-8307-4b61-9842-5ac0218e0a4d" providerId="ADAL" clId="{EE6A42D9-2C94-4456-B78A-B9DEB39356CA}" dt="2024-04-30T19:29:47.640" v="24754" actId="47"/>
        <pc:sldMkLst>
          <pc:docMk/>
          <pc:sldMk cId="2148874761" sldId="2554"/>
        </pc:sldMkLst>
      </pc:sldChg>
      <pc:sldChg chg="del modNotesTx">
        <pc:chgData name="Katy Cummings" userId="8943e281-8307-4b61-9842-5ac0218e0a4d" providerId="ADAL" clId="{EE6A42D9-2C94-4456-B78A-B9DEB39356CA}" dt="2024-04-30T20:44:38.899" v="25322" actId="47"/>
        <pc:sldMkLst>
          <pc:docMk/>
          <pc:sldMk cId="917029220" sldId="2555"/>
        </pc:sldMkLst>
      </pc:sldChg>
      <pc:sldChg chg="modSp mod">
        <pc:chgData name="Katy Cummings" userId="8943e281-8307-4b61-9842-5ac0218e0a4d" providerId="ADAL" clId="{EE6A42D9-2C94-4456-B78A-B9DEB39356CA}" dt="2024-04-30T10:38:01.526" v="19025" actId="20577"/>
        <pc:sldMkLst>
          <pc:docMk/>
          <pc:sldMk cId="610852364" sldId="2557"/>
        </pc:sldMkLst>
        <pc:spChg chg="mod">
          <ac:chgData name="Katy Cummings" userId="8943e281-8307-4b61-9842-5ac0218e0a4d" providerId="ADAL" clId="{EE6A42D9-2C94-4456-B78A-B9DEB39356CA}" dt="2024-04-30T10:38:01.526" v="19025" actId="20577"/>
          <ac:spMkLst>
            <pc:docMk/>
            <pc:sldMk cId="610852364" sldId="2557"/>
            <ac:spMk id="2" creationId="{E7923109-D501-A584-3A0C-FE9241C4CFB4}"/>
          </ac:spMkLst>
        </pc:spChg>
      </pc:sldChg>
      <pc:sldChg chg="addSp delSp modSp mod modNotesTx">
        <pc:chgData name="Katy Cummings" userId="8943e281-8307-4b61-9842-5ac0218e0a4d" providerId="ADAL" clId="{EE6A42D9-2C94-4456-B78A-B9DEB39356CA}" dt="2024-04-30T14:02:14.524" v="20794" actId="1076"/>
        <pc:sldMkLst>
          <pc:docMk/>
          <pc:sldMk cId="1539483985" sldId="2558"/>
        </pc:sldMkLst>
        <pc:spChg chg="mod">
          <ac:chgData name="Katy Cummings" userId="8943e281-8307-4b61-9842-5ac0218e0a4d" providerId="ADAL" clId="{EE6A42D9-2C94-4456-B78A-B9DEB39356CA}" dt="2024-04-30T12:11:41.752" v="19193" actId="26606"/>
          <ac:spMkLst>
            <pc:docMk/>
            <pc:sldMk cId="1539483985" sldId="2558"/>
            <ac:spMk id="2" creationId="{14FD6ADC-9E49-C27E-94EA-98929F5336BC}"/>
          </ac:spMkLst>
        </pc:spChg>
        <pc:spChg chg="del">
          <ac:chgData name="Katy Cummings" userId="8943e281-8307-4b61-9842-5ac0218e0a4d" providerId="ADAL" clId="{EE6A42D9-2C94-4456-B78A-B9DEB39356CA}" dt="2024-04-30T12:11:41.752" v="19193" actId="26606"/>
          <ac:spMkLst>
            <pc:docMk/>
            <pc:sldMk cId="1539483985" sldId="2558"/>
            <ac:spMk id="3" creationId="{AD8B7413-36ED-47E5-DAA5-BA5AFC423BBA}"/>
          </ac:spMkLst>
        </pc:spChg>
        <pc:spChg chg="mod">
          <ac:chgData name="Katy Cummings" userId="8943e281-8307-4b61-9842-5ac0218e0a4d" providerId="ADAL" clId="{EE6A42D9-2C94-4456-B78A-B9DEB39356CA}" dt="2024-04-30T12:11:41.752" v="19193" actId="26606"/>
          <ac:spMkLst>
            <pc:docMk/>
            <pc:sldMk cId="1539483985" sldId="2558"/>
            <ac:spMk id="4" creationId="{585B83FC-C0A4-3627-240B-4552C6E4ADE1}"/>
          </ac:spMkLst>
        </pc:spChg>
        <pc:spChg chg="add del mod">
          <ac:chgData name="Katy Cummings" userId="8943e281-8307-4b61-9842-5ac0218e0a4d" providerId="ADAL" clId="{EE6A42D9-2C94-4456-B78A-B9DEB39356CA}" dt="2024-04-30T14:02:06.674" v="20792" actId="478"/>
          <ac:spMkLst>
            <pc:docMk/>
            <pc:sldMk cId="1539483985" sldId="2558"/>
            <ac:spMk id="5" creationId="{7AA99EBC-E4F4-0ECA-7D20-8486876D07B2}"/>
          </ac:spMkLst>
        </pc:spChg>
        <pc:spChg chg="del">
          <ac:chgData name="Katy Cummings" userId="8943e281-8307-4b61-9842-5ac0218e0a4d" providerId="ADAL" clId="{EE6A42D9-2C94-4456-B78A-B9DEB39356CA}" dt="2024-04-30T12:11:17.074" v="19192" actId="21"/>
          <ac:spMkLst>
            <pc:docMk/>
            <pc:sldMk cId="1539483985" sldId="2558"/>
            <ac:spMk id="6" creationId="{7AA99EBC-E4F4-0ECA-7D20-8486876D07B2}"/>
          </ac:spMkLst>
        </pc:spChg>
        <pc:spChg chg="add del mod">
          <ac:chgData name="Katy Cummings" userId="8943e281-8307-4b61-9842-5ac0218e0a4d" providerId="ADAL" clId="{EE6A42D9-2C94-4456-B78A-B9DEB39356CA}" dt="2024-04-30T12:12:56.961" v="19202" actId="478"/>
          <ac:spMkLst>
            <pc:docMk/>
            <pc:sldMk cId="1539483985" sldId="2558"/>
            <ac:spMk id="10" creationId="{67F42A94-6697-49AD-4E73-9FB76F88F021}"/>
          </ac:spMkLst>
        </pc:spChg>
        <pc:spChg chg="add del mod">
          <ac:chgData name="Katy Cummings" userId="8943e281-8307-4b61-9842-5ac0218e0a4d" providerId="ADAL" clId="{EE6A42D9-2C94-4456-B78A-B9DEB39356CA}" dt="2024-04-30T12:15:37.402" v="19332" actId="478"/>
          <ac:spMkLst>
            <pc:docMk/>
            <pc:sldMk cId="1539483985" sldId="2558"/>
            <ac:spMk id="13" creationId="{FCDD7896-CA44-C9AA-E390-E6F8B885BCCB}"/>
          </ac:spMkLst>
        </pc:spChg>
        <pc:spChg chg="add del mod">
          <ac:chgData name="Katy Cummings" userId="8943e281-8307-4b61-9842-5ac0218e0a4d" providerId="ADAL" clId="{EE6A42D9-2C94-4456-B78A-B9DEB39356CA}" dt="2024-04-30T12:15:18.590" v="19326" actId="478"/>
          <ac:spMkLst>
            <pc:docMk/>
            <pc:sldMk cId="1539483985" sldId="2558"/>
            <ac:spMk id="15" creationId="{E4809325-C8F4-56FC-9D05-343C4FFECA1C}"/>
          </ac:spMkLst>
        </pc:spChg>
        <pc:graphicFrameChg chg="add del mod">
          <ac:chgData name="Katy Cummings" userId="8943e281-8307-4b61-9842-5ac0218e0a4d" providerId="ADAL" clId="{EE6A42D9-2C94-4456-B78A-B9DEB39356CA}" dt="2024-04-30T12:15:09.874" v="19324" actId="478"/>
          <ac:graphicFrameMkLst>
            <pc:docMk/>
            <pc:sldMk cId="1539483985" sldId="2558"/>
            <ac:graphicFrameMk id="7" creationId="{07F4FBC7-2A98-55BD-8908-D6649AB7F7AA}"/>
          </ac:graphicFrameMkLst>
        </pc:graphicFrameChg>
        <pc:picChg chg="add del mod">
          <ac:chgData name="Katy Cummings" userId="8943e281-8307-4b61-9842-5ac0218e0a4d" providerId="ADAL" clId="{EE6A42D9-2C94-4456-B78A-B9DEB39356CA}" dt="2024-04-30T12:12:56.961" v="19202" actId="478"/>
          <ac:picMkLst>
            <pc:docMk/>
            <pc:sldMk cId="1539483985" sldId="2558"/>
            <ac:picMk id="9" creationId="{4A410715-484F-409C-E646-E38D9358CAD2}"/>
          </ac:picMkLst>
        </pc:picChg>
        <pc:picChg chg="add mod">
          <ac:chgData name="Katy Cummings" userId="8943e281-8307-4b61-9842-5ac0218e0a4d" providerId="ADAL" clId="{EE6A42D9-2C94-4456-B78A-B9DEB39356CA}" dt="2024-04-30T14:02:14.524" v="20794" actId="1076"/>
          <ac:picMkLst>
            <pc:docMk/>
            <pc:sldMk cId="1539483985" sldId="2558"/>
            <ac:picMk id="12" creationId="{1D0065D0-9C57-5800-3ABE-7300CE84F563}"/>
          </ac:picMkLst>
        </pc:picChg>
      </pc:sldChg>
      <pc:sldChg chg="addSp delSp modSp mod modClrScheme chgLayout modNotesTx">
        <pc:chgData name="Katy Cummings" userId="8943e281-8307-4b61-9842-5ac0218e0a4d" providerId="ADAL" clId="{EE6A42D9-2C94-4456-B78A-B9DEB39356CA}" dt="2024-04-30T13:52:00.001" v="20422" actId="20577"/>
        <pc:sldMkLst>
          <pc:docMk/>
          <pc:sldMk cId="2449168458" sldId="2559"/>
        </pc:sldMkLst>
        <pc:spChg chg="mod">
          <ac:chgData name="Katy Cummings" userId="8943e281-8307-4b61-9842-5ac0218e0a4d" providerId="ADAL" clId="{EE6A42D9-2C94-4456-B78A-B9DEB39356CA}" dt="2024-04-30T12:36:27.948" v="19611" actId="26606"/>
          <ac:spMkLst>
            <pc:docMk/>
            <pc:sldMk cId="2449168458" sldId="2559"/>
            <ac:spMk id="2" creationId="{3639BC66-E3C9-D1A6-B101-B6ECD1479E74}"/>
          </ac:spMkLst>
        </pc:spChg>
        <pc:spChg chg="mod">
          <ac:chgData name="Katy Cummings" userId="8943e281-8307-4b61-9842-5ac0218e0a4d" providerId="ADAL" clId="{EE6A42D9-2C94-4456-B78A-B9DEB39356CA}" dt="2024-04-30T13:52:00.001" v="20422" actId="20577"/>
          <ac:spMkLst>
            <pc:docMk/>
            <pc:sldMk cId="2449168458" sldId="2559"/>
            <ac:spMk id="3" creationId="{F8DC0313-3E34-6FBC-5C87-E1824CB1B579}"/>
          </ac:spMkLst>
        </pc:spChg>
        <pc:spChg chg="mod">
          <ac:chgData name="Katy Cummings" userId="8943e281-8307-4b61-9842-5ac0218e0a4d" providerId="ADAL" clId="{EE6A42D9-2C94-4456-B78A-B9DEB39356CA}" dt="2024-04-30T12:36:27.948" v="19611" actId="26606"/>
          <ac:spMkLst>
            <pc:docMk/>
            <pc:sldMk cId="2449168458" sldId="2559"/>
            <ac:spMk id="4" creationId="{A8FCE773-7007-763A-45F9-09730A963DC8}"/>
          </ac:spMkLst>
        </pc:spChg>
        <pc:spChg chg="add del mod">
          <ac:chgData name="Katy Cummings" userId="8943e281-8307-4b61-9842-5ac0218e0a4d" providerId="ADAL" clId="{EE6A42D9-2C94-4456-B78A-B9DEB39356CA}" dt="2024-04-30T12:24:11.776" v="19341" actId="478"/>
          <ac:spMkLst>
            <pc:docMk/>
            <pc:sldMk cId="2449168458" sldId="2559"/>
            <ac:spMk id="8" creationId="{405524A0-EAC0-4DAF-9142-BA951C822857}"/>
          </ac:spMkLst>
        </pc:spChg>
        <pc:spChg chg="add del mod">
          <ac:chgData name="Katy Cummings" userId="8943e281-8307-4b61-9842-5ac0218e0a4d" providerId="ADAL" clId="{EE6A42D9-2C94-4456-B78A-B9DEB39356CA}" dt="2024-04-30T12:27:26.529" v="19406" actId="478"/>
          <ac:spMkLst>
            <pc:docMk/>
            <pc:sldMk cId="2449168458" sldId="2559"/>
            <ac:spMk id="11" creationId="{32AAF321-F81C-5854-D000-4971CF52945D}"/>
          </ac:spMkLst>
        </pc:spChg>
        <pc:spChg chg="add del mod">
          <ac:chgData name="Katy Cummings" userId="8943e281-8307-4b61-9842-5ac0218e0a4d" providerId="ADAL" clId="{EE6A42D9-2C94-4456-B78A-B9DEB39356CA}" dt="2024-04-30T12:27:18.144" v="19404" actId="478"/>
          <ac:spMkLst>
            <pc:docMk/>
            <pc:sldMk cId="2449168458" sldId="2559"/>
            <ac:spMk id="14" creationId="{7D43938C-D0B8-B485-CE6F-0EFABEBDBE5D}"/>
          </ac:spMkLst>
        </pc:spChg>
        <pc:spChg chg="add del mod">
          <ac:chgData name="Katy Cummings" userId="8943e281-8307-4b61-9842-5ac0218e0a4d" providerId="ADAL" clId="{EE6A42D9-2C94-4456-B78A-B9DEB39356CA}" dt="2024-04-30T13:14:26.095" v="20014" actId="478"/>
          <ac:spMkLst>
            <pc:docMk/>
            <pc:sldMk cId="2449168458" sldId="2559"/>
            <ac:spMk id="17" creationId="{4543DD15-A05C-FF1D-D25E-7E8001E3D920}"/>
          </ac:spMkLst>
        </pc:spChg>
        <pc:spChg chg="add del mod">
          <ac:chgData name="Katy Cummings" userId="8943e281-8307-4b61-9842-5ac0218e0a4d" providerId="ADAL" clId="{EE6A42D9-2C94-4456-B78A-B9DEB39356CA}" dt="2024-04-30T13:13:36.625" v="20009" actId="478"/>
          <ac:spMkLst>
            <pc:docMk/>
            <pc:sldMk cId="2449168458" sldId="2559"/>
            <ac:spMk id="20" creationId="{8246E42A-08F2-53C2-40D4-C4030E50CD41}"/>
          </ac:spMkLst>
        </pc:spChg>
        <pc:spChg chg="add del mod">
          <ac:chgData name="Katy Cummings" userId="8943e281-8307-4b61-9842-5ac0218e0a4d" providerId="ADAL" clId="{EE6A42D9-2C94-4456-B78A-B9DEB39356CA}" dt="2024-04-30T13:20:11.954" v="20112" actId="478"/>
          <ac:spMkLst>
            <pc:docMk/>
            <pc:sldMk cId="2449168458" sldId="2559"/>
            <ac:spMk id="23" creationId="{D1659AEA-FB2F-91E2-73FA-0CCACA430ADE}"/>
          </ac:spMkLst>
        </pc:spChg>
        <pc:spChg chg="add del mod">
          <ac:chgData name="Katy Cummings" userId="8943e281-8307-4b61-9842-5ac0218e0a4d" providerId="ADAL" clId="{EE6A42D9-2C94-4456-B78A-B9DEB39356CA}" dt="2024-04-30T13:20:02.407" v="20107" actId="478"/>
          <ac:spMkLst>
            <pc:docMk/>
            <pc:sldMk cId="2449168458" sldId="2559"/>
            <ac:spMk id="26" creationId="{B0090D5B-A502-CE50-EAF3-B4546A5564FF}"/>
          </ac:spMkLst>
        </pc:spChg>
        <pc:picChg chg="del">
          <ac:chgData name="Katy Cummings" userId="8943e281-8307-4b61-9842-5ac0218e0a4d" providerId="ADAL" clId="{EE6A42D9-2C94-4456-B78A-B9DEB39356CA}" dt="2024-04-30T12:27:21.346" v="19405" actId="478"/>
          <ac:picMkLst>
            <pc:docMk/>
            <pc:sldMk cId="2449168458" sldId="2559"/>
            <ac:picMk id="6" creationId="{C0AB3D39-0606-7579-DD34-4798FF0F8C1D}"/>
          </ac:picMkLst>
        </pc:picChg>
        <pc:picChg chg="add del mod">
          <ac:chgData name="Katy Cummings" userId="8943e281-8307-4b61-9842-5ac0218e0a4d" providerId="ADAL" clId="{EE6A42D9-2C94-4456-B78A-B9DEB39356CA}" dt="2024-04-30T12:24:11.776" v="19341" actId="478"/>
          <ac:picMkLst>
            <pc:docMk/>
            <pc:sldMk cId="2449168458" sldId="2559"/>
            <ac:picMk id="7" creationId="{627CA04E-2CC5-EAB1-904B-6A7954DE3A96}"/>
          </ac:picMkLst>
        </pc:picChg>
        <pc:picChg chg="add del mod">
          <ac:chgData name="Katy Cummings" userId="8943e281-8307-4b61-9842-5ac0218e0a4d" providerId="ADAL" clId="{EE6A42D9-2C94-4456-B78A-B9DEB39356CA}" dt="2024-04-30T12:27:36.039" v="19409" actId="478"/>
          <ac:picMkLst>
            <pc:docMk/>
            <pc:sldMk cId="2449168458" sldId="2559"/>
            <ac:picMk id="10" creationId="{3E003731-F3E0-8D1B-2D22-A966862DE57A}"/>
          </ac:picMkLst>
        </pc:picChg>
        <pc:picChg chg="add del mod ord">
          <ac:chgData name="Katy Cummings" userId="8943e281-8307-4b61-9842-5ac0218e0a4d" providerId="ADAL" clId="{EE6A42D9-2C94-4456-B78A-B9DEB39356CA}" dt="2024-04-30T13:03:43.538" v="20001" actId="21"/>
          <ac:picMkLst>
            <pc:docMk/>
            <pc:sldMk cId="2449168458" sldId="2559"/>
            <ac:picMk id="13" creationId="{E4BD6EB6-6507-8A44-DC74-F1960AEC7A4D}"/>
          </ac:picMkLst>
        </pc:picChg>
        <pc:picChg chg="add del mod">
          <ac:chgData name="Katy Cummings" userId="8943e281-8307-4b61-9842-5ac0218e0a4d" providerId="ADAL" clId="{EE6A42D9-2C94-4456-B78A-B9DEB39356CA}" dt="2024-04-30T13:14:26.095" v="20014" actId="478"/>
          <ac:picMkLst>
            <pc:docMk/>
            <pc:sldMk cId="2449168458" sldId="2559"/>
            <ac:picMk id="16" creationId="{EDBDAE37-3344-573B-ABD9-907178959382}"/>
          </ac:picMkLst>
        </pc:picChg>
        <pc:picChg chg="add del mod">
          <ac:chgData name="Katy Cummings" userId="8943e281-8307-4b61-9842-5ac0218e0a4d" providerId="ADAL" clId="{EE6A42D9-2C94-4456-B78A-B9DEB39356CA}" dt="2024-04-30T13:13:36.625" v="20009" actId="478"/>
          <ac:picMkLst>
            <pc:docMk/>
            <pc:sldMk cId="2449168458" sldId="2559"/>
            <ac:picMk id="19" creationId="{9B6ADBF1-530A-68F8-997A-6AAE413DBBBD}"/>
          </ac:picMkLst>
        </pc:picChg>
        <pc:picChg chg="add del mod">
          <ac:chgData name="Katy Cummings" userId="8943e281-8307-4b61-9842-5ac0218e0a4d" providerId="ADAL" clId="{EE6A42D9-2C94-4456-B78A-B9DEB39356CA}" dt="2024-04-30T13:20:11.954" v="20112" actId="478"/>
          <ac:picMkLst>
            <pc:docMk/>
            <pc:sldMk cId="2449168458" sldId="2559"/>
            <ac:picMk id="22" creationId="{1DF6307D-0D9F-E25F-19A8-36142E65E8AF}"/>
          </ac:picMkLst>
        </pc:picChg>
        <pc:picChg chg="add mod">
          <ac:chgData name="Katy Cummings" userId="8943e281-8307-4b61-9842-5ac0218e0a4d" providerId="ADAL" clId="{EE6A42D9-2C94-4456-B78A-B9DEB39356CA}" dt="2024-04-30T13:20:22.608" v="20117" actId="1076"/>
          <ac:picMkLst>
            <pc:docMk/>
            <pc:sldMk cId="2449168458" sldId="2559"/>
            <ac:picMk id="25" creationId="{DEB3CD6E-1F9B-0752-DCA7-3E5A9085BD8A}"/>
          </ac:picMkLst>
        </pc:picChg>
      </pc:sldChg>
      <pc:sldChg chg="addSp delSp modSp mod modClrScheme chgLayout modNotesTx">
        <pc:chgData name="Katy Cummings" userId="8943e281-8307-4b61-9842-5ac0218e0a4d" providerId="ADAL" clId="{EE6A42D9-2C94-4456-B78A-B9DEB39356CA}" dt="2024-04-30T13:37:57.732" v="20420"/>
        <pc:sldMkLst>
          <pc:docMk/>
          <pc:sldMk cId="375892416" sldId="2560"/>
        </pc:sldMkLst>
        <pc:spChg chg="mod">
          <ac:chgData name="Katy Cummings" userId="8943e281-8307-4b61-9842-5ac0218e0a4d" providerId="ADAL" clId="{EE6A42D9-2C94-4456-B78A-B9DEB39356CA}" dt="2024-04-30T13:23:53.717" v="20230" actId="26606"/>
          <ac:spMkLst>
            <pc:docMk/>
            <pc:sldMk cId="375892416" sldId="2560"/>
            <ac:spMk id="2" creationId="{62E03B5A-57DB-539D-2A9E-9674F1B912C0}"/>
          </ac:spMkLst>
        </pc:spChg>
        <pc:spChg chg="mod">
          <ac:chgData name="Katy Cummings" userId="8943e281-8307-4b61-9842-5ac0218e0a4d" providerId="ADAL" clId="{EE6A42D9-2C94-4456-B78A-B9DEB39356CA}" dt="2024-04-30T13:25:48.050" v="20257" actId="14100"/>
          <ac:spMkLst>
            <pc:docMk/>
            <pc:sldMk cId="375892416" sldId="2560"/>
            <ac:spMk id="3" creationId="{B570C278-BB12-8549-4B62-A61FB1E610DC}"/>
          </ac:spMkLst>
        </pc:spChg>
        <pc:spChg chg="mod">
          <ac:chgData name="Katy Cummings" userId="8943e281-8307-4b61-9842-5ac0218e0a4d" providerId="ADAL" clId="{EE6A42D9-2C94-4456-B78A-B9DEB39356CA}" dt="2024-04-30T13:23:53.717" v="20230" actId="26606"/>
          <ac:spMkLst>
            <pc:docMk/>
            <pc:sldMk cId="375892416" sldId="2560"/>
            <ac:spMk id="4" creationId="{44A88BD5-ED04-EA5B-6EA7-6D80E4BDB638}"/>
          </ac:spMkLst>
        </pc:spChg>
        <pc:spChg chg="add del mod">
          <ac:chgData name="Katy Cummings" userId="8943e281-8307-4b61-9842-5ac0218e0a4d" providerId="ADAL" clId="{EE6A42D9-2C94-4456-B78A-B9DEB39356CA}" dt="2024-04-30T13:23:46.889" v="20229" actId="478"/>
          <ac:spMkLst>
            <pc:docMk/>
            <pc:sldMk cId="375892416" sldId="2560"/>
            <ac:spMk id="8" creationId="{1430BA0F-8A1C-5FA5-D02B-8389363C34DB}"/>
          </ac:spMkLst>
        </pc:spChg>
        <pc:picChg chg="del">
          <ac:chgData name="Katy Cummings" userId="8943e281-8307-4b61-9842-5ac0218e0a4d" providerId="ADAL" clId="{EE6A42D9-2C94-4456-B78A-B9DEB39356CA}" dt="2024-04-30T13:23:43.796" v="20228" actId="478"/>
          <ac:picMkLst>
            <pc:docMk/>
            <pc:sldMk cId="375892416" sldId="2560"/>
            <ac:picMk id="5" creationId="{B5CCA05E-956F-B31A-3D6B-E228A5AC94F8}"/>
          </ac:picMkLst>
        </pc:picChg>
        <pc:picChg chg="add mod ord">
          <ac:chgData name="Katy Cummings" userId="8943e281-8307-4b61-9842-5ac0218e0a4d" providerId="ADAL" clId="{EE6A42D9-2C94-4456-B78A-B9DEB39356CA}" dt="2024-04-30T13:26:35.830" v="20281" actId="14100"/>
          <ac:picMkLst>
            <pc:docMk/>
            <pc:sldMk cId="375892416" sldId="2560"/>
            <ac:picMk id="7" creationId="{0F25DFA7-410F-A4D8-A559-B5730993C541}"/>
          </ac:picMkLst>
        </pc:picChg>
      </pc:sldChg>
      <pc:sldChg chg="del">
        <pc:chgData name="Katy Cummings" userId="8943e281-8307-4b61-9842-5ac0218e0a4d" providerId="ADAL" clId="{EE6A42D9-2C94-4456-B78A-B9DEB39356CA}" dt="2024-04-30T19:26:53.364" v="24748" actId="47"/>
        <pc:sldMkLst>
          <pc:docMk/>
          <pc:sldMk cId="1488084377" sldId="2563"/>
        </pc:sldMkLst>
      </pc:sldChg>
      <pc:sldChg chg="add">
        <pc:chgData name="Katy Cummings" userId="8943e281-8307-4b61-9842-5ac0218e0a4d" providerId="ADAL" clId="{EE6A42D9-2C94-4456-B78A-B9DEB39356CA}" dt="2024-05-03T18:34:27.536" v="36503"/>
        <pc:sldMkLst>
          <pc:docMk/>
          <pc:sldMk cId="1221452134" sldId="2564"/>
        </pc:sldMkLst>
      </pc:sldChg>
      <pc:sldChg chg="del">
        <pc:chgData name="Katy Cummings" userId="8943e281-8307-4b61-9842-5ac0218e0a4d" providerId="ADAL" clId="{EE6A42D9-2C94-4456-B78A-B9DEB39356CA}" dt="2024-05-03T18:34:22.093" v="36502" actId="2696"/>
        <pc:sldMkLst>
          <pc:docMk/>
          <pc:sldMk cId="1812532249" sldId="2564"/>
        </pc:sldMkLst>
      </pc:sldChg>
      <pc:sldChg chg="modSp mod ord">
        <pc:chgData name="Katy Cummings" userId="8943e281-8307-4b61-9842-5ac0218e0a4d" providerId="ADAL" clId="{EE6A42D9-2C94-4456-B78A-B9DEB39356CA}" dt="2024-05-03T16:29:04.235" v="34907" actId="20577"/>
        <pc:sldMkLst>
          <pc:docMk/>
          <pc:sldMk cId="389478056" sldId="2565"/>
        </pc:sldMkLst>
        <pc:spChg chg="mod">
          <ac:chgData name="Katy Cummings" userId="8943e281-8307-4b61-9842-5ac0218e0a4d" providerId="ADAL" clId="{EE6A42D9-2C94-4456-B78A-B9DEB39356CA}" dt="2024-05-03T16:29:04.235" v="34907" actId="20577"/>
          <ac:spMkLst>
            <pc:docMk/>
            <pc:sldMk cId="389478056" sldId="2565"/>
            <ac:spMk id="2" creationId="{E7923109-D501-A584-3A0C-FE9241C4CFB4}"/>
          </ac:spMkLst>
        </pc:spChg>
      </pc:sldChg>
      <pc:sldChg chg="ord">
        <pc:chgData name="Katy Cummings" userId="8943e281-8307-4b61-9842-5ac0218e0a4d" providerId="ADAL" clId="{EE6A42D9-2C94-4456-B78A-B9DEB39356CA}" dt="2024-05-03T18:53:25.488" v="36740"/>
        <pc:sldMkLst>
          <pc:docMk/>
          <pc:sldMk cId="183389198" sldId="2566"/>
        </pc:sldMkLst>
      </pc:sldChg>
      <pc:sldChg chg="add del">
        <pc:chgData name="Katy Cummings" userId="8943e281-8307-4b61-9842-5ac0218e0a4d" providerId="ADAL" clId="{EE6A42D9-2C94-4456-B78A-B9DEB39356CA}" dt="2024-05-02T20:16:19.800" v="33300" actId="47"/>
        <pc:sldMkLst>
          <pc:docMk/>
          <pc:sldMk cId="1428786372" sldId="2567"/>
        </pc:sldMkLst>
      </pc:sldChg>
      <pc:sldChg chg="del ord">
        <pc:chgData name="Katy Cummings" userId="8943e281-8307-4b61-9842-5ac0218e0a4d" providerId="ADAL" clId="{EE6A42D9-2C94-4456-B78A-B9DEB39356CA}" dt="2024-05-02T18:39:04.400" v="32794" actId="2696"/>
        <pc:sldMkLst>
          <pc:docMk/>
          <pc:sldMk cId="4100061799" sldId="2567"/>
        </pc:sldMkLst>
      </pc:sldChg>
      <pc:sldChg chg="addSp delSp modSp mod modClrScheme chgLayout modNotesTx">
        <pc:chgData name="Katy Cummings" userId="8943e281-8307-4b61-9842-5ac0218e0a4d" providerId="ADAL" clId="{EE6A42D9-2C94-4456-B78A-B9DEB39356CA}" dt="2024-05-01T13:04:48.580" v="28068" actId="20577"/>
        <pc:sldMkLst>
          <pc:docMk/>
          <pc:sldMk cId="348073826" sldId="2568"/>
        </pc:sldMkLst>
        <pc:spChg chg="mod">
          <ac:chgData name="Katy Cummings" userId="8943e281-8307-4b61-9842-5ac0218e0a4d" providerId="ADAL" clId="{EE6A42D9-2C94-4456-B78A-B9DEB39356CA}" dt="2024-04-30T21:51:25.156" v="25908" actId="26606"/>
          <ac:spMkLst>
            <pc:docMk/>
            <pc:sldMk cId="348073826" sldId="2568"/>
            <ac:spMk id="4" creationId="{75ACB673-0B0C-0330-736C-754C82D9435C}"/>
          </ac:spMkLst>
        </pc:spChg>
        <pc:spChg chg="mod">
          <ac:chgData name="Katy Cummings" userId="8943e281-8307-4b61-9842-5ac0218e0a4d" providerId="ADAL" clId="{EE6A42D9-2C94-4456-B78A-B9DEB39356CA}" dt="2024-05-01T12:50:49.032" v="26375" actId="20577"/>
          <ac:spMkLst>
            <pc:docMk/>
            <pc:sldMk cId="348073826" sldId="2568"/>
            <ac:spMk id="5" creationId="{72A67E33-BDEE-6DCE-3E74-FBC49AE733E3}"/>
          </ac:spMkLst>
        </pc:spChg>
        <pc:spChg chg="del">
          <ac:chgData name="Katy Cummings" userId="8943e281-8307-4b61-9842-5ac0218e0a4d" providerId="ADAL" clId="{EE6A42D9-2C94-4456-B78A-B9DEB39356CA}" dt="2024-04-30T21:48:52.620" v="25794" actId="931"/>
          <ac:spMkLst>
            <pc:docMk/>
            <pc:sldMk cId="348073826" sldId="2568"/>
            <ac:spMk id="6" creationId="{9B64A854-F8AB-D43D-43EA-520A9AC7BBA7}"/>
          </ac:spMkLst>
        </pc:spChg>
        <pc:spChg chg="add del mod">
          <ac:chgData name="Katy Cummings" userId="8943e281-8307-4b61-9842-5ac0218e0a4d" providerId="ADAL" clId="{EE6A42D9-2C94-4456-B78A-B9DEB39356CA}" dt="2024-04-30T21:50:27.277" v="25894" actId="478"/>
          <ac:spMkLst>
            <pc:docMk/>
            <pc:sldMk cId="348073826" sldId="2568"/>
            <ac:spMk id="7" creationId="{B9DC0684-C733-AE7B-659C-73BFDD6B6285}"/>
          </ac:spMkLst>
        </pc:spChg>
        <pc:spChg chg="add del mod">
          <ac:chgData name="Katy Cummings" userId="8943e281-8307-4b61-9842-5ac0218e0a4d" providerId="ADAL" clId="{EE6A42D9-2C94-4456-B78A-B9DEB39356CA}" dt="2024-04-30T21:53:53.169" v="25943" actId="931"/>
          <ac:spMkLst>
            <pc:docMk/>
            <pc:sldMk cId="348073826" sldId="2568"/>
            <ac:spMk id="9" creationId="{D79D5730-F96C-D9FC-DBF8-BA7A88BC022F}"/>
          </ac:spMkLst>
        </pc:spChg>
        <pc:spChg chg="add del mod">
          <ac:chgData name="Katy Cummings" userId="8943e281-8307-4b61-9842-5ac0218e0a4d" providerId="ADAL" clId="{EE6A42D9-2C94-4456-B78A-B9DEB39356CA}" dt="2024-04-30T21:51:30.372" v="25909" actId="478"/>
          <ac:spMkLst>
            <pc:docMk/>
            <pc:sldMk cId="348073826" sldId="2568"/>
            <ac:spMk id="10" creationId="{C3AFFE70-2226-5528-6C1A-BBA2DDF2ED77}"/>
          </ac:spMkLst>
        </pc:spChg>
        <pc:spChg chg="add del mod">
          <ac:chgData name="Katy Cummings" userId="8943e281-8307-4b61-9842-5ac0218e0a4d" providerId="ADAL" clId="{EE6A42D9-2C94-4456-B78A-B9DEB39356CA}" dt="2024-04-30T21:53:58.545" v="25947" actId="478"/>
          <ac:spMkLst>
            <pc:docMk/>
            <pc:sldMk cId="348073826" sldId="2568"/>
            <ac:spMk id="13" creationId="{61680CD0-A1DF-0401-13F3-350A1E9D38C9}"/>
          </ac:spMkLst>
        </pc:spChg>
        <pc:spChg chg="add del mod">
          <ac:chgData name="Katy Cummings" userId="8943e281-8307-4b61-9842-5ac0218e0a4d" providerId="ADAL" clId="{EE6A42D9-2C94-4456-B78A-B9DEB39356CA}" dt="2024-05-01T12:44:15.337" v="25991" actId="478"/>
          <ac:spMkLst>
            <pc:docMk/>
            <pc:sldMk cId="348073826" sldId="2568"/>
            <ac:spMk id="16" creationId="{FC34913C-03B1-F60C-5C6C-C61BC19C193B}"/>
          </ac:spMkLst>
        </pc:spChg>
        <pc:picChg chg="add del mod">
          <ac:chgData name="Katy Cummings" userId="8943e281-8307-4b61-9842-5ac0218e0a4d" providerId="ADAL" clId="{EE6A42D9-2C94-4456-B78A-B9DEB39356CA}" dt="2024-04-30T21:53:13.867" v="25942" actId="478"/>
          <ac:picMkLst>
            <pc:docMk/>
            <pc:sldMk cId="348073826" sldId="2568"/>
            <ac:picMk id="3" creationId="{94AA00A9-9D93-C9B1-59F7-11806C115BB5}"/>
          </ac:picMkLst>
        </pc:picChg>
        <pc:picChg chg="add del mod">
          <ac:chgData name="Katy Cummings" userId="8943e281-8307-4b61-9842-5ac0218e0a4d" providerId="ADAL" clId="{EE6A42D9-2C94-4456-B78A-B9DEB39356CA}" dt="2024-05-01T12:44:12.635" v="25990" actId="478"/>
          <ac:picMkLst>
            <pc:docMk/>
            <pc:sldMk cId="348073826" sldId="2568"/>
            <ac:picMk id="12" creationId="{AFF69ADD-6FD4-842D-3633-DE1061C5E874}"/>
          </ac:picMkLst>
        </pc:picChg>
        <pc:picChg chg="add mod">
          <ac:chgData name="Katy Cummings" userId="8943e281-8307-4b61-9842-5ac0218e0a4d" providerId="ADAL" clId="{EE6A42D9-2C94-4456-B78A-B9DEB39356CA}" dt="2024-05-01T12:45:06.752" v="25998"/>
          <ac:picMkLst>
            <pc:docMk/>
            <pc:sldMk cId="348073826" sldId="2568"/>
            <ac:picMk id="14" creationId="{E908938E-8ABF-2D0F-0D62-E53DEC0B1E3D}"/>
          </ac:picMkLst>
        </pc:picChg>
      </pc:sldChg>
      <pc:sldChg chg="modNotesTx">
        <pc:chgData name="Katy Cummings" userId="8943e281-8307-4b61-9842-5ac0218e0a4d" providerId="ADAL" clId="{EE6A42D9-2C94-4456-B78A-B9DEB39356CA}" dt="2024-04-18T14:18:45.067" v="890"/>
        <pc:sldMkLst>
          <pc:docMk/>
          <pc:sldMk cId="1007133876" sldId="2571"/>
        </pc:sldMkLst>
      </pc:sldChg>
      <pc:sldChg chg="modSp mod">
        <pc:chgData name="Katy Cummings" userId="8943e281-8307-4b61-9842-5ac0218e0a4d" providerId="ADAL" clId="{EE6A42D9-2C94-4456-B78A-B9DEB39356CA}" dt="2024-05-02T16:04:20.173" v="30228" actId="403"/>
        <pc:sldMkLst>
          <pc:docMk/>
          <pc:sldMk cId="2306047335" sldId="2573"/>
        </pc:sldMkLst>
        <pc:spChg chg="mod">
          <ac:chgData name="Katy Cummings" userId="8943e281-8307-4b61-9842-5ac0218e0a4d" providerId="ADAL" clId="{EE6A42D9-2C94-4456-B78A-B9DEB39356CA}" dt="2024-05-02T16:04:14.214" v="30226" actId="403"/>
          <ac:spMkLst>
            <pc:docMk/>
            <pc:sldMk cId="2306047335" sldId="2573"/>
            <ac:spMk id="6" creationId="{F941B744-CDD6-8350-CA85-7FF42375307B}"/>
          </ac:spMkLst>
        </pc:spChg>
        <pc:spChg chg="mod">
          <ac:chgData name="Katy Cummings" userId="8943e281-8307-4b61-9842-5ac0218e0a4d" providerId="ADAL" clId="{EE6A42D9-2C94-4456-B78A-B9DEB39356CA}" dt="2024-05-02T16:04:20.173" v="30228" actId="403"/>
          <ac:spMkLst>
            <pc:docMk/>
            <pc:sldMk cId="2306047335" sldId="2573"/>
            <ac:spMk id="8" creationId="{32F8EF5D-98E9-9E49-5680-D77814D6C2ED}"/>
          </ac:spMkLst>
        </pc:spChg>
      </pc:sldChg>
      <pc:sldChg chg="addSp delSp modSp mod">
        <pc:chgData name="Katy Cummings" userId="8943e281-8307-4b61-9842-5ac0218e0a4d" providerId="ADAL" clId="{EE6A42D9-2C94-4456-B78A-B9DEB39356CA}" dt="2024-05-02T16:17:49.272" v="30290" actId="1076"/>
        <pc:sldMkLst>
          <pc:docMk/>
          <pc:sldMk cId="1881224069" sldId="2574"/>
        </pc:sldMkLst>
        <pc:spChg chg="del mod">
          <ac:chgData name="Katy Cummings" userId="8943e281-8307-4b61-9842-5ac0218e0a4d" providerId="ADAL" clId="{EE6A42D9-2C94-4456-B78A-B9DEB39356CA}" dt="2024-05-02T16:15:07.774" v="30266" actId="478"/>
          <ac:spMkLst>
            <pc:docMk/>
            <pc:sldMk cId="1881224069" sldId="2574"/>
            <ac:spMk id="7" creationId="{189FF201-FE9D-B94F-B9D1-FBD6393A26BD}"/>
          </ac:spMkLst>
        </pc:spChg>
        <pc:spChg chg="mod">
          <ac:chgData name="Katy Cummings" userId="8943e281-8307-4b61-9842-5ac0218e0a4d" providerId="ADAL" clId="{EE6A42D9-2C94-4456-B78A-B9DEB39356CA}" dt="2024-05-02T16:14:58.802" v="30265" actId="26606"/>
          <ac:spMkLst>
            <pc:docMk/>
            <pc:sldMk cId="1881224069" sldId="2574"/>
            <ac:spMk id="8" creationId="{94B2F3ED-8CD9-D5D7-745E-8C7E2BDBF07E}"/>
          </ac:spMkLst>
        </pc:spChg>
        <pc:spChg chg="add">
          <ac:chgData name="Katy Cummings" userId="8943e281-8307-4b61-9842-5ac0218e0a4d" providerId="ADAL" clId="{EE6A42D9-2C94-4456-B78A-B9DEB39356CA}" dt="2024-05-02T16:14:58.802" v="30265" actId="26606"/>
          <ac:spMkLst>
            <pc:docMk/>
            <pc:sldMk cId="1881224069" sldId="2574"/>
            <ac:spMk id="22" creationId="{92D8CFE4-E148-6493-41CA-AD1BC21CC293}"/>
          </ac:spMkLst>
        </pc:spChg>
        <pc:grpChg chg="add mod">
          <ac:chgData name="Katy Cummings" userId="8943e281-8307-4b61-9842-5ac0218e0a4d" providerId="ADAL" clId="{EE6A42D9-2C94-4456-B78A-B9DEB39356CA}" dt="2024-05-02T16:17:49.272" v="30290" actId="1076"/>
          <ac:grpSpMkLst>
            <pc:docMk/>
            <pc:sldMk cId="1881224069" sldId="2574"/>
            <ac:grpSpMk id="2" creationId="{4C319507-024A-A40E-0ACF-406CC0EC3156}"/>
          </ac:grpSpMkLst>
        </pc:grpChg>
        <pc:graphicFrameChg chg="mod modGraphic">
          <ac:chgData name="Katy Cummings" userId="8943e281-8307-4b61-9842-5ac0218e0a4d" providerId="ADAL" clId="{EE6A42D9-2C94-4456-B78A-B9DEB39356CA}" dt="2024-05-02T16:17:46.352" v="30289" actId="164"/>
          <ac:graphicFrameMkLst>
            <pc:docMk/>
            <pc:sldMk cId="1881224069" sldId="2574"/>
            <ac:graphicFrameMk id="10" creationId="{22007B00-FE06-8102-25A9-6446792F5705}"/>
          </ac:graphicFrameMkLst>
        </pc:graphicFrameChg>
        <pc:picChg chg="mod">
          <ac:chgData name="Katy Cummings" userId="8943e281-8307-4b61-9842-5ac0218e0a4d" providerId="ADAL" clId="{EE6A42D9-2C94-4456-B78A-B9DEB39356CA}" dt="2024-05-02T16:17:46.352" v="30289" actId="164"/>
          <ac:picMkLst>
            <pc:docMk/>
            <pc:sldMk cId="1881224069" sldId="2574"/>
            <ac:picMk id="12" creationId="{AAF246C7-CC98-B04A-6EA2-1BDCA186B93F}"/>
          </ac:picMkLst>
        </pc:picChg>
        <pc:picChg chg="mod">
          <ac:chgData name="Katy Cummings" userId="8943e281-8307-4b61-9842-5ac0218e0a4d" providerId="ADAL" clId="{EE6A42D9-2C94-4456-B78A-B9DEB39356CA}" dt="2024-05-02T16:17:46.352" v="30289" actId="164"/>
          <ac:picMkLst>
            <pc:docMk/>
            <pc:sldMk cId="1881224069" sldId="2574"/>
            <ac:picMk id="14" creationId="{D4F9013B-FE29-FD17-6E85-505EADF0A2DF}"/>
          </ac:picMkLst>
        </pc:picChg>
        <pc:picChg chg="mod">
          <ac:chgData name="Katy Cummings" userId="8943e281-8307-4b61-9842-5ac0218e0a4d" providerId="ADAL" clId="{EE6A42D9-2C94-4456-B78A-B9DEB39356CA}" dt="2024-05-02T16:17:46.352" v="30289" actId="164"/>
          <ac:picMkLst>
            <pc:docMk/>
            <pc:sldMk cId="1881224069" sldId="2574"/>
            <ac:picMk id="17" creationId="{53A2FC05-DBF9-907D-9EF8-C81134876597}"/>
          </ac:picMkLst>
        </pc:picChg>
      </pc:sldChg>
      <pc:sldChg chg="ord">
        <pc:chgData name="Katy Cummings" userId="8943e281-8307-4b61-9842-5ac0218e0a4d" providerId="ADAL" clId="{EE6A42D9-2C94-4456-B78A-B9DEB39356CA}" dt="2024-05-06T14:30:52.741" v="36966"/>
        <pc:sldMkLst>
          <pc:docMk/>
          <pc:sldMk cId="2127349228" sldId="2576"/>
        </pc:sldMkLst>
      </pc:sldChg>
      <pc:sldChg chg="modSp del mod ord modNotesTx">
        <pc:chgData name="Katy Cummings" userId="8943e281-8307-4b61-9842-5ac0218e0a4d" providerId="ADAL" clId="{EE6A42D9-2C94-4456-B78A-B9DEB39356CA}" dt="2024-05-02T18:23:56.535" v="32731" actId="47"/>
        <pc:sldMkLst>
          <pc:docMk/>
          <pc:sldMk cId="692935757" sldId="2577"/>
        </pc:sldMkLst>
        <pc:spChg chg="mod">
          <ac:chgData name="Katy Cummings" userId="8943e281-8307-4b61-9842-5ac0218e0a4d" providerId="ADAL" clId="{EE6A42D9-2C94-4456-B78A-B9DEB39356CA}" dt="2024-05-02T17:53:32.466" v="32228" actId="20577"/>
          <ac:spMkLst>
            <pc:docMk/>
            <pc:sldMk cId="692935757" sldId="2577"/>
            <ac:spMk id="3" creationId="{A967BD6B-5EC9-3828-7E1C-2C4520C3FDDB}"/>
          </ac:spMkLst>
        </pc:spChg>
      </pc:sldChg>
      <pc:sldChg chg="del ord">
        <pc:chgData name="Katy Cummings" userId="8943e281-8307-4b61-9842-5ac0218e0a4d" providerId="ADAL" clId="{EE6A42D9-2C94-4456-B78A-B9DEB39356CA}" dt="2024-05-02T17:29:10.399" v="31920" actId="2696"/>
        <pc:sldMkLst>
          <pc:docMk/>
          <pc:sldMk cId="444186372" sldId="2578"/>
        </pc:sldMkLst>
      </pc:sldChg>
      <pc:sldChg chg="modSp add mod ord modNotesTx">
        <pc:chgData name="Katy Cummings" userId="8943e281-8307-4b61-9842-5ac0218e0a4d" providerId="ADAL" clId="{EE6A42D9-2C94-4456-B78A-B9DEB39356CA}" dt="2024-05-02T18:23:40.040" v="32730" actId="20577"/>
        <pc:sldMkLst>
          <pc:docMk/>
          <pc:sldMk cId="1265555738" sldId="2578"/>
        </pc:sldMkLst>
        <pc:picChg chg="mod modCrop">
          <ac:chgData name="Katy Cummings" userId="8943e281-8307-4b61-9842-5ac0218e0a4d" providerId="ADAL" clId="{EE6A42D9-2C94-4456-B78A-B9DEB39356CA}" dt="2024-05-02T17:30:25.568" v="31923" actId="1076"/>
          <ac:picMkLst>
            <pc:docMk/>
            <pc:sldMk cId="1265555738" sldId="2578"/>
            <ac:picMk id="6" creationId="{2F135D73-5494-863D-FA34-83E7EAB1AB8A}"/>
          </ac:picMkLst>
        </pc:picChg>
      </pc:sldChg>
      <pc:sldChg chg="add">
        <pc:chgData name="Katy Cummings" userId="8943e281-8307-4b61-9842-5ac0218e0a4d" providerId="ADAL" clId="{EE6A42D9-2C94-4456-B78A-B9DEB39356CA}" dt="2024-05-03T18:34:27.536" v="36503"/>
        <pc:sldMkLst>
          <pc:docMk/>
          <pc:sldMk cId="2332924494" sldId="2579"/>
        </pc:sldMkLst>
      </pc:sldChg>
      <pc:sldChg chg="del ord">
        <pc:chgData name="Katy Cummings" userId="8943e281-8307-4b61-9842-5ac0218e0a4d" providerId="ADAL" clId="{EE6A42D9-2C94-4456-B78A-B9DEB39356CA}" dt="2024-05-03T18:34:22.093" v="36502" actId="2696"/>
        <pc:sldMkLst>
          <pc:docMk/>
          <pc:sldMk cId="3917545822" sldId="2579"/>
        </pc:sldMkLst>
      </pc:sldChg>
      <pc:sldChg chg="del ord">
        <pc:chgData name="Katy Cummings" userId="8943e281-8307-4b61-9842-5ac0218e0a4d" providerId="ADAL" clId="{EE6A42D9-2C94-4456-B78A-B9DEB39356CA}" dt="2024-05-03T18:24:36.877" v="36272" actId="47"/>
        <pc:sldMkLst>
          <pc:docMk/>
          <pc:sldMk cId="2235845408" sldId="2580"/>
        </pc:sldMkLst>
      </pc:sldChg>
      <pc:sldChg chg="ord">
        <pc:chgData name="Katy Cummings" userId="8943e281-8307-4b61-9842-5ac0218e0a4d" providerId="ADAL" clId="{EE6A42D9-2C94-4456-B78A-B9DEB39356CA}" dt="2024-05-03T18:51:26.368" v="36725"/>
        <pc:sldMkLst>
          <pc:docMk/>
          <pc:sldMk cId="2308393514" sldId="2581"/>
        </pc:sldMkLst>
      </pc:sldChg>
      <pc:sldChg chg="add">
        <pc:chgData name="Katy Cummings" userId="8943e281-8307-4b61-9842-5ac0218e0a4d" providerId="ADAL" clId="{EE6A42D9-2C94-4456-B78A-B9DEB39356CA}" dt="2024-05-03T18:34:27.536" v="36503"/>
        <pc:sldMkLst>
          <pc:docMk/>
          <pc:sldMk cId="525745757" sldId="2582"/>
        </pc:sldMkLst>
      </pc:sldChg>
      <pc:sldChg chg="del">
        <pc:chgData name="Katy Cummings" userId="8943e281-8307-4b61-9842-5ac0218e0a4d" providerId="ADAL" clId="{EE6A42D9-2C94-4456-B78A-B9DEB39356CA}" dt="2024-05-03T18:34:22.093" v="36502" actId="2696"/>
        <pc:sldMkLst>
          <pc:docMk/>
          <pc:sldMk cId="3162225613" sldId="2582"/>
        </pc:sldMkLst>
      </pc:sldChg>
      <pc:sldChg chg="addSp delSp modSp mod ord chgLayout">
        <pc:chgData name="Katy Cummings" userId="8943e281-8307-4b61-9842-5ac0218e0a4d" providerId="ADAL" clId="{EE6A42D9-2C94-4456-B78A-B9DEB39356CA}" dt="2024-05-03T18:24:18.639" v="36271" actId="14100"/>
        <pc:sldMkLst>
          <pc:docMk/>
          <pc:sldMk cId="3119153568" sldId="2583"/>
        </pc:sldMkLst>
        <pc:spChg chg="del mod ord">
          <ac:chgData name="Katy Cummings" userId="8943e281-8307-4b61-9842-5ac0218e0a4d" providerId="ADAL" clId="{EE6A42D9-2C94-4456-B78A-B9DEB39356CA}" dt="2024-05-03T18:13:49.728" v="36165" actId="478"/>
          <ac:spMkLst>
            <pc:docMk/>
            <pc:sldMk cId="3119153568" sldId="2583"/>
            <ac:spMk id="2" creationId="{87A34EC4-2D2A-1EFF-A5B5-6FEC91C0D830}"/>
          </ac:spMkLst>
        </pc:spChg>
        <pc:spChg chg="mod ord">
          <ac:chgData name="Katy Cummings" userId="8943e281-8307-4b61-9842-5ac0218e0a4d" providerId="ADAL" clId="{EE6A42D9-2C94-4456-B78A-B9DEB39356CA}" dt="2024-05-03T18:13:10.658" v="36151" actId="700"/>
          <ac:spMkLst>
            <pc:docMk/>
            <pc:sldMk cId="3119153568" sldId="2583"/>
            <ac:spMk id="4" creationId="{ED7643F5-C3FE-C2ED-0F0E-895BBFA09168}"/>
          </ac:spMkLst>
        </pc:spChg>
        <pc:spChg chg="add del mod">
          <ac:chgData name="Katy Cummings" userId="8943e281-8307-4b61-9842-5ac0218e0a4d" providerId="ADAL" clId="{EE6A42D9-2C94-4456-B78A-B9DEB39356CA}" dt="2024-05-03T18:13:52.878" v="36166" actId="478"/>
          <ac:spMkLst>
            <pc:docMk/>
            <pc:sldMk cId="3119153568" sldId="2583"/>
            <ac:spMk id="5" creationId="{772B60FB-7AA8-92FC-B88C-F5C53563B13A}"/>
          </ac:spMkLst>
        </pc:spChg>
        <pc:spChg chg="add del mod">
          <ac:chgData name="Katy Cummings" userId="8943e281-8307-4b61-9842-5ac0218e0a4d" providerId="ADAL" clId="{EE6A42D9-2C94-4456-B78A-B9DEB39356CA}" dt="2024-05-03T18:23:49.603" v="36261" actId="478"/>
          <ac:spMkLst>
            <pc:docMk/>
            <pc:sldMk cId="3119153568" sldId="2583"/>
            <ac:spMk id="6" creationId="{B7BAE9CE-2C6D-3EE6-8594-A83B5863ED1D}"/>
          </ac:spMkLst>
        </pc:spChg>
        <pc:spChg chg="mod ord">
          <ac:chgData name="Katy Cummings" userId="8943e281-8307-4b61-9842-5ac0218e0a4d" providerId="ADAL" clId="{EE6A42D9-2C94-4456-B78A-B9DEB39356CA}" dt="2024-05-03T18:14:25.810" v="36171" actId="27636"/>
          <ac:spMkLst>
            <pc:docMk/>
            <pc:sldMk cId="3119153568" sldId="2583"/>
            <ac:spMk id="7" creationId="{95865881-D90D-410B-469B-80DA49A81944}"/>
          </ac:spMkLst>
        </pc:spChg>
        <pc:spChg chg="mod ord">
          <ac:chgData name="Katy Cummings" userId="8943e281-8307-4b61-9842-5ac0218e0a4d" providerId="ADAL" clId="{EE6A42D9-2C94-4456-B78A-B9DEB39356CA}" dt="2024-05-03T18:13:10.658" v="36151" actId="700"/>
          <ac:spMkLst>
            <pc:docMk/>
            <pc:sldMk cId="3119153568" sldId="2583"/>
            <ac:spMk id="8" creationId="{9B76B2F9-7669-6480-D053-7A3015B78BD0}"/>
          </ac:spMkLst>
        </pc:spChg>
        <pc:spChg chg="mod ord">
          <ac:chgData name="Katy Cummings" userId="8943e281-8307-4b61-9842-5ac0218e0a4d" providerId="ADAL" clId="{EE6A42D9-2C94-4456-B78A-B9DEB39356CA}" dt="2024-05-03T18:21:55.645" v="36245" actId="1076"/>
          <ac:spMkLst>
            <pc:docMk/>
            <pc:sldMk cId="3119153568" sldId="2583"/>
            <ac:spMk id="9" creationId="{9FECCC41-FAC7-BBD7-C8C9-31D2C77AE9B6}"/>
          </ac:spMkLst>
        </pc:spChg>
        <pc:spChg chg="mod ord">
          <ac:chgData name="Katy Cummings" userId="8943e281-8307-4b61-9842-5ac0218e0a4d" providerId="ADAL" clId="{EE6A42D9-2C94-4456-B78A-B9DEB39356CA}" dt="2024-05-03T18:21:55.645" v="36245" actId="1076"/>
          <ac:spMkLst>
            <pc:docMk/>
            <pc:sldMk cId="3119153568" sldId="2583"/>
            <ac:spMk id="10" creationId="{DE28A3B7-809A-6BB4-68AF-1E707FF3A670}"/>
          </ac:spMkLst>
        </pc:spChg>
        <pc:spChg chg="add del mod">
          <ac:chgData name="Katy Cummings" userId="8943e281-8307-4b61-9842-5ac0218e0a4d" providerId="ADAL" clId="{EE6A42D9-2C94-4456-B78A-B9DEB39356CA}" dt="2024-05-03T18:23:46.667" v="36260" actId="478"/>
          <ac:spMkLst>
            <pc:docMk/>
            <pc:sldMk cId="3119153568" sldId="2583"/>
            <ac:spMk id="11" creationId="{85B31FD1-1BF0-1CBC-DEDC-48870423048C}"/>
          </ac:spMkLst>
        </pc:spChg>
        <pc:spChg chg="add del mod">
          <ac:chgData name="Katy Cummings" userId="8943e281-8307-4b61-9842-5ac0218e0a4d" providerId="ADAL" clId="{EE6A42D9-2C94-4456-B78A-B9DEB39356CA}" dt="2024-05-03T18:23:45.509" v="36259" actId="478"/>
          <ac:spMkLst>
            <pc:docMk/>
            <pc:sldMk cId="3119153568" sldId="2583"/>
            <ac:spMk id="14" creationId="{AA595CFF-B93B-463B-C7A2-92C3C6B3AFB5}"/>
          </ac:spMkLst>
        </pc:spChg>
        <pc:spChg chg="add del mod">
          <ac:chgData name="Katy Cummings" userId="8943e281-8307-4b61-9842-5ac0218e0a4d" providerId="ADAL" clId="{EE6A42D9-2C94-4456-B78A-B9DEB39356CA}" dt="2024-05-03T18:23:43.513" v="36258" actId="478"/>
          <ac:spMkLst>
            <pc:docMk/>
            <pc:sldMk cId="3119153568" sldId="2583"/>
            <ac:spMk id="15" creationId="{FF14E426-11CE-7CA8-0697-8820DA162A17}"/>
          </ac:spMkLst>
        </pc:spChg>
        <pc:spChg chg="add mod ord">
          <ac:chgData name="Katy Cummings" userId="8943e281-8307-4b61-9842-5ac0218e0a4d" providerId="ADAL" clId="{EE6A42D9-2C94-4456-B78A-B9DEB39356CA}" dt="2024-05-03T18:24:18.639" v="36271" actId="14100"/>
          <ac:spMkLst>
            <pc:docMk/>
            <pc:sldMk cId="3119153568" sldId="2583"/>
            <ac:spMk id="16" creationId="{945F100F-630D-58FF-721C-32F6B73EF3DB}"/>
          </ac:spMkLst>
        </pc:spChg>
        <pc:cxnChg chg="add del">
          <ac:chgData name="Katy Cummings" userId="8943e281-8307-4b61-9842-5ac0218e0a4d" providerId="ADAL" clId="{EE6A42D9-2C94-4456-B78A-B9DEB39356CA}" dt="2024-05-03T18:23:08.082" v="36252" actId="11529"/>
          <ac:cxnSpMkLst>
            <pc:docMk/>
            <pc:sldMk cId="3119153568" sldId="2583"/>
            <ac:cxnSpMk id="13" creationId="{3B91DDFC-8D14-95B5-26BA-CA350792C0DB}"/>
          </ac:cxnSpMkLst>
        </pc:cxnChg>
      </pc:sldChg>
      <pc:sldChg chg="add del modNotesTx">
        <pc:chgData name="Katy Cummings" userId="8943e281-8307-4b61-9842-5ac0218e0a4d" providerId="ADAL" clId="{EE6A42D9-2C94-4456-B78A-B9DEB39356CA}" dt="2024-05-02T20:16:37.783" v="33304" actId="47"/>
        <pc:sldMkLst>
          <pc:docMk/>
          <pc:sldMk cId="1343434881" sldId="2584"/>
        </pc:sldMkLst>
      </pc:sldChg>
      <pc:sldChg chg="del ord">
        <pc:chgData name="Katy Cummings" userId="8943e281-8307-4b61-9842-5ac0218e0a4d" providerId="ADAL" clId="{EE6A42D9-2C94-4456-B78A-B9DEB39356CA}" dt="2024-05-02T18:39:04.400" v="32794" actId="2696"/>
        <pc:sldMkLst>
          <pc:docMk/>
          <pc:sldMk cId="1866856383" sldId="2584"/>
        </pc:sldMkLst>
      </pc:sldChg>
      <pc:sldChg chg="add">
        <pc:chgData name="Katy Cummings" userId="8943e281-8307-4b61-9842-5ac0218e0a4d" providerId="ADAL" clId="{EE6A42D9-2C94-4456-B78A-B9DEB39356CA}" dt="2024-05-03T18:34:27.536" v="36503"/>
        <pc:sldMkLst>
          <pc:docMk/>
          <pc:sldMk cId="601563044" sldId="2585"/>
        </pc:sldMkLst>
      </pc:sldChg>
      <pc:sldChg chg="del">
        <pc:chgData name="Katy Cummings" userId="8943e281-8307-4b61-9842-5ac0218e0a4d" providerId="ADAL" clId="{EE6A42D9-2C94-4456-B78A-B9DEB39356CA}" dt="2024-05-03T18:34:22.093" v="36502" actId="2696"/>
        <pc:sldMkLst>
          <pc:docMk/>
          <pc:sldMk cId="3816412765" sldId="2585"/>
        </pc:sldMkLst>
      </pc:sldChg>
      <pc:sldChg chg="del">
        <pc:chgData name="Katy Cummings" userId="8943e281-8307-4b61-9842-5ac0218e0a4d" providerId="ADAL" clId="{EE6A42D9-2C94-4456-B78A-B9DEB39356CA}" dt="2024-05-03T18:34:16.672" v="36501" actId="47"/>
        <pc:sldMkLst>
          <pc:docMk/>
          <pc:sldMk cId="2282497535" sldId="2586"/>
        </pc:sldMkLst>
      </pc:sldChg>
      <pc:sldChg chg="addSp modSp mod">
        <pc:chgData name="Katy Cummings" userId="8943e281-8307-4b61-9842-5ac0218e0a4d" providerId="ADAL" clId="{EE6A42D9-2C94-4456-B78A-B9DEB39356CA}" dt="2024-04-30T21:15:41.771" v="25780" actId="14100"/>
        <pc:sldMkLst>
          <pc:docMk/>
          <pc:sldMk cId="1463288665" sldId="2587"/>
        </pc:sldMkLst>
        <pc:spChg chg="mod">
          <ac:chgData name="Katy Cummings" userId="8943e281-8307-4b61-9842-5ac0218e0a4d" providerId="ADAL" clId="{EE6A42D9-2C94-4456-B78A-B9DEB39356CA}" dt="2024-04-30T21:06:02.201" v="25703" actId="1076"/>
          <ac:spMkLst>
            <pc:docMk/>
            <pc:sldMk cId="1463288665" sldId="2587"/>
            <ac:spMk id="6" creationId="{1A1E32CA-69B6-F419-DAB5-5714D80F02BE}"/>
          </ac:spMkLst>
        </pc:spChg>
        <pc:spChg chg="add mod">
          <ac:chgData name="Katy Cummings" userId="8943e281-8307-4b61-9842-5ac0218e0a4d" providerId="ADAL" clId="{EE6A42D9-2C94-4456-B78A-B9DEB39356CA}" dt="2024-04-30T21:13:18.677" v="25738"/>
          <ac:spMkLst>
            <pc:docMk/>
            <pc:sldMk cId="1463288665" sldId="2587"/>
            <ac:spMk id="12" creationId="{AB10D43C-7FF8-D04C-D740-68CD7929B7BA}"/>
          </ac:spMkLst>
        </pc:spChg>
        <pc:spChg chg="add mod">
          <ac:chgData name="Katy Cummings" userId="8943e281-8307-4b61-9842-5ac0218e0a4d" providerId="ADAL" clId="{EE6A42D9-2C94-4456-B78A-B9DEB39356CA}" dt="2024-04-30T21:13:18.677" v="25738"/>
          <ac:spMkLst>
            <pc:docMk/>
            <pc:sldMk cId="1463288665" sldId="2587"/>
            <ac:spMk id="13" creationId="{69BA642E-6300-FA53-16AF-326A301F0300}"/>
          </ac:spMkLst>
        </pc:spChg>
        <pc:spChg chg="add mod">
          <ac:chgData name="Katy Cummings" userId="8943e281-8307-4b61-9842-5ac0218e0a4d" providerId="ADAL" clId="{EE6A42D9-2C94-4456-B78A-B9DEB39356CA}" dt="2024-04-30T21:13:18.677" v="25738"/>
          <ac:spMkLst>
            <pc:docMk/>
            <pc:sldMk cId="1463288665" sldId="2587"/>
            <ac:spMk id="14" creationId="{4617C403-AF2E-7DEB-F64E-D859F427209C}"/>
          </ac:spMkLst>
        </pc:spChg>
        <pc:spChg chg="add mod">
          <ac:chgData name="Katy Cummings" userId="8943e281-8307-4b61-9842-5ac0218e0a4d" providerId="ADAL" clId="{EE6A42D9-2C94-4456-B78A-B9DEB39356CA}" dt="2024-04-30T21:13:18.677" v="25738"/>
          <ac:spMkLst>
            <pc:docMk/>
            <pc:sldMk cId="1463288665" sldId="2587"/>
            <ac:spMk id="15" creationId="{9E790358-4242-CF73-403B-778F78F6317C}"/>
          </ac:spMkLst>
        </pc:spChg>
        <pc:spChg chg="add mod">
          <ac:chgData name="Katy Cummings" userId="8943e281-8307-4b61-9842-5ac0218e0a4d" providerId="ADAL" clId="{EE6A42D9-2C94-4456-B78A-B9DEB39356CA}" dt="2024-04-30T21:13:18.677" v="25738"/>
          <ac:spMkLst>
            <pc:docMk/>
            <pc:sldMk cId="1463288665" sldId="2587"/>
            <ac:spMk id="16" creationId="{60BDD70C-BCF4-CC20-A58A-B07A7A043D74}"/>
          </ac:spMkLst>
        </pc:spChg>
        <pc:spChg chg="add mod">
          <ac:chgData name="Katy Cummings" userId="8943e281-8307-4b61-9842-5ac0218e0a4d" providerId="ADAL" clId="{EE6A42D9-2C94-4456-B78A-B9DEB39356CA}" dt="2024-04-30T21:13:18.677" v="25738"/>
          <ac:spMkLst>
            <pc:docMk/>
            <pc:sldMk cId="1463288665" sldId="2587"/>
            <ac:spMk id="17" creationId="{83DC44FA-B152-C3B8-512A-26A886CCFBA0}"/>
          </ac:spMkLst>
        </pc:spChg>
        <pc:spChg chg="add mod">
          <ac:chgData name="Katy Cummings" userId="8943e281-8307-4b61-9842-5ac0218e0a4d" providerId="ADAL" clId="{EE6A42D9-2C94-4456-B78A-B9DEB39356CA}" dt="2024-04-30T21:13:18.677" v="25738"/>
          <ac:spMkLst>
            <pc:docMk/>
            <pc:sldMk cId="1463288665" sldId="2587"/>
            <ac:spMk id="18" creationId="{6F52397C-6120-00EE-FA36-6EBE36AAC3EA}"/>
          </ac:spMkLst>
        </pc:spChg>
        <pc:spChg chg="add mod">
          <ac:chgData name="Katy Cummings" userId="8943e281-8307-4b61-9842-5ac0218e0a4d" providerId="ADAL" clId="{EE6A42D9-2C94-4456-B78A-B9DEB39356CA}" dt="2024-04-30T21:13:18.677" v="25738"/>
          <ac:spMkLst>
            <pc:docMk/>
            <pc:sldMk cId="1463288665" sldId="2587"/>
            <ac:spMk id="19" creationId="{AEAE0AB5-E293-29D2-E2E6-C550B570B7E2}"/>
          </ac:spMkLst>
        </pc:spChg>
        <pc:spChg chg="add mod">
          <ac:chgData name="Katy Cummings" userId="8943e281-8307-4b61-9842-5ac0218e0a4d" providerId="ADAL" clId="{EE6A42D9-2C94-4456-B78A-B9DEB39356CA}" dt="2024-04-30T21:13:18.677" v="25738"/>
          <ac:spMkLst>
            <pc:docMk/>
            <pc:sldMk cId="1463288665" sldId="2587"/>
            <ac:spMk id="20" creationId="{1EBB2C5A-07E8-8E5E-5DB6-906CBA4C9CC7}"/>
          </ac:spMkLst>
        </pc:spChg>
        <pc:spChg chg="add mod">
          <ac:chgData name="Katy Cummings" userId="8943e281-8307-4b61-9842-5ac0218e0a4d" providerId="ADAL" clId="{EE6A42D9-2C94-4456-B78A-B9DEB39356CA}" dt="2024-04-30T21:13:18.677" v="25738"/>
          <ac:spMkLst>
            <pc:docMk/>
            <pc:sldMk cId="1463288665" sldId="2587"/>
            <ac:spMk id="21" creationId="{B0EFF2D7-78B8-BDE6-B0C4-68DA5FB9A94F}"/>
          </ac:spMkLst>
        </pc:spChg>
        <pc:spChg chg="add mod">
          <ac:chgData name="Katy Cummings" userId="8943e281-8307-4b61-9842-5ac0218e0a4d" providerId="ADAL" clId="{EE6A42D9-2C94-4456-B78A-B9DEB39356CA}" dt="2024-04-30T21:13:18.677" v="25738"/>
          <ac:spMkLst>
            <pc:docMk/>
            <pc:sldMk cId="1463288665" sldId="2587"/>
            <ac:spMk id="22" creationId="{D72593B1-B677-469A-1B49-8A6BC6C97F82}"/>
          </ac:spMkLst>
        </pc:spChg>
        <pc:spChg chg="add mod">
          <ac:chgData name="Katy Cummings" userId="8943e281-8307-4b61-9842-5ac0218e0a4d" providerId="ADAL" clId="{EE6A42D9-2C94-4456-B78A-B9DEB39356CA}" dt="2024-04-30T21:13:18.677" v="25738"/>
          <ac:spMkLst>
            <pc:docMk/>
            <pc:sldMk cId="1463288665" sldId="2587"/>
            <ac:spMk id="23" creationId="{0840CE2A-47FC-FFE4-372C-60AFED3559D7}"/>
          </ac:spMkLst>
        </pc:spChg>
        <pc:grpChg chg="add mod">
          <ac:chgData name="Katy Cummings" userId="8943e281-8307-4b61-9842-5ac0218e0a4d" providerId="ADAL" clId="{EE6A42D9-2C94-4456-B78A-B9DEB39356CA}" dt="2024-04-30T21:13:18.677" v="25738"/>
          <ac:grpSpMkLst>
            <pc:docMk/>
            <pc:sldMk cId="1463288665" sldId="2587"/>
            <ac:grpSpMk id="3" creationId="{884F2CC4-E905-16BE-A8C5-1C37A8E6F2BE}"/>
          </ac:grpSpMkLst>
        </pc:grpChg>
        <pc:grpChg chg="add mod">
          <ac:chgData name="Katy Cummings" userId="8943e281-8307-4b61-9842-5ac0218e0a4d" providerId="ADAL" clId="{EE6A42D9-2C94-4456-B78A-B9DEB39356CA}" dt="2024-04-30T21:13:18.677" v="25738"/>
          <ac:grpSpMkLst>
            <pc:docMk/>
            <pc:sldMk cId="1463288665" sldId="2587"/>
            <ac:grpSpMk id="7" creationId="{FB7E3BD6-A337-84F4-32B7-A3B513B4B5F5}"/>
          </ac:grpSpMkLst>
        </pc:grpChg>
        <pc:grpChg chg="add mod">
          <ac:chgData name="Katy Cummings" userId="8943e281-8307-4b61-9842-5ac0218e0a4d" providerId="ADAL" clId="{EE6A42D9-2C94-4456-B78A-B9DEB39356CA}" dt="2024-04-30T21:13:18.677" v="25738"/>
          <ac:grpSpMkLst>
            <pc:docMk/>
            <pc:sldMk cId="1463288665" sldId="2587"/>
            <ac:grpSpMk id="8" creationId="{2BDB45AB-0020-173A-875C-702EB23508F2}"/>
          </ac:grpSpMkLst>
        </pc:grpChg>
        <pc:grpChg chg="add mod">
          <ac:chgData name="Katy Cummings" userId="8943e281-8307-4b61-9842-5ac0218e0a4d" providerId="ADAL" clId="{EE6A42D9-2C94-4456-B78A-B9DEB39356CA}" dt="2024-04-30T21:13:18.677" v="25738"/>
          <ac:grpSpMkLst>
            <pc:docMk/>
            <pc:sldMk cId="1463288665" sldId="2587"/>
            <ac:grpSpMk id="9" creationId="{AA540C4F-4ED3-8209-ED7C-A0F161307ABE}"/>
          </ac:grpSpMkLst>
        </pc:grpChg>
        <pc:grpChg chg="add mod">
          <ac:chgData name="Katy Cummings" userId="8943e281-8307-4b61-9842-5ac0218e0a4d" providerId="ADAL" clId="{EE6A42D9-2C94-4456-B78A-B9DEB39356CA}" dt="2024-04-30T21:13:18.677" v="25738"/>
          <ac:grpSpMkLst>
            <pc:docMk/>
            <pc:sldMk cId="1463288665" sldId="2587"/>
            <ac:grpSpMk id="10" creationId="{5B2CB79F-9F1C-B5B4-2263-8E5071D1A01E}"/>
          </ac:grpSpMkLst>
        </pc:grpChg>
        <pc:grpChg chg="add mod">
          <ac:chgData name="Katy Cummings" userId="8943e281-8307-4b61-9842-5ac0218e0a4d" providerId="ADAL" clId="{EE6A42D9-2C94-4456-B78A-B9DEB39356CA}" dt="2024-04-30T21:13:18.677" v="25738"/>
          <ac:grpSpMkLst>
            <pc:docMk/>
            <pc:sldMk cId="1463288665" sldId="2587"/>
            <ac:grpSpMk id="11" creationId="{2FC8FE14-88A5-5763-2391-1A1488AC170B}"/>
          </ac:grpSpMkLst>
        </pc:grpChg>
        <pc:graphicFrameChg chg="mod">
          <ac:chgData name="Katy Cummings" userId="8943e281-8307-4b61-9842-5ac0218e0a4d" providerId="ADAL" clId="{EE6A42D9-2C94-4456-B78A-B9DEB39356CA}" dt="2024-04-30T21:15:23.078" v="25777" actId="14100"/>
          <ac:graphicFrameMkLst>
            <pc:docMk/>
            <pc:sldMk cId="1463288665" sldId="2587"/>
            <ac:graphicFrameMk id="5" creationId="{67902123-223D-563F-26B8-DB0CC680D2D2}"/>
          </ac:graphicFrameMkLst>
        </pc:graphicFrameChg>
        <pc:graphicFrameChg chg="add mod modGraphic">
          <ac:chgData name="Katy Cummings" userId="8943e281-8307-4b61-9842-5ac0218e0a4d" providerId="ADAL" clId="{EE6A42D9-2C94-4456-B78A-B9DEB39356CA}" dt="2024-04-30T21:15:41.771" v="25780" actId="14100"/>
          <ac:graphicFrameMkLst>
            <pc:docMk/>
            <pc:sldMk cId="1463288665" sldId="2587"/>
            <ac:graphicFrameMk id="24" creationId="{E0C1A22E-5660-7D6D-23EC-BBE1DC6D1C3E}"/>
          </ac:graphicFrameMkLst>
        </pc:graphicFrameChg>
      </pc:sldChg>
      <pc:sldChg chg="addSp delSp modSp mod modClrScheme chgLayout">
        <pc:chgData name="Katy Cummings" userId="8943e281-8307-4b61-9842-5ac0218e0a4d" providerId="ADAL" clId="{EE6A42D9-2C94-4456-B78A-B9DEB39356CA}" dt="2024-05-01T12:40:32.354" v="25978" actId="20577"/>
        <pc:sldMkLst>
          <pc:docMk/>
          <pc:sldMk cId="2172868349" sldId="2588"/>
        </pc:sldMkLst>
        <pc:spChg chg="mod">
          <ac:chgData name="Katy Cummings" userId="8943e281-8307-4b61-9842-5ac0218e0a4d" providerId="ADAL" clId="{EE6A42D9-2C94-4456-B78A-B9DEB39356CA}" dt="2024-05-01T12:40:32.354" v="25978" actId="20577"/>
          <ac:spMkLst>
            <pc:docMk/>
            <pc:sldMk cId="2172868349" sldId="2588"/>
            <ac:spMk id="2" creationId="{99BA17AE-FC24-B2AA-CAC6-E7053851EDA8}"/>
          </ac:spMkLst>
        </pc:spChg>
        <pc:spChg chg="del">
          <ac:chgData name="Katy Cummings" userId="8943e281-8307-4b61-9842-5ac0218e0a4d" providerId="ADAL" clId="{EE6A42D9-2C94-4456-B78A-B9DEB39356CA}" dt="2024-04-30T21:43:58.542" v="25781" actId="26606"/>
          <ac:spMkLst>
            <pc:docMk/>
            <pc:sldMk cId="2172868349" sldId="2588"/>
            <ac:spMk id="3" creationId="{242DD937-63FE-8F26-D80B-671FA72AFA6B}"/>
          </ac:spMkLst>
        </pc:spChg>
        <pc:spChg chg="mod ord">
          <ac:chgData name="Katy Cummings" userId="8943e281-8307-4b61-9842-5ac0218e0a4d" providerId="ADAL" clId="{EE6A42D9-2C94-4456-B78A-B9DEB39356CA}" dt="2024-04-30T21:43:58.542" v="25781" actId="26606"/>
          <ac:spMkLst>
            <pc:docMk/>
            <pc:sldMk cId="2172868349" sldId="2588"/>
            <ac:spMk id="4" creationId="{109896CA-8C40-F200-D9ED-FD67FCB16BB8}"/>
          </ac:spMkLst>
        </pc:spChg>
        <pc:spChg chg="mod">
          <ac:chgData name="Katy Cummings" userId="8943e281-8307-4b61-9842-5ac0218e0a4d" providerId="ADAL" clId="{EE6A42D9-2C94-4456-B78A-B9DEB39356CA}" dt="2024-04-30T21:44:59.185" v="25793" actId="113"/>
          <ac:spMkLst>
            <pc:docMk/>
            <pc:sldMk cId="2172868349" sldId="2588"/>
            <ac:spMk id="6" creationId="{0F4EB0A2-9CBE-425C-0183-B5E838119025}"/>
          </ac:spMkLst>
        </pc:spChg>
        <pc:spChg chg="add del mod">
          <ac:chgData name="Katy Cummings" userId="8943e281-8307-4b61-9842-5ac0218e0a4d" providerId="ADAL" clId="{EE6A42D9-2C94-4456-B78A-B9DEB39356CA}" dt="2024-04-30T21:44:43.405" v="25790" actId="478"/>
          <ac:spMkLst>
            <pc:docMk/>
            <pc:sldMk cId="2172868349" sldId="2588"/>
            <ac:spMk id="12" creationId="{A3D06DBF-1A75-6911-F781-E305C7EA9247}"/>
          </ac:spMkLst>
        </pc:spChg>
        <pc:spChg chg="add del mod">
          <ac:chgData name="Katy Cummings" userId="8943e281-8307-4b61-9842-5ac0218e0a4d" providerId="ADAL" clId="{EE6A42D9-2C94-4456-B78A-B9DEB39356CA}" dt="2024-04-30T21:44:10.534" v="25782" actId="478"/>
          <ac:spMkLst>
            <pc:docMk/>
            <pc:sldMk cId="2172868349" sldId="2588"/>
            <ac:spMk id="14" creationId="{37A920CB-4CAF-C0DD-11EE-C4111A7727D5}"/>
          </ac:spMkLst>
        </pc:spChg>
        <pc:graphicFrameChg chg="add mod">
          <ac:chgData name="Katy Cummings" userId="8943e281-8307-4b61-9842-5ac0218e0a4d" providerId="ADAL" clId="{EE6A42D9-2C94-4456-B78A-B9DEB39356CA}" dt="2024-04-30T21:44:51.247" v="25792" actId="14100"/>
          <ac:graphicFrameMkLst>
            <pc:docMk/>
            <pc:sldMk cId="2172868349" sldId="2588"/>
            <ac:graphicFrameMk id="8" creationId="{80C41D80-AEC0-939C-06C7-03420C57322E}"/>
          </ac:graphicFrameMkLst>
        </pc:graphicFrameChg>
      </pc:sldChg>
      <pc:sldChg chg="del modNotesTx">
        <pc:chgData name="Katy Cummings" userId="8943e281-8307-4b61-9842-5ac0218e0a4d" providerId="ADAL" clId="{EE6A42D9-2C94-4456-B78A-B9DEB39356CA}" dt="2024-04-30T14:55:58.567" v="21417" actId="47"/>
        <pc:sldMkLst>
          <pc:docMk/>
          <pc:sldMk cId="1400980588" sldId="2589"/>
        </pc:sldMkLst>
      </pc:sldChg>
      <pc:sldChg chg="modSp mod">
        <pc:chgData name="Katy Cummings" userId="8943e281-8307-4b61-9842-5ac0218e0a4d" providerId="ADAL" clId="{EE6A42D9-2C94-4456-B78A-B9DEB39356CA}" dt="2024-04-30T10:45:57.896" v="19044" actId="1076"/>
        <pc:sldMkLst>
          <pc:docMk/>
          <pc:sldMk cId="1229359463" sldId="2590"/>
        </pc:sldMkLst>
        <pc:spChg chg="mod">
          <ac:chgData name="Katy Cummings" userId="8943e281-8307-4b61-9842-5ac0218e0a4d" providerId="ADAL" clId="{EE6A42D9-2C94-4456-B78A-B9DEB39356CA}" dt="2024-04-30T10:45:42.672" v="19039" actId="20577"/>
          <ac:spMkLst>
            <pc:docMk/>
            <pc:sldMk cId="1229359463" sldId="2590"/>
            <ac:spMk id="2" creationId="{B064AD2A-C9F5-9BDE-0C20-8E555D732F58}"/>
          </ac:spMkLst>
        </pc:spChg>
        <pc:picChg chg="mod">
          <ac:chgData name="Katy Cummings" userId="8943e281-8307-4b61-9842-5ac0218e0a4d" providerId="ADAL" clId="{EE6A42D9-2C94-4456-B78A-B9DEB39356CA}" dt="2024-04-30T10:45:56.034" v="19043" actId="1076"/>
          <ac:picMkLst>
            <pc:docMk/>
            <pc:sldMk cId="1229359463" sldId="2590"/>
            <ac:picMk id="7" creationId="{5086E827-EAD5-CF49-6625-263A85856EE7}"/>
          </ac:picMkLst>
        </pc:picChg>
        <pc:picChg chg="mod">
          <ac:chgData name="Katy Cummings" userId="8943e281-8307-4b61-9842-5ac0218e0a4d" providerId="ADAL" clId="{EE6A42D9-2C94-4456-B78A-B9DEB39356CA}" dt="2024-04-30T10:45:57.896" v="19044" actId="1076"/>
          <ac:picMkLst>
            <pc:docMk/>
            <pc:sldMk cId="1229359463" sldId="2590"/>
            <ac:picMk id="13" creationId="{4A7D88EB-615F-0657-88D3-DC3776FFA358}"/>
          </ac:picMkLst>
        </pc:picChg>
      </pc:sldChg>
      <pc:sldChg chg="addSp modSp mod modNotesTx">
        <pc:chgData name="Katy Cummings" userId="8943e281-8307-4b61-9842-5ac0218e0a4d" providerId="ADAL" clId="{EE6A42D9-2C94-4456-B78A-B9DEB39356CA}" dt="2024-04-30T11:12:26.633" v="19111" actId="1076"/>
        <pc:sldMkLst>
          <pc:docMk/>
          <pc:sldMk cId="1023502588" sldId="2592"/>
        </pc:sldMkLst>
        <pc:spChg chg="add mod">
          <ac:chgData name="Katy Cummings" userId="8943e281-8307-4b61-9842-5ac0218e0a4d" providerId="ADAL" clId="{EE6A42D9-2C94-4456-B78A-B9DEB39356CA}" dt="2024-04-30T11:12:10.394" v="19108" actId="1076"/>
          <ac:spMkLst>
            <pc:docMk/>
            <pc:sldMk cId="1023502588" sldId="2592"/>
            <ac:spMk id="3" creationId="{85EADFEA-C304-C168-2987-1A86DC495711}"/>
          </ac:spMkLst>
        </pc:spChg>
        <pc:spChg chg="mod">
          <ac:chgData name="Katy Cummings" userId="8943e281-8307-4b61-9842-5ac0218e0a4d" providerId="ADAL" clId="{EE6A42D9-2C94-4456-B78A-B9DEB39356CA}" dt="2024-04-30T11:12:05.455" v="19107" actId="1076"/>
          <ac:spMkLst>
            <pc:docMk/>
            <pc:sldMk cId="1023502588" sldId="2592"/>
            <ac:spMk id="9" creationId="{25E83AF5-2F7F-EC12-FA25-19B5A133DAAA}"/>
          </ac:spMkLst>
        </pc:spChg>
        <pc:graphicFrameChg chg="mod">
          <ac:chgData name="Katy Cummings" userId="8943e281-8307-4b61-9842-5ac0218e0a4d" providerId="ADAL" clId="{EE6A42D9-2C94-4456-B78A-B9DEB39356CA}" dt="2024-04-30T11:12:00.706" v="19106" actId="14100"/>
          <ac:graphicFrameMkLst>
            <pc:docMk/>
            <pc:sldMk cId="1023502588" sldId="2592"/>
            <ac:graphicFrameMk id="8" creationId="{A32ED527-70E6-B998-968F-EA6373766899}"/>
          </ac:graphicFrameMkLst>
        </pc:graphicFrameChg>
        <pc:picChg chg="mod">
          <ac:chgData name="Katy Cummings" userId="8943e281-8307-4b61-9842-5ac0218e0a4d" providerId="ADAL" clId="{EE6A42D9-2C94-4456-B78A-B9DEB39356CA}" dt="2024-04-30T11:12:26.633" v="19111" actId="1076"/>
          <ac:picMkLst>
            <pc:docMk/>
            <pc:sldMk cId="1023502588" sldId="2592"/>
            <ac:picMk id="6" creationId="{AE2D2374-8CBE-B072-0BB1-EF5BD8AEFF13}"/>
          </ac:picMkLst>
        </pc:picChg>
        <pc:picChg chg="mod">
          <ac:chgData name="Katy Cummings" userId="8943e281-8307-4b61-9842-5ac0218e0a4d" providerId="ADAL" clId="{EE6A42D9-2C94-4456-B78A-B9DEB39356CA}" dt="2024-04-30T11:12:21.651" v="19110" actId="1076"/>
          <ac:picMkLst>
            <pc:docMk/>
            <pc:sldMk cId="1023502588" sldId="2592"/>
            <ac:picMk id="14" creationId="{CCEA885F-B86C-0CF7-EFDB-03C42143EEB8}"/>
          </ac:picMkLst>
        </pc:picChg>
      </pc:sldChg>
      <pc:sldChg chg="addSp delSp modSp mod modClrScheme chgLayout modNotesTx">
        <pc:chgData name="Katy Cummings" userId="8943e281-8307-4b61-9842-5ac0218e0a4d" providerId="ADAL" clId="{EE6A42D9-2C94-4456-B78A-B9DEB39356CA}" dt="2024-04-30T19:34:24.934" v="24804" actId="1076"/>
        <pc:sldMkLst>
          <pc:docMk/>
          <pc:sldMk cId="2881632270" sldId="2594"/>
        </pc:sldMkLst>
        <pc:spChg chg="del">
          <ac:chgData name="Katy Cummings" userId="8943e281-8307-4b61-9842-5ac0218e0a4d" providerId="ADAL" clId="{EE6A42D9-2C94-4456-B78A-B9DEB39356CA}" dt="2024-04-30T15:27:05.804" v="21517" actId="700"/>
          <ac:spMkLst>
            <pc:docMk/>
            <pc:sldMk cId="2881632270" sldId="2594"/>
            <ac:spMk id="2" creationId="{0D9C6C71-99D0-FF64-029F-F3AE74AAC86E}"/>
          </ac:spMkLst>
        </pc:spChg>
        <pc:spChg chg="del">
          <ac:chgData name="Katy Cummings" userId="8943e281-8307-4b61-9842-5ac0218e0a4d" providerId="ADAL" clId="{EE6A42D9-2C94-4456-B78A-B9DEB39356CA}" dt="2024-04-19T19:49:03.810" v="7816" actId="931"/>
          <ac:spMkLst>
            <pc:docMk/>
            <pc:sldMk cId="2881632270" sldId="2594"/>
            <ac:spMk id="3" creationId="{31358F55-923D-990B-8B47-6395A3F23F0E}"/>
          </ac:spMkLst>
        </pc:spChg>
        <pc:spChg chg="mod ord">
          <ac:chgData name="Katy Cummings" userId="8943e281-8307-4b61-9842-5ac0218e0a4d" providerId="ADAL" clId="{EE6A42D9-2C94-4456-B78A-B9DEB39356CA}" dt="2024-04-30T15:27:19.057" v="21519" actId="700"/>
          <ac:spMkLst>
            <pc:docMk/>
            <pc:sldMk cId="2881632270" sldId="2594"/>
            <ac:spMk id="4" creationId="{C011F584-DE64-9999-817A-4C0C2A3CA440}"/>
          </ac:spMkLst>
        </pc:spChg>
        <pc:spChg chg="add del mod">
          <ac:chgData name="Katy Cummings" userId="8943e281-8307-4b61-9842-5ac0218e0a4d" providerId="ADAL" clId="{EE6A42D9-2C94-4456-B78A-B9DEB39356CA}" dt="2024-04-19T19:50:05.514" v="7874" actId="478"/>
          <ac:spMkLst>
            <pc:docMk/>
            <pc:sldMk cId="2881632270" sldId="2594"/>
            <ac:spMk id="7" creationId="{8FE37EF9-2F95-9EE0-C65F-D4A28CD44BDA}"/>
          </ac:spMkLst>
        </pc:spChg>
        <pc:spChg chg="add del mod">
          <ac:chgData name="Katy Cummings" userId="8943e281-8307-4b61-9842-5ac0218e0a4d" providerId="ADAL" clId="{EE6A42D9-2C94-4456-B78A-B9DEB39356CA}" dt="2024-04-30T15:26:31.196" v="21514" actId="478"/>
          <ac:spMkLst>
            <pc:docMk/>
            <pc:sldMk cId="2881632270" sldId="2594"/>
            <ac:spMk id="11" creationId="{9C176566-4964-6525-8CD1-1C6C4CE77F1A}"/>
          </ac:spMkLst>
        </pc:spChg>
        <pc:spChg chg="add del mod ord">
          <ac:chgData name="Katy Cummings" userId="8943e281-8307-4b61-9842-5ac0218e0a4d" providerId="ADAL" clId="{EE6A42D9-2C94-4456-B78A-B9DEB39356CA}" dt="2024-04-30T15:27:19.057" v="21519" actId="700"/>
          <ac:spMkLst>
            <pc:docMk/>
            <pc:sldMk cId="2881632270" sldId="2594"/>
            <ac:spMk id="12" creationId="{554CD681-F84B-54B0-B231-9FB90272DEA3}"/>
          </ac:spMkLst>
        </pc:spChg>
        <pc:spChg chg="add del mod ord">
          <ac:chgData name="Katy Cummings" userId="8943e281-8307-4b61-9842-5ac0218e0a4d" providerId="ADAL" clId="{EE6A42D9-2C94-4456-B78A-B9DEB39356CA}" dt="2024-04-30T15:40:31.477" v="21752" actId="478"/>
          <ac:spMkLst>
            <pc:docMk/>
            <pc:sldMk cId="2881632270" sldId="2594"/>
            <ac:spMk id="13" creationId="{B5F186CD-086E-C0E8-1FDF-B4056CB64C25}"/>
          </ac:spMkLst>
        </pc:spChg>
        <pc:spChg chg="add del mod ord">
          <ac:chgData name="Katy Cummings" userId="8943e281-8307-4b61-9842-5ac0218e0a4d" providerId="ADAL" clId="{EE6A42D9-2C94-4456-B78A-B9DEB39356CA}" dt="2024-04-30T15:27:45.574" v="21520" actId="1032"/>
          <ac:spMkLst>
            <pc:docMk/>
            <pc:sldMk cId="2881632270" sldId="2594"/>
            <ac:spMk id="14" creationId="{FF29227A-D3D4-53EB-53E9-B4134D25A05C}"/>
          </ac:spMkLst>
        </pc:spChg>
        <pc:spChg chg="add del mod">
          <ac:chgData name="Katy Cummings" userId="8943e281-8307-4b61-9842-5ac0218e0a4d" providerId="ADAL" clId="{EE6A42D9-2C94-4456-B78A-B9DEB39356CA}" dt="2024-04-30T15:48:44.626" v="21783" actId="478"/>
          <ac:spMkLst>
            <pc:docMk/>
            <pc:sldMk cId="2881632270" sldId="2594"/>
            <ac:spMk id="30" creationId="{D0307965-C2F8-33E5-6F54-B5B6C2CB956F}"/>
          </ac:spMkLst>
        </pc:spChg>
        <pc:spChg chg="add del mod">
          <ac:chgData name="Katy Cummings" userId="8943e281-8307-4b61-9842-5ac0218e0a4d" providerId="ADAL" clId="{EE6A42D9-2C94-4456-B78A-B9DEB39356CA}" dt="2024-04-30T15:49:12.595" v="21792" actId="478"/>
          <ac:spMkLst>
            <pc:docMk/>
            <pc:sldMk cId="2881632270" sldId="2594"/>
            <ac:spMk id="32" creationId="{6AA8330F-D6E2-24AA-0721-BB79886D234E}"/>
          </ac:spMkLst>
        </pc:spChg>
        <pc:spChg chg="add del mod">
          <ac:chgData name="Katy Cummings" userId="8943e281-8307-4b61-9842-5ac0218e0a4d" providerId="ADAL" clId="{EE6A42D9-2C94-4456-B78A-B9DEB39356CA}" dt="2024-04-30T15:49:35.943" v="21796" actId="478"/>
          <ac:spMkLst>
            <pc:docMk/>
            <pc:sldMk cId="2881632270" sldId="2594"/>
            <ac:spMk id="35" creationId="{6301D722-7277-AD53-B380-680996FB1904}"/>
          </ac:spMkLst>
        </pc:spChg>
        <pc:spChg chg="add del mod">
          <ac:chgData name="Katy Cummings" userId="8943e281-8307-4b61-9842-5ac0218e0a4d" providerId="ADAL" clId="{EE6A42D9-2C94-4456-B78A-B9DEB39356CA}" dt="2024-04-30T15:56:34.045" v="21880" actId="21"/>
          <ac:spMkLst>
            <pc:docMk/>
            <pc:sldMk cId="2881632270" sldId="2594"/>
            <ac:spMk id="37" creationId="{23FA6D30-80FF-51C5-9CC8-C623A87144F5}"/>
          </ac:spMkLst>
        </pc:spChg>
        <pc:spChg chg="add del mod">
          <ac:chgData name="Katy Cummings" userId="8943e281-8307-4b61-9842-5ac0218e0a4d" providerId="ADAL" clId="{EE6A42D9-2C94-4456-B78A-B9DEB39356CA}" dt="2024-04-30T15:58:02.915" v="21891" actId="478"/>
          <ac:spMkLst>
            <pc:docMk/>
            <pc:sldMk cId="2881632270" sldId="2594"/>
            <ac:spMk id="40" creationId="{9BA5F520-AE4F-A73F-079F-4A9A20CDC9C7}"/>
          </ac:spMkLst>
        </pc:spChg>
        <pc:grpChg chg="add del mod">
          <ac:chgData name="Katy Cummings" userId="8943e281-8307-4b61-9842-5ac0218e0a4d" providerId="ADAL" clId="{EE6A42D9-2C94-4456-B78A-B9DEB39356CA}" dt="2024-04-30T15:57:22.428" v="21882" actId="21"/>
          <ac:grpSpMkLst>
            <pc:docMk/>
            <pc:sldMk cId="2881632270" sldId="2594"/>
            <ac:grpSpMk id="38" creationId="{E9B48184-BEC5-2B3B-4FE9-42949BE68DC6}"/>
          </ac:grpSpMkLst>
        </pc:grpChg>
        <pc:grpChg chg="add del mod">
          <ac:chgData name="Katy Cummings" userId="8943e281-8307-4b61-9842-5ac0218e0a4d" providerId="ADAL" clId="{EE6A42D9-2C94-4456-B78A-B9DEB39356CA}" dt="2024-04-30T15:57:31.551" v="21884" actId="21"/>
          <ac:grpSpMkLst>
            <pc:docMk/>
            <pc:sldMk cId="2881632270" sldId="2594"/>
            <ac:grpSpMk id="42" creationId="{E9B48184-BEC5-2B3B-4FE9-42949BE68DC6}"/>
          </ac:grpSpMkLst>
        </pc:grpChg>
        <pc:grpChg chg="add mod">
          <ac:chgData name="Katy Cummings" userId="8943e281-8307-4b61-9842-5ac0218e0a4d" providerId="ADAL" clId="{EE6A42D9-2C94-4456-B78A-B9DEB39356CA}" dt="2024-04-30T15:57:53.042" v="21888"/>
          <ac:grpSpMkLst>
            <pc:docMk/>
            <pc:sldMk cId="2881632270" sldId="2594"/>
            <ac:grpSpMk id="51" creationId="{48503621-497F-151C-DDA3-6C55C94528AE}"/>
          </ac:grpSpMkLst>
        </pc:grpChg>
        <pc:grpChg chg="add mod">
          <ac:chgData name="Katy Cummings" userId="8943e281-8307-4b61-9842-5ac0218e0a4d" providerId="ADAL" clId="{EE6A42D9-2C94-4456-B78A-B9DEB39356CA}" dt="2024-04-30T16:01:04.397" v="21907"/>
          <ac:grpSpMkLst>
            <pc:docMk/>
            <pc:sldMk cId="2881632270" sldId="2594"/>
            <ac:grpSpMk id="64" creationId="{26089065-B327-7D35-14A8-1A2892AB0255}"/>
          </ac:grpSpMkLst>
        </pc:grpChg>
        <pc:grpChg chg="add mod">
          <ac:chgData name="Katy Cummings" userId="8943e281-8307-4b61-9842-5ac0218e0a4d" providerId="ADAL" clId="{EE6A42D9-2C94-4456-B78A-B9DEB39356CA}" dt="2024-04-30T19:33:52.643" v="24795"/>
          <ac:grpSpMkLst>
            <pc:docMk/>
            <pc:sldMk cId="2881632270" sldId="2594"/>
            <ac:grpSpMk id="74" creationId="{BE340BD4-EE3F-F7B9-D5C0-A60443F7970A}"/>
          </ac:grpSpMkLst>
        </pc:grpChg>
        <pc:graphicFrameChg chg="add del mod modGraphic">
          <ac:chgData name="Katy Cummings" userId="8943e281-8307-4b61-9842-5ac0218e0a4d" providerId="ADAL" clId="{EE6A42D9-2C94-4456-B78A-B9DEB39356CA}" dt="2024-04-30T15:57:22.428" v="21882" actId="21"/>
          <ac:graphicFrameMkLst>
            <pc:docMk/>
            <pc:sldMk cId="2881632270" sldId="2594"/>
            <ac:graphicFrameMk id="15" creationId="{DDD9AC4A-6FFF-76C7-045E-D614FDEB2A63}"/>
          </ac:graphicFrameMkLst>
        </pc:graphicFrameChg>
        <pc:graphicFrameChg chg="add del mod">
          <ac:chgData name="Katy Cummings" userId="8943e281-8307-4b61-9842-5ac0218e0a4d" providerId="ADAL" clId="{EE6A42D9-2C94-4456-B78A-B9DEB39356CA}" dt="2024-04-30T15:57:31.551" v="21884" actId="21"/>
          <ac:graphicFrameMkLst>
            <pc:docMk/>
            <pc:sldMk cId="2881632270" sldId="2594"/>
            <ac:graphicFrameMk id="41" creationId="{DDD9AC4A-6FFF-76C7-045E-D614FDEB2A63}"/>
          </ac:graphicFrameMkLst>
        </pc:graphicFrameChg>
        <pc:graphicFrameChg chg="add mod">
          <ac:chgData name="Katy Cummings" userId="8943e281-8307-4b61-9842-5ac0218e0a4d" providerId="ADAL" clId="{EE6A42D9-2C94-4456-B78A-B9DEB39356CA}" dt="2024-04-30T15:57:53.042" v="21888"/>
          <ac:graphicFrameMkLst>
            <pc:docMk/>
            <pc:sldMk cId="2881632270" sldId="2594"/>
            <ac:graphicFrameMk id="50" creationId="{ACFE3EBB-4A56-A74D-5FAB-AAD8156EC368}"/>
          </ac:graphicFrameMkLst>
        </pc:graphicFrameChg>
        <pc:graphicFrameChg chg="add del mod">
          <ac:chgData name="Katy Cummings" userId="8943e281-8307-4b61-9842-5ac0218e0a4d" providerId="ADAL" clId="{EE6A42D9-2C94-4456-B78A-B9DEB39356CA}" dt="2024-04-30T16:00:07.896" v="21901" actId="478"/>
          <ac:graphicFrameMkLst>
            <pc:docMk/>
            <pc:sldMk cId="2881632270" sldId="2594"/>
            <ac:graphicFrameMk id="60" creationId="{897004D4-B555-920A-7FD9-1D08F580AD00}"/>
          </ac:graphicFrameMkLst>
        </pc:graphicFrameChg>
        <pc:graphicFrameChg chg="add mod">
          <ac:chgData name="Katy Cummings" userId="8943e281-8307-4b61-9842-5ac0218e0a4d" providerId="ADAL" clId="{EE6A42D9-2C94-4456-B78A-B9DEB39356CA}" dt="2024-04-30T16:00:09.247" v="21902"/>
          <ac:graphicFrameMkLst>
            <pc:docMk/>
            <pc:sldMk cId="2881632270" sldId="2594"/>
            <ac:graphicFrameMk id="61" creationId="{53C54E58-0B70-84CE-5C1E-F3588B185B26}"/>
          </ac:graphicFrameMkLst>
        </pc:graphicFrameChg>
        <pc:graphicFrameChg chg="add mod">
          <ac:chgData name="Katy Cummings" userId="8943e281-8307-4b61-9842-5ac0218e0a4d" providerId="ADAL" clId="{EE6A42D9-2C94-4456-B78A-B9DEB39356CA}" dt="2024-04-30T16:01:04.397" v="21907"/>
          <ac:graphicFrameMkLst>
            <pc:docMk/>
            <pc:sldMk cId="2881632270" sldId="2594"/>
            <ac:graphicFrameMk id="63" creationId="{D6B278A3-1FC2-A746-8140-7495EA21A104}"/>
          </ac:graphicFrameMkLst>
        </pc:graphicFrameChg>
        <pc:graphicFrameChg chg="add mod">
          <ac:chgData name="Katy Cummings" userId="8943e281-8307-4b61-9842-5ac0218e0a4d" providerId="ADAL" clId="{EE6A42D9-2C94-4456-B78A-B9DEB39356CA}" dt="2024-04-30T19:33:52.643" v="24795"/>
          <ac:graphicFrameMkLst>
            <pc:docMk/>
            <pc:sldMk cId="2881632270" sldId="2594"/>
            <ac:graphicFrameMk id="73" creationId="{420F7579-B588-0054-A087-6DD119AB898F}"/>
          </ac:graphicFrameMkLst>
        </pc:graphicFrameChg>
        <pc:picChg chg="add del mod ord">
          <ac:chgData name="Katy Cummings" userId="8943e281-8307-4b61-9842-5ac0218e0a4d" providerId="ADAL" clId="{EE6A42D9-2C94-4456-B78A-B9DEB39356CA}" dt="2024-04-30T15:49:06.316" v="21791" actId="478"/>
          <ac:picMkLst>
            <pc:docMk/>
            <pc:sldMk cId="2881632270" sldId="2594"/>
            <ac:picMk id="6" creationId="{E63E4D65-0583-8879-75F0-E8EB7CB46E47}"/>
          </ac:picMkLst>
        </pc:picChg>
        <pc:picChg chg="add del mod">
          <ac:chgData name="Katy Cummings" userId="8943e281-8307-4b61-9842-5ac0218e0a4d" providerId="ADAL" clId="{EE6A42D9-2C94-4456-B78A-B9DEB39356CA}" dt="2024-04-30T15:26:31.196" v="21514" actId="478"/>
          <ac:picMkLst>
            <pc:docMk/>
            <pc:sldMk cId="2881632270" sldId="2594"/>
            <ac:picMk id="9" creationId="{28AF2857-C216-51A9-D402-CBF5E255A8CD}"/>
          </ac:picMkLst>
        </pc:picChg>
        <pc:picChg chg="del mod">
          <ac:chgData name="Katy Cummings" userId="8943e281-8307-4b61-9842-5ac0218e0a4d" providerId="ADAL" clId="{EE6A42D9-2C94-4456-B78A-B9DEB39356CA}" dt="2024-04-19T19:50:13.251" v="7876" actId="478"/>
          <ac:picMkLst>
            <pc:docMk/>
            <pc:sldMk cId="2881632270" sldId="2594"/>
            <ac:picMk id="10" creationId="{5285E00A-2690-B40D-A063-D16B1C975D21}"/>
          </ac:picMkLst>
        </pc:picChg>
        <pc:picChg chg="add mod">
          <ac:chgData name="Katy Cummings" userId="8943e281-8307-4b61-9842-5ac0218e0a4d" providerId="ADAL" clId="{EE6A42D9-2C94-4456-B78A-B9DEB39356CA}" dt="2024-04-30T15:57:11.842" v="21881" actId="164"/>
          <ac:picMkLst>
            <pc:docMk/>
            <pc:sldMk cId="2881632270" sldId="2594"/>
            <ac:picMk id="17" creationId="{6030346C-9F0E-F6DE-5C59-C41013C5A827}"/>
          </ac:picMkLst>
        </pc:picChg>
        <pc:picChg chg="add mod">
          <ac:chgData name="Katy Cummings" userId="8943e281-8307-4b61-9842-5ac0218e0a4d" providerId="ADAL" clId="{EE6A42D9-2C94-4456-B78A-B9DEB39356CA}" dt="2024-04-30T15:57:11.842" v="21881" actId="164"/>
          <ac:picMkLst>
            <pc:docMk/>
            <pc:sldMk cId="2881632270" sldId="2594"/>
            <ac:picMk id="19" creationId="{E272068A-5A7C-6C4A-53FD-DEC6F7B5E06D}"/>
          </ac:picMkLst>
        </pc:picChg>
        <pc:picChg chg="add mod">
          <ac:chgData name="Katy Cummings" userId="8943e281-8307-4b61-9842-5ac0218e0a4d" providerId="ADAL" clId="{EE6A42D9-2C94-4456-B78A-B9DEB39356CA}" dt="2024-04-30T15:57:11.842" v="21881" actId="164"/>
          <ac:picMkLst>
            <pc:docMk/>
            <pc:sldMk cId="2881632270" sldId="2594"/>
            <ac:picMk id="21" creationId="{2AC5003E-060A-2481-56F9-4E8CC946CF82}"/>
          </ac:picMkLst>
        </pc:picChg>
        <pc:picChg chg="add mod">
          <ac:chgData name="Katy Cummings" userId="8943e281-8307-4b61-9842-5ac0218e0a4d" providerId="ADAL" clId="{EE6A42D9-2C94-4456-B78A-B9DEB39356CA}" dt="2024-04-30T15:57:11.842" v="21881" actId="164"/>
          <ac:picMkLst>
            <pc:docMk/>
            <pc:sldMk cId="2881632270" sldId="2594"/>
            <ac:picMk id="23" creationId="{A71F6A96-3C06-EB8F-37AA-463940024F96}"/>
          </ac:picMkLst>
        </pc:picChg>
        <pc:picChg chg="add del mod">
          <ac:chgData name="Katy Cummings" userId="8943e281-8307-4b61-9842-5ac0218e0a4d" providerId="ADAL" clId="{EE6A42D9-2C94-4456-B78A-B9DEB39356CA}" dt="2024-04-30T15:46:50.378" v="21778" actId="478"/>
          <ac:picMkLst>
            <pc:docMk/>
            <pc:sldMk cId="2881632270" sldId="2594"/>
            <ac:picMk id="25" creationId="{FE1EA93A-046C-A5A4-373D-43046EAED5F1}"/>
          </ac:picMkLst>
        </pc:picChg>
        <pc:picChg chg="add mod">
          <ac:chgData name="Katy Cummings" userId="8943e281-8307-4b61-9842-5ac0218e0a4d" providerId="ADAL" clId="{EE6A42D9-2C94-4456-B78A-B9DEB39356CA}" dt="2024-04-30T15:57:11.842" v="21881" actId="164"/>
          <ac:picMkLst>
            <pc:docMk/>
            <pc:sldMk cId="2881632270" sldId="2594"/>
            <ac:picMk id="27" creationId="{DDC3F74F-12C2-F4D9-D495-A52800711219}"/>
          </ac:picMkLst>
        </pc:picChg>
        <pc:picChg chg="add mod">
          <ac:chgData name="Katy Cummings" userId="8943e281-8307-4b61-9842-5ac0218e0a4d" providerId="ADAL" clId="{EE6A42D9-2C94-4456-B78A-B9DEB39356CA}" dt="2024-04-30T15:57:11.842" v="21881" actId="164"/>
          <ac:picMkLst>
            <pc:docMk/>
            <pc:sldMk cId="2881632270" sldId="2594"/>
            <ac:picMk id="29" creationId="{150C4724-FEB5-610D-7A02-1D2642B91756}"/>
          </ac:picMkLst>
        </pc:picChg>
        <pc:picChg chg="add mod">
          <ac:chgData name="Katy Cummings" userId="8943e281-8307-4b61-9842-5ac0218e0a4d" providerId="ADAL" clId="{EE6A42D9-2C94-4456-B78A-B9DEB39356CA}" dt="2024-04-30T15:57:11.842" v="21881" actId="164"/>
          <ac:picMkLst>
            <pc:docMk/>
            <pc:sldMk cId="2881632270" sldId="2594"/>
            <ac:picMk id="34" creationId="{9FDFCCFF-875F-76F9-8BD2-03A5F45C0867}"/>
          </ac:picMkLst>
        </pc:picChg>
        <pc:picChg chg="mod">
          <ac:chgData name="Katy Cummings" userId="8943e281-8307-4b61-9842-5ac0218e0a4d" providerId="ADAL" clId="{EE6A42D9-2C94-4456-B78A-B9DEB39356CA}" dt="2024-04-30T15:57:24.485" v="21883"/>
          <ac:picMkLst>
            <pc:docMk/>
            <pc:sldMk cId="2881632270" sldId="2594"/>
            <ac:picMk id="43" creationId="{6030346C-9F0E-F6DE-5C59-C41013C5A827}"/>
          </ac:picMkLst>
        </pc:picChg>
        <pc:picChg chg="mod">
          <ac:chgData name="Katy Cummings" userId="8943e281-8307-4b61-9842-5ac0218e0a4d" providerId="ADAL" clId="{EE6A42D9-2C94-4456-B78A-B9DEB39356CA}" dt="2024-04-30T15:57:24.485" v="21883"/>
          <ac:picMkLst>
            <pc:docMk/>
            <pc:sldMk cId="2881632270" sldId="2594"/>
            <ac:picMk id="44" creationId="{E272068A-5A7C-6C4A-53FD-DEC6F7B5E06D}"/>
          </ac:picMkLst>
        </pc:picChg>
        <pc:picChg chg="mod">
          <ac:chgData name="Katy Cummings" userId="8943e281-8307-4b61-9842-5ac0218e0a4d" providerId="ADAL" clId="{EE6A42D9-2C94-4456-B78A-B9DEB39356CA}" dt="2024-04-30T15:57:24.485" v="21883"/>
          <ac:picMkLst>
            <pc:docMk/>
            <pc:sldMk cId="2881632270" sldId="2594"/>
            <ac:picMk id="45" creationId="{2AC5003E-060A-2481-56F9-4E8CC946CF82}"/>
          </ac:picMkLst>
        </pc:picChg>
        <pc:picChg chg="mod">
          <ac:chgData name="Katy Cummings" userId="8943e281-8307-4b61-9842-5ac0218e0a4d" providerId="ADAL" clId="{EE6A42D9-2C94-4456-B78A-B9DEB39356CA}" dt="2024-04-30T15:57:24.485" v="21883"/>
          <ac:picMkLst>
            <pc:docMk/>
            <pc:sldMk cId="2881632270" sldId="2594"/>
            <ac:picMk id="46" creationId="{A71F6A96-3C06-EB8F-37AA-463940024F96}"/>
          </ac:picMkLst>
        </pc:picChg>
        <pc:picChg chg="mod">
          <ac:chgData name="Katy Cummings" userId="8943e281-8307-4b61-9842-5ac0218e0a4d" providerId="ADAL" clId="{EE6A42D9-2C94-4456-B78A-B9DEB39356CA}" dt="2024-04-30T15:57:24.485" v="21883"/>
          <ac:picMkLst>
            <pc:docMk/>
            <pc:sldMk cId="2881632270" sldId="2594"/>
            <ac:picMk id="47" creationId="{DDC3F74F-12C2-F4D9-D495-A52800711219}"/>
          </ac:picMkLst>
        </pc:picChg>
        <pc:picChg chg="mod">
          <ac:chgData name="Katy Cummings" userId="8943e281-8307-4b61-9842-5ac0218e0a4d" providerId="ADAL" clId="{EE6A42D9-2C94-4456-B78A-B9DEB39356CA}" dt="2024-04-30T15:57:24.485" v="21883"/>
          <ac:picMkLst>
            <pc:docMk/>
            <pc:sldMk cId="2881632270" sldId="2594"/>
            <ac:picMk id="48" creationId="{150C4724-FEB5-610D-7A02-1D2642B91756}"/>
          </ac:picMkLst>
        </pc:picChg>
        <pc:picChg chg="mod">
          <ac:chgData name="Katy Cummings" userId="8943e281-8307-4b61-9842-5ac0218e0a4d" providerId="ADAL" clId="{EE6A42D9-2C94-4456-B78A-B9DEB39356CA}" dt="2024-04-30T15:57:24.485" v="21883"/>
          <ac:picMkLst>
            <pc:docMk/>
            <pc:sldMk cId="2881632270" sldId="2594"/>
            <ac:picMk id="49" creationId="{9FDFCCFF-875F-76F9-8BD2-03A5F45C0867}"/>
          </ac:picMkLst>
        </pc:picChg>
        <pc:picChg chg="mod">
          <ac:chgData name="Katy Cummings" userId="8943e281-8307-4b61-9842-5ac0218e0a4d" providerId="ADAL" clId="{EE6A42D9-2C94-4456-B78A-B9DEB39356CA}" dt="2024-04-30T15:57:53.042" v="21888"/>
          <ac:picMkLst>
            <pc:docMk/>
            <pc:sldMk cId="2881632270" sldId="2594"/>
            <ac:picMk id="52" creationId="{02E17C94-2AAF-B014-5185-938D71692C07}"/>
          </ac:picMkLst>
        </pc:picChg>
        <pc:picChg chg="mod">
          <ac:chgData name="Katy Cummings" userId="8943e281-8307-4b61-9842-5ac0218e0a4d" providerId="ADAL" clId="{EE6A42D9-2C94-4456-B78A-B9DEB39356CA}" dt="2024-04-30T15:57:53.042" v="21888"/>
          <ac:picMkLst>
            <pc:docMk/>
            <pc:sldMk cId="2881632270" sldId="2594"/>
            <ac:picMk id="53" creationId="{82F33317-13CA-5005-899B-E780AC927EC5}"/>
          </ac:picMkLst>
        </pc:picChg>
        <pc:picChg chg="mod">
          <ac:chgData name="Katy Cummings" userId="8943e281-8307-4b61-9842-5ac0218e0a4d" providerId="ADAL" clId="{EE6A42D9-2C94-4456-B78A-B9DEB39356CA}" dt="2024-04-30T15:57:53.042" v="21888"/>
          <ac:picMkLst>
            <pc:docMk/>
            <pc:sldMk cId="2881632270" sldId="2594"/>
            <ac:picMk id="54" creationId="{F2EC6CC9-9848-4039-D0BE-B60F91B6F50D}"/>
          </ac:picMkLst>
        </pc:picChg>
        <pc:picChg chg="mod">
          <ac:chgData name="Katy Cummings" userId="8943e281-8307-4b61-9842-5ac0218e0a4d" providerId="ADAL" clId="{EE6A42D9-2C94-4456-B78A-B9DEB39356CA}" dt="2024-04-30T15:57:53.042" v="21888"/>
          <ac:picMkLst>
            <pc:docMk/>
            <pc:sldMk cId="2881632270" sldId="2594"/>
            <ac:picMk id="55" creationId="{D2CAF7A2-EFC9-EBFF-7A57-D5A04D7AC794}"/>
          </ac:picMkLst>
        </pc:picChg>
        <pc:picChg chg="mod">
          <ac:chgData name="Katy Cummings" userId="8943e281-8307-4b61-9842-5ac0218e0a4d" providerId="ADAL" clId="{EE6A42D9-2C94-4456-B78A-B9DEB39356CA}" dt="2024-04-30T15:57:53.042" v="21888"/>
          <ac:picMkLst>
            <pc:docMk/>
            <pc:sldMk cId="2881632270" sldId="2594"/>
            <ac:picMk id="56" creationId="{96294265-4826-57BF-5E08-BD1E5F2079F1}"/>
          </ac:picMkLst>
        </pc:picChg>
        <pc:picChg chg="mod">
          <ac:chgData name="Katy Cummings" userId="8943e281-8307-4b61-9842-5ac0218e0a4d" providerId="ADAL" clId="{EE6A42D9-2C94-4456-B78A-B9DEB39356CA}" dt="2024-04-30T15:57:53.042" v="21888"/>
          <ac:picMkLst>
            <pc:docMk/>
            <pc:sldMk cId="2881632270" sldId="2594"/>
            <ac:picMk id="57" creationId="{A21860B5-D697-4AF2-419B-CD55300B073C}"/>
          </ac:picMkLst>
        </pc:picChg>
        <pc:picChg chg="mod">
          <ac:chgData name="Katy Cummings" userId="8943e281-8307-4b61-9842-5ac0218e0a4d" providerId="ADAL" clId="{EE6A42D9-2C94-4456-B78A-B9DEB39356CA}" dt="2024-04-30T15:57:53.042" v="21888"/>
          <ac:picMkLst>
            <pc:docMk/>
            <pc:sldMk cId="2881632270" sldId="2594"/>
            <ac:picMk id="58" creationId="{2C9F8733-5DE0-E07E-E4A0-3EEA2AB25E0E}"/>
          </ac:picMkLst>
        </pc:picChg>
        <pc:picChg chg="add del mod modCrop">
          <ac:chgData name="Katy Cummings" userId="8943e281-8307-4b61-9842-5ac0218e0a4d" providerId="ADAL" clId="{EE6A42D9-2C94-4456-B78A-B9DEB39356CA}" dt="2024-04-30T16:01:29.880" v="21911" actId="478"/>
          <ac:picMkLst>
            <pc:docMk/>
            <pc:sldMk cId="2881632270" sldId="2594"/>
            <ac:picMk id="59" creationId="{76B738C1-102A-EDD4-3889-3B336E30D892}"/>
          </ac:picMkLst>
        </pc:picChg>
        <pc:picChg chg="add del mod">
          <ac:chgData name="Katy Cummings" userId="8943e281-8307-4b61-9842-5ac0218e0a4d" providerId="ADAL" clId="{EE6A42D9-2C94-4456-B78A-B9DEB39356CA}" dt="2024-04-30T16:00:37.875" v="21905" actId="478"/>
          <ac:picMkLst>
            <pc:docMk/>
            <pc:sldMk cId="2881632270" sldId="2594"/>
            <ac:picMk id="62" creationId="{269A43CD-4635-0FB3-5DF0-822A31054BF9}"/>
          </ac:picMkLst>
        </pc:picChg>
        <pc:picChg chg="mod">
          <ac:chgData name="Katy Cummings" userId="8943e281-8307-4b61-9842-5ac0218e0a4d" providerId="ADAL" clId="{EE6A42D9-2C94-4456-B78A-B9DEB39356CA}" dt="2024-04-30T16:01:04.397" v="21907"/>
          <ac:picMkLst>
            <pc:docMk/>
            <pc:sldMk cId="2881632270" sldId="2594"/>
            <ac:picMk id="65" creationId="{EE1B13CC-C208-CBBD-AE56-B9F9CA492DAB}"/>
          </ac:picMkLst>
        </pc:picChg>
        <pc:picChg chg="mod">
          <ac:chgData name="Katy Cummings" userId="8943e281-8307-4b61-9842-5ac0218e0a4d" providerId="ADAL" clId="{EE6A42D9-2C94-4456-B78A-B9DEB39356CA}" dt="2024-04-30T16:01:04.397" v="21907"/>
          <ac:picMkLst>
            <pc:docMk/>
            <pc:sldMk cId="2881632270" sldId="2594"/>
            <ac:picMk id="66" creationId="{80A2F925-7071-89E0-34A2-7E572FBB02EB}"/>
          </ac:picMkLst>
        </pc:picChg>
        <pc:picChg chg="mod">
          <ac:chgData name="Katy Cummings" userId="8943e281-8307-4b61-9842-5ac0218e0a4d" providerId="ADAL" clId="{EE6A42D9-2C94-4456-B78A-B9DEB39356CA}" dt="2024-04-30T16:01:04.397" v="21907"/>
          <ac:picMkLst>
            <pc:docMk/>
            <pc:sldMk cId="2881632270" sldId="2594"/>
            <ac:picMk id="67" creationId="{F49D2650-895A-BD97-7A48-C9BDAECAA8EE}"/>
          </ac:picMkLst>
        </pc:picChg>
        <pc:picChg chg="mod">
          <ac:chgData name="Katy Cummings" userId="8943e281-8307-4b61-9842-5ac0218e0a4d" providerId="ADAL" clId="{EE6A42D9-2C94-4456-B78A-B9DEB39356CA}" dt="2024-04-30T16:01:04.397" v="21907"/>
          <ac:picMkLst>
            <pc:docMk/>
            <pc:sldMk cId="2881632270" sldId="2594"/>
            <ac:picMk id="68" creationId="{B6CD1F70-33C2-8078-BBD1-B52DB22BB755}"/>
          </ac:picMkLst>
        </pc:picChg>
        <pc:picChg chg="mod">
          <ac:chgData name="Katy Cummings" userId="8943e281-8307-4b61-9842-5ac0218e0a4d" providerId="ADAL" clId="{EE6A42D9-2C94-4456-B78A-B9DEB39356CA}" dt="2024-04-30T16:01:04.397" v="21907"/>
          <ac:picMkLst>
            <pc:docMk/>
            <pc:sldMk cId="2881632270" sldId="2594"/>
            <ac:picMk id="69" creationId="{CB7AEBDC-24B8-F719-94A8-AB29AADD6B34}"/>
          </ac:picMkLst>
        </pc:picChg>
        <pc:picChg chg="mod">
          <ac:chgData name="Katy Cummings" userId="8943e281-8307-4b61-9842-5ac0218e0a4d" providerId="ADAL" clId="{EE6A42D9-2C94-4456-B78A-B9DEB39356CA}" dt="2024-04-30T16:01:04.397" v="21907"/>
          <ac:picMkLst>
            <pc:docMk/>
            <pc:sldMk cId="2881632270" sldId="2594"/>
            <ac:picMk id="70" creationId="{075E2C27-FDF8-C6EB-DAB5-CA6E957C4050}"/>
          </ac:picMkLst>
        </pc:picChg>
        <pc:picChg chg="mod">
          <ac:chgData name="Katy Cummings" userId="8943e281-8307-4b61-9842-5ac0218e0a4d" providerId="ADAL" clId="{EE6A42D9-2C94-4456-B78A-B9DEB39356CA}" dt="2024-04-30T16:01:04.397" v="21907"/>
          <ac:picMkLst>
            <pc:docMk/>
            <pc:sldMk cId="2881632270" sldId="2594"/>
            <ac:picMk id="71" creationId="{4E24605C-E4E6-E2A1-DA76-3E3AD3809157}"/>
          </ac:picMkLst>
        </pc:picChg>
        <pc:picChg chg="add del mod modCrop">
          <ac:chgData name="Katy Cummings" userId="8943e281-8307-4b61-9842-5ac0218e0a4d" providerId="ADAL" clId="{EE6A42D9-2C94-4456-B78A-B9DEB39356CA}" dt="2024-04-30T19:34:13.245" v="24800" actId="478"/>
          <ac:picMkLst>
            <pc:docMk/>
            <pc:sldMk cId="2881632270" sldId="2594"/>
            <ac:picMk id="72" creationId="{BDCB8005-3BDC-AC03-666D-0010111D308D}"/>
          </ac:picMkLst>
        </pc:picChg>
        <pc:picChg chg="mod">
          <ac:chgData name="Katy Cummings" userId="8943e281-8307-4b61-9842-5ac0218e0a4d" providerId="ADAL" clId="{EE6A42D9-2C94-4456-B78A-B9DEB39356CA}" dt="2024-04-30T19:33:52.643" v="24795"/>
          <ac:picMkLst>
            <pc:docMk/>
            <pc:sldMk cId="2881632270" sldId="2594"/>
            <ac:picMk id="75" creationId="{C68806E0-BC69-07DD-1902-1516C11A7B2A}"/>
          </ac:picMkLst>
        </pc:picChg>
        <pc:picChg chg="mod">
          <ac:chgData name="Katy Cummings" userId="8943e281-8307-4b61-9842-5ac0218e0a4d" providerId="ADAL" clId="{EE6A42D9-2C94-4456-B78A-B9DEB39356CA}" dt="2024-04-30T19:33:52.643" v="24795"/>
          <ac:picMkLst>
            <pc:docMk/>
            <pc:sldMk cId="2881632270" sldId="2594"/>
            <ac:picMk id="76" creationId="{B60C2C7A-3EEE-6962-409A-A1C61F633385}"/>
          </ac:picMkLst>
        </pc:picChg>
        <pc:picChg chg="mod">
          <ac:chgData name="Katy Cummings" userId="8943e281-8307-4b61-9842-5ac0218e0a4d" providerId="ADAL" clId="{EE6A42D9-2C94-4456-B78A-B9DEB39356CA}" dt="2024-04-30T19:33:52.643" v="24795"/>
          <ac:picMkLst>
            <pc:docMk/>
            <pc:sldMk cId="2881632270" sldId="2594"/>
            <ac:picMk id="77" creationId="{4F35820E-A5A1-7C52-837A-72D75F88CE44}"/>
          </ac:picMkLst>
        </pc:picChg>
        <pc:picChg chg="mod">
          <ac:chgData name="Katy Cummings" userId="8943e281-8307-4b61-9842-5ac0218e0a4d" providerId="ADAL" clId="{EE6A42D9-2C94-4456-B78A-B9DEB39356CA}" dt="2024-04-30T19:33:52.643" v="24795"/>
          <ac:picMkLst>
            <pc:docMk/>
            <pc:sldMk cId="2881632270" sldId="2594"/>
            <ac:picMk id="78" creationId="{7303FEB3-C108-BBE8-425D-3EE77A881790}"/>
          </ac:picMkLst>
        </pc:picChg>
        <pc:picChg chg="mod">
          <ac:chgData name="Katy Cummings" userId="8943e281-8307-4b61-9842-5ac0218e0a4d" providerId="ADAL" clId="{EE6A42D9-2C94-4456-B78A-B9DEB39356CA}" dt="2024-04-30T19:33:52.643" v="24795"/>
          <ac:picMkLst>
            <pc:docMk/>
            <pc:sldMk cId="2881632270" sldId="2594"/>
            <ac:picMk id="79" creationId="{18B4271C-093B-04CC-17F9-0570C09CB9B1}"/>
          </ac:picMkLst>
        </pc:picChg>
        <pc:picChg chg="mod">
          <ac:chgData name="Katy Cummings" userId="8943e281-8307-4b61-9842-5ac0218e0a4d" providerId="ADAL" clId="{EE6A42D9-2C94-4456-B78A-B9DEB39356CA}" dt="2024-04-30T19:33:52.643" v="24795"/>
          <ac:picMkLst>
            <pc:docMk/>
            <pc:sldMk cId="2881632270" sldId="2594"/>
            <ac:picMk id="80" creationId="{65E32638-9D4D-5743-1EB4-5A467C9642BD}"/>
          </ac:picMkLst>
        </pc:picChg>
        <pc:picChg chg="mod">
          <ac:chgData name="Katy Cummings" userId="8943e281-8307-4b61-9842-5ac0218e0a4d" providerId="ADAL" clId="{EE6A42D9-2C94-4456-B78A-B9DEB39356CA}" dt="2024-04-30T19:33:52.643" v="24795"/>
          <ac:picMkLst>
            <pc:docMk/>
            <pc:sldMk cId="2881632270" sldId="2594"/>
            <ac:picMk id="81" creationId="{41131D75-BA32-1BA6-E5EA-B323FD28E00B}"/>
          </ac:picMkLst>
        </pc:picChg>
        <pc:picChg chg="add mod modCrop">
          <ac:chgData name="Katy Cummings" userId="8943e281-8307-4b61-9842-5ac0218e0a4d" providerId="ADAL" clId="{EE6A42D9-2C94-4456-B78A-B9DEB39356CA}" dt="2024-04-30T19:34:24.934" v="24804" actId="1076"/>
          <ac:picMkLst>
            <pc:docMk/>
            <pc:sldMk cId="2881632270" sldId="2594"/>
            <ac:picMk id="82" creationId="{E8137118-E279-F6F4-672C-D16F60EE367E}"/>
          </ac:picMkLst>
        </pc:picChg>
      </pc:sldChg>
      <pc:sldChg chg="addSp modSp mod modAnim modNotesTx">
        <pc:chgData name="Katy Cummings" userId="8943e281-8307-4b61-9842-5ac0218e0a4d" providerId="ADAL" clId="{EE6A42D9-2C94-4456-B78A-B9DEB39356CA}" dt="2024-05-06T15:02:29.290" v="37057" actId="20577"/>
        <pc:sldMkLst>
          <pc:docMk/>
          <pc:sldMk cId="2605456241" sldId="2595"/>
        </pc:sldMkLst>
        <pc:spChg chg="mod">
          <ac:chgData name="Katy Cummings" userId="8943e281-8307-4b61-9842-5ac0218e0a4d" providerId="ADAL" clId="{EE6A42D9-2C94-4456-B78A-B9DEB39356CA}" dt="2024-05-06T14:59:39.842" v="37043" actId="21"/>
          <ac:spMkLst>
            <pc:docMk/>
            <pc:sldMk cId="2605456241" sldId="2595"/>
            <ac:spMk id="3" creationId="{DF965CE5-2B0D-3B3B-ECC3-9AE13EB052E4}"/>
          </ac:spMkLst>
        </pc:spChg>
        <pc:spChg chg="add mod">
          <ac:chgData name="Katy Cummings" userId="8943e281-8307-4b61-9842-5ac0218e0a4d" providerId="ADAL" clId="{EE6A42D9-2C94-4456-B78A-B9DEB39356CA}" dt="2024-05-06T15:02:29.290" v="37057" actId="20577"/>
          <ac:spMkLst>
            <pc:docMk/>
            <pc:sldMk cId="2605456241" sldId="2595"/>
            <ac:spMk id="8" creationId="{D9EC490E-C2F5-FD9F-1E7E-A911C90D45B3}"/>
          </ac:spMkLst>
        </pc:spChg>
        <pc:picChg chg="add mod">
          <ac:chgData name="Katy Cummings" userId="8943e281-8307-4b61-9842-5ac0218e0a4d" providerId="ADAL" clId="{EE6A42D9-2C94-4456-B78A-B9DEB39356CA}" dt="2024-05-06T14:59:33.784" v="37041" actId="1076"/>
          <ac:picMkLst>
            <pc:docMk/>
            <pc:sldMk cId="2605456241" sldId="2595"/>
            <ac:picMk id="6" creationId="{6BFE46E2-F12E-2DD7-BE03-12DF61544733}"/>
          </ac:picMkLst>
        </pc:picChg>
      </pc:sldChg>
      <pc:sldChg chg="del">
        <pc:chgData name="Katy Cummings" userId="8943e281-8307-4b61-9842-5ac0218e0a4d" providerId="ADAL" clId="{EE6A42D9-2C94-4456-B78A-B9DEB39356CA}" dt="2024-05-06T15:10:07.361" v="37058" actId="47"/>
        <pc:sldMkLst>
          <pc:docMk/>
          <pc:sldMk cId="2278657453" sldId="2597"/>
        </pc:sldMkLst>
      </pc:sldChg>
      <pc:sldChg chg="addSp delSp modSp mod ord modCm modNotesTx">
        <pc:chgData name="Katy Cummings" userId="8943e281-8307-4b61-9842-5ac0218e0a4d" providerId="ADAL" clId="{EE6A42D9-2C94-4456-B78A-B9DEB39356CA}" dt="2024-04-18T16:31:29.187" v="3902" actId="20577"/>
        <pc:sldMkLst>
          <pc:docMk/>
          <pc:sldMk cId="4136980326" sldId="2598"/>
        </pc:sldMkLst>
        <pc:spChg chg="mod">
          <ac:chgData name="Katy Cummings" userId="8943e281-8307-4b61-9842-5ac0218e0a4d" providerId="ADAL" clId="{EE6A42D9-2C94-4456-B78A-B9DEB39356CA}" dt="2024-04-18T16:28:55.366" v="3599" actId="20577"/>
          <ac:spMkLst>
            <pc:docMk/>
            <pc:sldMk cId="4136980326" sldId="2598"/>
            <ac:spMk id="2" creationId="{FF1FADD5-776F-3D74-5E81-501E5D058DC5}"/>
          </ac:spMkLst>
        </pc:spChg>
        <pc:spChg chg="mod">
          <ac:chgData name="Katy Cummings" userId="8943e281-8307-4b61-9842-5ac0218e0a4d" providerId="ADAL" clId="{EE6A42D9-2C94-4456-B78A-B9DEB39356CA}" dt="2024-04-18T16:30:35.476" v="3715" actId="20577"/>
          <ac:spMkLst>
            <pc:docMk/>
            <pc:sldMk cId="4136980326" sldId="2598"/>
            <ac:spMk id="3" creationId="{275A8A31-458C-7E06-1C78-3AC576F6F7BD}"/>
          </ac:spMkLst>
        </pc:spChg>
        <pc:picChg chg="del mod">
          <ac:chgData name="Katy Cummings" userId="8943e281-8307-4b61-9842-5ac0218e0a4d" providerId="ADAL" clId="{EE6A42D9-2C94-4456-B78A-B9DEB39356CA}" dt="2024-04-18T16:30:32.479" v="3713" actId="478"/>
          <ac:picMkLst>
            <pc:docMk/>
            <pc:sldMk cId="4136980326" sldId="2598"/>
            <ac:picMk id="6" creationId="{AE9032AB-3454-D4BB-3EDE-12FA8A5362A9}"/>
          </ac:picMkLst>
        </pc:picChg>
        <pc:picChg chg="add mod">
          <ac:chgData name="Katy Cummings" userId="8943e281-8307-4b61-9842-5ac0218e0a4d" providerId="ADAL" clId="{EE6A42D9-2C94-4456-B78A-B9DEB39356CA}" dt="2024-04-18T16:30:25.326" v="3712" actId="14100"/>
          <ac:picMkLst>
            <pc:docMk/>
            <pc:sldMk cId="4136980326" sldId="2598"/>
            <ac:picMk id="7" creationId="{76A75215-1459-BE59-E49F-357503E2412A}"/>
          </ac:picMkLst>
        </pc:picChg>
        <pc:extLst>
          <p:ext xmlns:p="http://schemas.openxmlformats.org/presentationml/2006/main" uri="{D6D511B9-2390-475A-947B-AFAB55BFBCF1}">
            <pc226:cmChg xmlns:pc226="http://schemas.microsoft.com/office/powerpoint/2022/06/main/command" chg="mod">
              <pc226:chgData name="Katy Cummings" userId="8943e281-8307-4b61-9842-5ac0218e0a4d" providerId="ADAL" clId="{EE6A42D9-2C94-4456-B78A-B9DEB39356CA}" dt="2024-04-18T16:30:32.479" v="3714" actId="2056"/>
              <pc2:cmMkLst xmlns:pc2="http://schemas.microsoft.com/office/powerpoint/2019/9/main/command">
                <pc:docMk/>
                <pc:sldMk cId="4136980326" sldId="2598"/>
                <pc2:cmMk id="{76C3B8F0-2A6F-4FE6-BFC5-F4346016AE7E}"/>
              </pc2:cmMkLst>
            </pc226:cmChg>
          </p:ext>
        </pc:extLst>
      </pc:sldChg>
      <pc:sldChg chg="addSp delSp modSp mod modNotesTx">
        <pc:chgData name="Katy Cummings" userId="8943e281-8307-4b61-9842-5ac0218e0a4d" providerId="ADAL" clId="{EE6A42D9-2C94-4456-B78A-B9DEB39356CA}" dt="2024-04-22T13:54:05.818" v="9126" actId="1076"/>
        <pc:sldMkLst>
          <pc:docMk/>
          <pc:sldMk cId="3826666989" sldId="2599"/>
        </pc:sldMkLst>
        <pc:spChg chg="mod">
          <ac:chgData name="Katy Cummings" userId="8943e281-8307-4b61-9842-5ac0218e0a4d" providerId="ADAL" clId="{EE6A42D9-2C94-4456-B78A-B9DEB39356CA}" dt="2024-04-22T13:51:10.114" v="9097" actId="1076"/>
          <ac:spMkLst>
            <pc:docMk/>
            <pc:sldMk cId="3826666989" sldId="2599"/>
            <ac:spMk id="2" creationId="{75053A76-7128-C830-8A71-2B8D660AC852}"/>
          </ac:spMkLst>
        </pc:spChg>
        <pc:spChg chg="del mod">
          <ac:chgData name="Katy Cummings" userId="8943e281-8307-4b61-9842-5ac0218e0a4d" providerId="ADAL" clId="{EE6A42D9-2C94-4456-B78A-B9DEB39356CA}" dt="2024-04-19T11:26:02.449" v="4889" actId="12084"/>
          <ac:spMkLst>
            <pc:docMk/>
            <pc:sldMk cId="3826666989" sldId="2599"/>
            <ac:spMk id="3" creationId="{842B1A44-5169-9A33-B8B7-92DC195FA49E}"/>
          </ac:spMkLst>
        </pc:spChg>
        <pc:spChg chg="add del mod">
          <ac:chgData name="Katy Cummings" userId="8943e281-8307-4b61-9842-5ac0218e0a4d" providerId="ADAL" clId="{EE6A42D9-2C94-4456-B78A-B9DEB39356CA}" dt="2024-04-19T11:31:24.076" v="4935"/>
          <ac:spMkLst>
            <pc:docMk/>
            <pc:sldMk cId="3826666989" sldId="2599"/>
            <ac:spMk id="6" creationId="{FD9C4E4C-B439-FC6F-0ACC-A8B6586C2235}"/>
          </ac:spMkLst>
        </pc:spChg>
        <pc:spChg chg="add del mod">
          <ac:chgData name="Katy Cummings" userId="8943e281-8307-4b61-9842-5ac0218e0a4d" providerId="ADAL" clId="{EE6A42D9-2C94-4456-B78A-B9DEB39356CA}" dt="2024-04-22T13:51:03.369" v="9095" actId="478"/>
          <ac:spMkLst>
            <pc:docMk/>
            <pc:sldMk cId="3826666989" sldId="2599"/>
            <ac:spMk id="18" creationId="{B5C15531-E067-0AF3-5690-9E8294C93E53}"/>
          </ac:spMkLst>
        </pc:spChg>
        <pc:grpChg chg="add mod">
          <ac:chgData name="Katy Cummings" userId="8943e281-8307-4b61-9842-5ac0218e0a4d" providerId="ADAL" clId="{EE6A42D9-2C94-4456-B78A-B9DEB39356CA}" dt="2024-04-22T13:51:22.287" v="9099" actId="1076"/>
          <ac:grpSpMkLst>
            <pc:docMk/>
            <pc:sldMk cId="3826666989" sldId="2599"/>
            <ac:grpSpMk id="17" creationId="{239E664A-4AB6-786C-6827-7F15E1D407D8}"/>
          </ac:grpSpMkLst>
        </pc:grpChg>
        <pc:graphicFrameChg chg="add mod modGraphic">
          <ac:chgData name="Katy Cummings" userId="8943e281-8307-4b61-9842-5ac0218e0a4d" providerId="ADAL" clId="{EE6A42D9-2C94-4456-B78A-B9DEB39356CA}" dt="2024-04-22T13:54:01.603" v="9125"/>
          <ac:graphicFrameMkLst>
            <pc:docMk/>
            <pc:sldMk cId="3826666989" sldId="2599"/>
            <ac:graphicFrameMk id="7" creationId="{EBA764DD-2F48-D48A-D87A-C19ECBF3378B}"/>
          </ac:graphicFrameMkLst>
        </pc:graphicFrameChg>
        <pc:picChg chg="add mod">
          <ac:chgData name="Katy Cummings" userId="8943e281-8307-4b61-9842-5ac0218e0a4d" providerId="ADAL" clId="{EE6A42D9-2C94-4456-B78A-B9DEB39356CA}" dt="2024-04-19T11:30:36.154" v="4916" actId="164"/>
          <ac:picMkLst>
            <pc:docMk/>
            <pc:sldMk cId="3826666989" sldId="2599"/>
            <ac:picMk id="9" creationId="{92BC5B7F-8A7C-5207-D5DC-8AC65EAFF369}"/>
          </ac:picMkLst>
        </pc:picChg>
        <pc:picChg chg="del">
          <ac:chgData name="Katy Cummings" userId="8943e281-8307-4b61-9842-5ac0218e0a4d" providerId="ADAL" clId="{EE6A42D9-2C94-4456-B78A-B9DEB39356CA}" dt="2024-04-22T13:48:01.644" v="9015" actId="478"/>
          <ac:picMkLst>
            <pc:docMk/>
            <pc:sldMk cId="3826666989" sldId="2599"/>
            <ac:picMk id="10" creationId="{FB7C976B-9632-ACB0-852B-91D04AB46430}"/>
          </ac:picMkLst>
        </pc:picChg>
        <pc:picChg chg="add mod">
          <ac:chgData name="Katy Cummings" userId="8943e281-8307-4b61-9842-5ac0218e0a4d" providerId="ADAL" clId="{EE6A42D9-2C94-4456-B78A-B9DEB39356CA}" dt="2024-04-19T11:30:36.154" v="4916" actId="164"/>
          <ac:picMkLst>
            <pc:docMk/>
            <pc:sldMk cId="3826666989" sldId="2599"/>
            <ac:picMk id="12" creationId="{9A8CCFBC-8DA1-7580-FD4E-C9285E0E454F}"/>
          </ac:picMkLst>
        </pc:picChg>
        <pc:picChg chg="add mod">
          <ac:chgData name="Katy Cummings" userId="8943e281-8307-4b61-9842-5ac0218e0a4d" providerId="ADAL" clId="{EE6A42D9-2C94-4456-B78A-B9DEB39356CA}" dt="2024-04-19T11:30:36.154" v="4916" actId="164"/>
          <ac:picMkLst>
            <pc:docMk/>
            <pc:sldMk cId="3826666989" sldId="2599"/>
            <ac:picMk id="14" creationId="{622CFBB9-37E0-6B6C-2DB6-A27EBBEC5823}"/>
          </ac:picMkLst>
        </pc:picChg>
        <pc:picChg chg="add mod">
          <ac:chgData name="Katy Cummings" userId="8943e281-8307-4b61-9842-5ac0218e0a4d" providerId="ADAL" clId="{EE6A42D9-2C94-4456-B78A-B9DEB39356CA}" dt="2024-04-19T11:30:36.154" v="4916" actId="164"/>
          <ac:picMkLst>
            <pc:docMk/>
            <pc:sldMk cId="3826666989" sldId="2599"/>
            <ac:picMk id="16" creationId="{A4F48CA3-DF06-FE81-09CC-4462BF4A4F58}"/>
          </ac:picMkLst>
        </pc:picChg>
        <pc:picChg chg="add mod">
          <ac:chgData name="Katy Cummings" userId="8943e281-8307-4b61-9842-5ac0218e0a4d" providerId="ADAL" clId="{EE6A42D9-2C94-4456-B78A-B9DEB39356CA}" dt="2024-04-22T13:52:20.958" v="9114" actId="1038"/>
          <ac:picMkLst>
            <pc:docMk/>
            <pc:sldMk cId="3826666989" sldId="2599"/>
            <ac:picMk id="20" creationId="{AFF4BEC6-DF95-94F9-092D-3E508DBC3433}"/>
          </ac:picMkLst>
        </pc:picChg>
        <pc:picChg chg="add mod">
          <ac:chgData name="Katy Cummings" userId="8943e281-8307-4b61-9842-5ac0218e0a4d" providerId="ADAL" clId="{EE6A42D9-2C94-4456-B78A-B9DEB39356CA}" dt="2024-04-22T13:54:05.818" v="9126" actId="1076"/>
          <ac:picMkLst>
            <pc:docMk/>
            <pc:sldMk cId="3826666989" sldId="2599"/>
            <ac:picMk id="22" creationId="{F7BD738F-DB9E-B508-3D06-90EEC72AEA64}"/>
          </ac:picMkLst>
        </pc:picChg>
      </pc:sldChg>
      <pc:sldChg chg="addSp delSp modSp mod modNotesTx">
        <pc:chgData name="Katy Cummings" userId="8943e281-8307-4b61-9842-5ac0218e0a4d" providerId="ADAL" clId="{EE6A42D9-2C94-4456-B78A-B9DEB39356CA}" dt="2024-04-22T15:20:14.292" v="11562" actId="20577"/>
        <pc:sldMkLst>
          <pc:docMk/>
          <pc:sldMk cId="607511638" sldId="2600"/>
        </pc:sldMkLst>
        <pc:spChg chg="mod">
          <ac:chgData name="Katy Cummings" userId="8943e281-8307-4b61-9842-5ac0218e0a4d" providerId="ADAL" clId="{EE6A42D9-2C94-4456-B78A-B9DEB39356CA}" dt="2024-04-22T15:19:09.040" v="11519"/>
          <ac:spMkLst>
            <pc:docMk/>
            <pc:sldMk cId="607511638" sldId="2600"/>
            <ac:spMk id="7" creationId="{9A7CBDD2-F93C-3547-3912-D3D5EBEF81AA}"/>
          </ac:spMkLst>
        </pc:spChg>
        <pc:spChg chg="mod">
          <ac:chgData name="Katy Cummings" userId="8943e281-8307-4b61-9842-5ac0218e0a4d" providerId="ADAL" clId="{EE6A42D9-2C94-4456-B78A-B9DEB39356CA}" dt="2024-04-22T15:19:46.273" v="11532" actId="114"/>
          <ac:spMkLst>
            <pc:docMk/>
            <pc:sldMk cId="607511638" sldId="2600"/>
            <ac:spMk id="8" creationId="{0FEA953F-3860-A9A2-E1D3-6D3305D4C41B}"/>
          </ac:spMkLst>
        </pc:spChg>
        <pc:spChg chg="mod">
          <ac:chgData name="Katy Cummings" userId="8943e281-8307-4b61-9842-5ac0218e0a4d" providerId="ADAL" clId="{EE6A42D9-2C94-4456-B78A-B9DEB39356CA}" dt="2024-04-22T15:19:09.040" v="11519"/>
          <ac:spMkLst>
            <pc:docMk/>
            <pc:sldMk cId="607511638" sldId="2600"/>
            <ac:spMk id="9" creationId="{92AD1D0C-EA47-6952-44DD-199CF7F0EEB0}"/>
          </ac:spMkLst>
        </pc:spChg>
        <pc:grpChg chg="add mod">
          <ac:chgData name="Katy Cummings" userId="8943e281-8307-4b61-9842-5ac0218e0a4d" providerId="ADAL" clId="{EE6A42D9-2C94-4456-B78A-B9DEB39356CA}" dt="2024-04-22T15:19:13.538" v="11520" actId="1076"/>
          <ac:grpSpMkLst>
            <pc:docMk/>
            <pc:sldMk cId="607511638" sldId="2600"/>
            <ac:grpSpMk id="3" creationId="{95EC5496-03F8-8D07-312F-618B92792A9D}"/>
          </ac:grpSpMkLst>
        </pc:grpChg>
        <pc:picChg chg="mod">
          <ac:chgData name="Katy Cummings" userId="8943e281-8307-4b61-9842-5ac0218e0a4d" providerId="ADAL" clId="{EE6A42D9-2C94-4456-B78A-B9DEB39356CA}" dt="2024-04-22T15:19:09.040" v="11519"/>
          <ac:picMkLst>
            <pc:docMk/>
            <pc:sldMk cId="607511638" sldId="2600"/>
            <ac:picMk id="4" creationId="{4D11EA35-657F-201C-AC08-92418C8E0C84}"/>
          </ac:picMkLst>
        </pc:picChg>
        <pc:picChg chg="del mod">
          <ac:chgData name="Katy Cummings" userId="8943e281-8307-4b61-9842-5ac0218e0a4d" providerId="ADAL" clId="{EE6A42D9-2C94-4456-B78A-B9DEB39356CA}" dt="2024-04-22T15:19:37.348" v="11527" actId="478"/>
          <ac:picMkLst>
            <pc:docMk/>
            <pc:sldMk cId="607511638" sldId="2600"/>
            <ac:picMk id="13" creationId="{668346BC-3B27-9EDD-5088-473A5FF7C5DF}"/>
          </ac:picMkLst>
        </pc:picChg>
      </pc:sldChg>
      <pc:sldChg chg="modNotesTx">
        <pc:chgData name="Katy Cummings" userId="8943e281-8307-4b61-9842-5ac0218e0a4d" providerId="ADAL" clId="{EE6A42D9-2C94-4456-B78A-B9DEB39356CA}" dt="2024-04-30T14:11:47.456" v="20972" actId="20577"/>
        <pc:sldMkLst>
          <pc:docMk/>
          <pc:sldMk cId="3755198361" sldId="2601"/>
        </pc:sldMkLst>
      </pc:sldChg>
      <pc:sldChg chg="addSp delSp modSp mod ord modNotesTx">
        <pc:chgData name="Katy Cummings" userId="8943e281-8307-4b61-9842-5ac0218e0a4d" providerId="ADAL" clId="{EE6A42D9-2C94-4456-B78A-B9DEB39356CA}" dt="2024-04-30T14:40:36.235" v="21254" actId="20577"/>
        <pc:sldMkLst>
          <pc:docMk/>
          <pc:sldMk cId="3801562892" sldId="2602"/>
        </pc:sldMkLst>
        <pc:spChg chg="mod">
          <ac:chgData name="Katy Cummings" userId="8943e281-8307-4b61-9842-5ac0218e0a4d" providerId="ADAL" clId="{EE6A42D9-2C94-4456-B78A-B9DEB39356CA}" dt="2024-04-30T14:13:14.599" v="20975" actId="1076"/>
          <ac:spMkLst>
            <pc:docMk/>
            <pc:sldMk cId="3801562892" sldId="2602"/>
            <ac:spMk id="3" creationId="{AE35B5E2-F9C5-8D8D-5687-42997CBCAF5A}"/>
          </ac:spMkLst>
        </pc:spChg>
        <pc:spChg chg="add del mod">
          <ac:chgData name="Katy Cummings" userId="8943e281-8307-4b61-9842-5ac0218e0a4d" providerId="ADAL" clId="{EE6A42D9-2C94-4456-B78A-B9DEB39356CA}" dt="2024-04-30T14:09:08.464" v="20925" actId="12084"/>
          <ac:spMkLst>
            <pc:docMk/>
            <pc:sldMk cId="3801562892" sldId="2602"/>
            <ac:spMk id="5" creationId="{EEF8C678-AC48-296C-D074-C0235E991552}"/>
          </ac:spMkLst>
        </pc:spChg>
        <pc:graphicFrameChg chg="add mod">
          <ac:chgData name="Katy Cummings" userId="8943e281-8307-4b61-9842-5ac0218e0a4d" providerId="ADAL" clId="{EE6A42D9-2C94-4456-B78A-B9DEB39356CA}" dt="2024-04-30T14:40:36.235" v="21254" actId="20577"/>
          <ac:graphicFrameMkLst>
            <pc:docMk/>
            <pc:sldMk cId="3801562892" sldId="2602"/>
            <ac:graphicFrameMk id="6" creationId="{45E4D596-1DD6-AEC5-E360-73F807B81D3E}"/>
          </ac:graphicFrameMkLst>
        </pc:graphicFrameChg>
        <pc:picChg chg="add mod">
          <ac:chgData name="Katy Cummings" userId="8943e281-8307-4b61-9842-5ac0218e0a4d" providerId="ADAL" clId="{EE6A42D9-2C94-4456-B78A-B9DEB39356CA}" dt="2024-04-30T14:14:08.400" v="20980" actId="1035"/>
          <ac:picMkLst>
            <pc:docMk/>
            <pc:sldMk cId="3801562892" sldId="2602"/>
            <ac:picMk id="7" creationId="{A187EF1F-8002-9AE2-2555-345E12F59937}"/>
          </ac:picMkLst>
        </pc:picChg>
      </pc:sldChg>
      <pc:sldChg chg="addSp modSp mod modClrScheme chgLayout modNotesTx">
        <pc:chgData name="Katy Cummings" userId="8943e281-8307-4b61-9842-5ac0218e0a4d" providerId="ADAL" clId="{EE6A42D9-2C94-4456-B78A-B9DEB39356CA}" dt="2024-04-30T13:53:20.047" v="20454" actId="20577"/>
        <pc:sldMkLst>
          <pc:docMk/>
          <pc:sldMk cId="3432793800" sldId="2603"/>
        </pc:sldMkLst>
        <pc:spChg chg="mod">
          <ac:chgData name="Katy Cummings" userId="8943e281-8307-4b61-9842-5ac0218e0a4d" providerId="ADAL" clId="{EE6A42D9-2C94-4456-B78A-B9DEB39356CA}" dt="2024-04-30T13:26:20.144" v="20280" actId="20577"/>
          <ac:spMkLst>
            <pc:docMk/>
            <pc:sldMk cId="3432793800" sldId="2603"/>
            <ac:spMk id="2" creationId="{2B4C9B78-97D3-6104-D71F-13F091F8AD78}"/>
          </ac:spMkLst>
        </pc:spChg>
        <pc:spChg chg="mod">
          <ac:chgData name="Katy Cummings" userId="8943e281-8307-4b61-9842-5ac0218e0a4d" providerId="ADAL" clId="{EE6A42D9-2C94-4456-B78A-B9DEB39356CA}" dt="2024-04-30T13:53:20.047" v="20454" actId="20577"/>
          <ac:spMkLst>
            <pc:docMk/>
            <pc:sldMk cId="3432793800" sldId="2603"/>
            <ac:spMk id="3" creationId="{03072323-B79A-4A4A-8F35-6E929758B8B5}"/>
          </ac:spMkLst>
        </pc:spChg>
        <pc:spChg chg="mod">
          <ac:chgData name="Katy Cummings" userId="8943e281-8307-4b61-9842-5ac0218e0a4d" providerId="ADAL" clId="{EE6A42D9-2C94-4456-B78A-B9DEB39356CA}" dt="2024-04-30T13:20:39.117" v="20118" actId="26606"/>
          <ac:spMkLst>
            <pc:docMk/>
            <pc:sldMk cId="3432793800" sldId="2603"/>
            <ac:spMk id="4" creationId="{DCF16201-A0CC-EDCE-0F08-FB8BEA92CDE5}"/>
          </ac:spMkLst>
        </pc:spChg>
        <pc:picChg chg="add mod ord">
          <ac:chgData name="Katy Cummings" userId="8943e281-8307-4b61-9842-5ac0218e0a4d" providerId="ADAL" clId="{EE6A42D9-2C94-4456-B78A-B9DEB39356CA}" dt="2024-04-30T13:20:43.539" v="20120" actId="14100"/>
          <ac:picMkLst>
            <pc:docMk/>
            <pc:sldMk cId="3432793800" sldId="2603"/>
            <ac:picMk id="13" creationId="{E4BD6EB6-6507-8A44-DC74-F1960AEC7A4D}"/>
          </ac:picMkLst>
        </pc:picChg>
      </pc:sldChg>
      <pc:sldChg chg="del">
        <pc:chgData name="Katy Cummings" userId="8943e281-8307-4b61-9842-5ac0218e0a4d" providerId="ADAL" clId="{EE6A42D9-2C94-4456-B78A-B9DEB39356CA}" dt="2024-04-30T16:28:23.876" v="22353" actId="47"/>
        <pc:sldMkLst>
          <pc:docMk/>
          <pc:sldMk cId="1819323338" sldId="2604"/>
        </pc:sldMkLst>
      </pc:sldChg>
      <pc:sldChg chg="addSp delSp modSp new del mod">
        <pc:chgData name="Katy Cummings" userId="8943e281-8307-4b61-9842-5ac0218e0a4d" providerId="ADAL" clId="{EE6A42D9-2C94-4456-B78A-B9DEB39356CA}" dt="2024-04-18T12:30:44.354" v="764" actId="47"/>
        <pc:sldMkLst>
          <pc:docMk/>
          <pc:sldMk cId="880450345" sldId="2605"/>
        </pc:sldMkLst>
        <pc:spChg chg="del">
          <ac:chgData name="Katy Cummings" userId="8943e281-8307-4b61-9842-5ac0218e0a4d" providerId="ADAL" clId="{EE6A42D9-2C94-4456-B78A-B9DEB39356CA}" dt="2024-04-18T12:21:42.070" v="625" actId="478"/>
          <ac:spMkLst>
            <pc:docMk/>
            <pc:sldMk cId="880450345" sldId="2605"/>
            <ac:spMk id="2" creationId="{14557B56-A38A-F0E8-897D-EC1A2D1594CD}"/>
          </ac:spMkLst>
        </pc:spChg>
        <pc:spChg chg="del mod">
          <ac:chgData name="Katy Cummings" userId="8943e281-8307-4b61-9842-5ac0218e0a4d" providerId="ADAL" clId="{EE6A42D9-2C94-4456-B78A-B9DEB39356CA}" dt="2024-04-18T12:21:21.969" v="619" actId="478"/>
          <ac:spMkLst>
            <pc:docMk/>
            <pc:sldMk cId="880450345" sldId="2605"/>
            <ac:spMk id="3" creationId="{498411BC-2FFB-9138-20B3-4C5B69E38AE2}"/>
          </ac:spMkLst>
        </pc:spChg>
        <pc:spChg chg="add del mod">
          <ac:chgData name="Katy Cummings" userId="8943e281-8307-4b61-9842-5ac0218e0a4d" providerId="ADAL" clId="{EE6A42D9-2C94-4456-B78A-B9DEB39356CA}" dt="2024-04-18T12:21:27.982" v="621"/>
          <ac:spMkLst>
            <pc:docMk/>
            <pc:sldMk cId="880450345" sldId="2605"/>
            <ac:spMk id="7" creationId="{757E2147-87B8-64B6-506E-5CE39D0F677F}"/>
          </ac:spMkLst>
        </pc:spChg>
        <pc:graphicFrameChg chg="add del mod modGraphic">
          <ac:chgData name="Katy Cummings" userId="8943e281-8307-4b61-9842-5ac0218e0a4d" providerId="ADAL" clId="{EE6A42D9-2C94-4456-B78A-B9DEB39356CA}" dt="2024-04-18T12:21:26.484" v="620" actId="21"/>
          <ac:graphicFrameMkLst>
            <pc:docMk/>
            <pc:sldMk cId="880450345" sldId="2605"/>
            <ac:graphicFrameMk id="5" creationId="{1A50BDAC-2701-63E2-6B84-28F8D3D5AD08}"/>
          </ac:graphicFrameMkLst>
        </pc:graphicFrameChg>
        <pc:graphicFrameChg chg="add mod modGraphic">
          <ac:chgData name="Katy Cummings" userId="8943e281-8307-4b61-9842-5ac0218e0a4d" providerId="ADAL" clId="{EE6A42D9-2C94-4456-B78A-B9DEB39356CA}" dt="2024-04-18T12:27:55.708" v="693" actId="1076"/>
          <ac:graphicFrameMkLst>
            <pc:docMk/>
            <pc:sldMk cId="880450345" sldId="2605"/>
            <ac:graphicFrameMk id="8" creationId="{1A50BDAC-2701-63E2-6B84-28F8D3D5AD08}"/>
          </ac:graphicFrameMkLst>
        </pc:graphicFrameChg>
        <pc:picChg chg="add mod">
          <ac:chgData name="Katy Cummings" userId="8943e281-8307-4b61-9842-5ac0218e0a4d" providerId="ADAL" clId="{EE6A42D9-2C94-4456-B78A-B9DEB39356CA}" dt="2024-04-18T12:27:55.708" v="693" actId="1076"/>
          <ac:picMkLst>
            <pc:docMk/>
            <pc:sldMk cId="880450345" sldId="2605"/>
            <ac:picMk id="10" creationId="{ED4BA926-52EC-E6F1-65C4-7A184B5CBF89}"/>
          </ac:picMkLst>
        </pc:picChg>
        <pc:picChg chg="add mod">
          <ac:chgData name="Katy Cummings" userId="8943e281-8307-4b61-9842-5ac0218e0a4d" providerId="ADAL" clId="{EE6A42D9-2C94-4456-B78A-B9DEB39356CA}" dt="2024-04-18T12:27:55.708" v="693" actId="1076"/>
          <ac:picMkLst>
            <pc:docMk/>
            <pc:sldMk cId="880450345" sldId="2605"/>
            <ac:picMk id="12" creationId="{43E59DD3-8C30-9E47-0C81-E1497D7746BA}"/>
          </ac:picMkLst>
        </pc:picChg>
        <pc:picChg chg="add mod">
          <ac:chgData name="Katy Cummings" userId="8943e281-8307-4b61-9842-5ac0218e0a4d" providerId="ADAL" clId="{EE6A42D9-2C94-4456-B78A-B9DEB39356CA}" dt="2024-04-18T12:27:55.708" v="693" actId="1076"/>
          <ac:picMkLst>
            <pc:docMk/>
            <pc:sldMk cId="880450345" sldId="2605"/>
            <ac:picMk id="14" creationId="{C88D1474-ED65-BF9C-97AC-A82244A98160}"/>
          </ac:picMkLst>
        </pc:picChg>
      </pc:sldChg>
      <pc:sldChg chg="addSp delSp modSp new mod modNotesTx">
        <pc:chgData name="Katy Cummings" userId="8943e281-8307-4b61-9842-5ac0218e0a4d" providerId="ADAL" clId="{EE6A42D9-2C94-4456-B78A-B9DEB39356CA}" dt="2024-04-18T12:44:35.868" v="808" actId="1076"/>
        <pc:sldMkLst>
          <pc:docMk/>
          <pc:sldMk cId="2526935159" sldId="2606"/>
        </pc:sldMkLst>
        <pc:spChg chg="mod">
          <ac:chgData name="Katy Cummings" userId="8943e281-8307-4b61-9842-5ac0218e0a4d" providerId="ADAL" clId="{EE6A42D9-2C94-4456-B78A-B9DEB39356CA}" dt="2024-04-18T12:31:13.595" v="765" actId="1076"/>
          <ac:spMkLst>
            <pc:docMk/>
            <pc:sldMk cId="2526935159" sldId="2606"/>
            <ac:spMk id="2" creationId="{817AE7EF-C94C-CBFA-B16B-822863EAA60D}"/>
          </ac:spMkLst>
        </pc:spChg>
        <pc:spChg chg="del">
          <ac:chgData name="Katy Cummings" userId="8943e281-8307-4b61-9842-5ac0218e0a4d" providerId="ADAL" clId="{EE6A42D9-2C94-4456-B78A-B9DEB39356CA}" dt="2024-04-18T12:30:13.270" v="737" actId="478"/>
          <ac:spMkLst>
            <pc:docMk/>
            <pc:sldMk cId="2526935159" sldId="2606"/>
            <ac:spMk id="3" creationId="{7C0D09A9-50D9-E550-E5B5-48880D9B42A7}"/>
          </ac:spMkLst>
        </pc:spChg>
        <pc:spChg chg="add del mod">
          <ac:chgData name="Katy Cummings" userId="8943e281-8307-4b61-9842-5ac0218e0a4d" providerId="ADAL" clId="{EE6A42D9-2C94-4456-B78A-B9DEB39356CA}" dt="2024-04-18T12:41:28.924" v="778" actId="478"/>
          <ac:spMkLst>
            <pc:docMk/>
            <pc:sldMk cId="2526935159" sldId="2606"/>
            <ac:spMk id="13" creationId="{5BAF1792-ECFA-F420-01FC-014EE45DBCDB}"/>
          </ac:spMkLst>
        </pc:spChg>
        <pc:spChg chg="add mod">
          <ac:chgData name="Katy Cummings" userId="8943e281-8307-4b61-9842-5ac0218e0a4d" providerId="ADAL" clId="{EE6A42D9-2C94-4456-B78A-B9DEB39356CA}" dt="2024-04-18T12:44:19.215" v="806" actId="1076"/>
          <ac:spMkLst>
            <pc:docMk/>
            <pc:sldMk cId="2526935159" sldId="2606"/>
            <ac:spMk id="14" creationId="{52FB842A-D60E-0D5D-AFC9-2430C14BD8D9}"/>
          </ac:spMkLst>
        </pc:spChg>
        <pc:spChg chg="add mod">
          <ac:chgData name="Katy Cummings" userId="8943e281-8307-4b61-9842-5ac0218e0a4d" providerId="ADAL" clId="{EE6A42D9-2C94-4456-B78A-B9DEB39356CA}" dt="2024-04-18T12:44:35.868" v="808" actId="1076"/>
          <ac:spMkLst>
            <pc:docMk/>
            <pc:sldMk cId="2526935159" sldId="2606"/>
            <ac:spMk id="15" creationId="{42144F41-048E-118C-4A12-01CB6032744F}"/>
          </ac:spMkLst>
        </pc:spChg>
        <pc:grpChg chg="add mod">
          <ac:chgData name="Katy Cummings" userId="8943e281-8307-4b61-9842-5ac0218e0a4d" providerId="ADAL" clId="{EE6A42D9-2C94-4456-B78A-B9DEB39356CA}" dt="2024-04-18T12:30:08.148" v="735" actId="164"/>
          <ac:grpSpMkLst>
            <pc:docMk/>
            <pc:sldMk cId="2526935159" sldId="2606"/>
            <ac:grpSpMk id="9" creationId="{D31403F4-DC09-98BE-A672-541CAB9F9375}"/>
          </ac:grpSpMkLst>
        </pc:grpChg>
        <pc:grpChg chg="add mod">
          <ac:chgData name="Katy Cummings" userId="8943e281-8307-4b61-9842-5ac0218e0a4d" providerId="ADAL" clId="{EE6A42D9-2C94-4456-B78A-B9DEB39356CA}" dt="2024-04-18T12:43:42.242" v="800" actId="1076"/>
          <ac:grpSpMkLst>
            <pc:docMk/>
            <pc:sldMk cId="2526935159" sldId="2606"/>
            <ac:grpSpMk id="10" creationId="{A0284DEC-97F3-DD2E-13EE-FFBC8626A187}"/>
          </ac:grpSpMkLst>
        </pc:grpChg>
        <pc:graphicFrameChg chg="add mod">
          <ac:chgData name="Katy Cummings" userId="8943e281-8307-4b61-9842-5ac0218e0a4d" providerId="ADAL" clId="{EE6A42D9-2C94-4456-B78A-B9DEB39356CA}" dt="2024-04-18T12:30:08.148" v="735" actId="164"/>
          <ac:graphicFrameMkLst>
            <pc:docMk/>
            <pc:sldMk cId="2526935159" sldId="2606"/>
            <ac:graphicFrameMk id="5" creationId="{0DDCCBBE-4E44-A5AA-B3C3-B5DF9174BBC3}"/>
          </ac:graphicFrameMkLst>
        </pc:graphicFrameChg>
        <pc:picChg chg="add mod">
          <ac:chgData name="Katy Cummings" userId="8943e281-8307-4b61-9842-5ac0218e0a4d" providerId="ADAL" clId="{EE6A42D9-2C94-4456-B78A-B9DEB39356CA}" dt="2024-04-18T12:29:56.779" v="734" actId="164"/>
          <ac:picMkLst>
            <pc:docMk/>
            <pc:sldMk cId="2526935159" sldId="2606"/>
            <ac:picMk id="6" creationId="{0BFFAA01-E84A-7680-FAC6-961E836603F1}"/>
          </ac:picMkLst>
        </pc:picChg>
        <pc:picChg chg="add mod">
          <ac:chgData name="Katy Cummings" userId="8943e281-8307-4b61-9842-5ac0218e0a4d" providerId="ADAL" clId="{EE6A42D9-2C94-4456-B78A-B9DEB39356CA}" dt="2024-04-18T12:29:56.779" v="734" actId="164"/>
          <ac:picMkLst>
            <pc:docMk/>
            <pc:sldMk cId="2526935159" sldId="2606"/>
            <ac:picMk id="7" creationId="{AEC7012E-7486-19AB-3D62-A6507AC775C1}"/>
          </ac:picMkLst>
        </pc:picChg>
        <pc:picChg chg="add mod">
          <ac:chgData name="Katy Cummings" userId="8943e281-8307-4b61-9842-5ac0218e0a4d" providerId="ADAL" clId="{EE6A42D9-2C94-4456-B78A-B9DEB39356CA}" dt="2024-04-18T12:29:56.779" v="734" actId="164"/>
          <ac:picMkLst>
            <pc:docMk/>
            <pc:sldMk cId="2526935159" sldId="2606"/>
            <ac:picMk id="8" creationId="{BB7FA748-9858-F50B-D824-E623717258CC}"/>
          </ac:picMkLst>
        </pc:picChg>
        <pc:cxnChg chg="add del mod">
          <ac:chgData name="Katy Cummings" userId="8943e281-8307-4b61-9842-5ac0218e0a4d" providerId="ADAL" clId="{EE6A42D9-2C94-4456-B78A-B9DEB39356CA}" dt="2024-04-18T12:43:44.845" v="801" actId="478"/>
          <ac:cxnSpMkLst>
            <pc:docMk/>
            <pc:sldMk cId="2526935159" sldId="2606"/>
            <ac:cxnSpMk id="12" creationId="{7FF2FFCF-A05C-C608-D41A-2BBC3B6BAF8A}"/>
          </ac:cxnSpMkLst>
        </pc:cxnChg>
      </pc:sldChg>
      <pc:sldChg chg="add">
        <pc:chgData name="Katy Cummings" userId="8943e281-8307-4b61-9842-5ac0218e0a4d" providerId="ADAL" clId="{EE6A42D9-2C94-4456-B78A-B9DEB39356CA}" dt="2024-04-18T14:03:33.374" v="885"/>
        <pc:sldMkLst>
          <pc:docMk/>
          <pc:sldMk cId="1350855743" sldId="2607"/>
        </pc:sldMkLst>
      </pc:sldChg>
      <pc:sldChg chg="addSp delSp modSp new del mod">
        <pc:chgData name="Katy Cummings" userId="8943e281-8307-4b61-9842-5ac0218e0a4d" providerId="ADAL" clId="{EE6A42D9-2C94-4456-B78A-B9DEB39356CA}" dt="2024-04-18T14:03:26.727" v="884" actId="2696"/>
        <pc:sldMkLst>
          <pc:docMk/>
          <pc:sldMk cId="3548469567" sldId="2607"/>
        </pc:sldMkLst>
        <pc:spChg chg="del">
          <ac:chgData name="Katy Cummings" userId="8943e281-8307-4b61-9842-5ac0218e0a4d" providerId="ADAL" clId="{EE6A42D9-2C94-4456-B78A-B9DEB39356CA}" dt="2024-04-18T13:43:23.655" v="860" actId="1032"/>
          <ac:spMkLst>
            <pc:docMk/>
            <pc:sldMk cId="3548469567" sldId="2607"/>
            <ac:spMk id="3" creationId="{C3E7F8DB-4E1B-681A-1C4D-4FF79181160C}"/>
          </ac:spMkLst>
        </pc:spChg>
        <pc:graphicFrameChg chg="add mod modGraphic">
          <ac:chgData name="Katy Cummings" userId="8943e281-8307-4b61-9842-5ac0218e0a4d" providerId="ADAL" clId="{EE6A42D9-2C94-4456-B78A-B9DEB39356CA}" dt="2024-04-18T13:54:41.441" v="883"/>
          <ac:graphicFrameMkLst>
            <pc:docMk/>
            <pc:sldMk cId="3548469567" sldId="2607"/>
            <ac:graphicFrameMk id="5" creationId="{30572808-188E-0D92-9557-BDE8A247F5BD}"/>
          </ac:graphicFrameMkLst>
        </pc:graphicFrameChg>
      </pc:sldChg>
      <pc:sldChg chg="addSp delSp modSp new mod modNotesTx">
        <pc:chgData name="Katy Cummings" userId="8943e281-8307-4b61-9842-5ac0218e0a4d" providerId="ADAL" clId="{EE6A42D9-2C94-4456-B78A-B9DEB39356CA}" dt="2024-04-18T14:39:07.070" v="1002"/>
        <pc:sldMkLst>
          <pc:docMk/>
          <pc:sldMk cId="2140484068" sldId="2608"/>
        </pc:sldMkLst>
        <pc:spChg chg="mod">
          <ac:chgData name="Katy Cummings" userId="8943e281-8307-4b61-9842-5ac0218e0a4d" providerId="ADAL" clId="{EE6A42D9-2C94-4456-B78A-B9DEB39356CA}" dt="2024-04-18T14:38:04.414" v="1000" actId="1076"/>
          <ac:spMkLst>
            <pc:docMk/>
            <pc:sldMk cId="2140484068" sldId="2608"/>
            <ac:spMk id="2" creationId="{85C7586E-1BC9-90EE-7D96-6D529676E947}"/>
          </ac:spMkLst>
        </pc:spChg>
        <pc:spChg chg="del">
          <ac:chgData name="Katy Cummings" userId="8943e281-8307-4b61-9842-5ac0218e0a4d" providerId="ADAL" clId="{EE6A42D9-2C94-4456-B78A-B9DEB39356CA}" dt="2024-04-18T14:37:58.587" v="998" actId="478"/>
          <ac:spMkLst>
            <pc:docMk/>
            <pc:sldMk cId="2140484068" sldId="2608"/>
            <ac:spMk id="3" creationId="{31957B69-AEF3-2E49-A06C-01D0CAE2EB5C}"/>
          </ac:spMkLst>
        </pc:spChg>
        <pc:picChg chg="add mod">
          <ac:chgData name="Katy Cummings" userId="8943e281-8307-4b61-9842-5ac0218e0a4d" providerId="ADAL" clId="{EE6A42D9-2C94-4456-B78A-B9DEB39356CA}" dt="2024-04-18T14:38:11.931" v="1001" actId="1076"/>
          <ac:picMkLst>
            <pc:docMk/>
            <pc:sldMk cId="2140484068" sldId="2608"/>
            <ac:picMk id="7" creationId="{8EDCC4F3-EC4B-4826-A868-F847F5FC3C5C}"/>
          </ac:picMkLst>
        </pc:picChg>
        <pc:picChg chg="add mod">
          <ac:chgData name="Katy Cummings" userId="8943e281-8307-4b61-9842-5ac0218e0a4d" providerId="ADAL" clId="{EE6A42D9-2C94-4456-B78A-B9DEB39356CA}" dt="2024-04-18T14:38:11.931" v="1001" actId="1076"/>
          <ac:picMkLst>
            <pc:docMk/>
            <pc:sldMk cId="2140484068" sldId="2608"/>
            <ac:picMk id="8" creationId="{FF8B7522-E3A9-404C-A6B6-B1B4DCEDD98A}"/>
          </ac:picMkLst>
        </pc:picChg>
      </pc:sldChg>
      <pc:sldChg chg="addSp modSp new mod">
        <pc:chgData name="Katy Cummings" userId="8943e281-8307-4b61-9842-5ac0218e0a4d" providerId="ADAL" clId="{EE6A42D9-2C94-4456-B78A-B9DEB39356CA}" dt="2024-04-18T14:39:42.679" v="1010" actId="1076"/>
        <pc:sldMkLst>
          <pc:docMk/>
          <pc:sldMk cId="3686151523" sldId="2609"/>
        </pc:sldMkLst>
        <pc:spChg chg="mod">
          <ac:chgData name="Katy Cummings" userId="8943e281-8307-4b61-9842-5ac0218e0a4d" providerId="ADAL" clId="{EE6A42D9-2C94-4456-B78A-B9DEB39356CA}" dt="2024-04-18T14:39:36.221" v="1008"/>
          <ac:spMkLst>
            <pc:docMk/>
            <pc:sldMk cId="3686151523" sldId="2609"/>
            <ac:spMk id="2" creationId="{60D27577-1674-6700-8F18-3BE535C83E47}"/>
          </ac:spMkLst>
        </pc:spChg>
        <pc:picChg chg="add mod">
          <ac:chgData name="Katy Cummings" userId="8943e281-8307-4b61-9842-5ac0218e0a4d" providerId="ADAL" clId="{EE6A42D9-2C94-4456-B78A-B9DEB39356CA}" dt="2024-04-18T14:39:42.679" v="1010" actId="1076"/>
          <ac:picMkLst>
            <pc:docMk/>
            <pc:sldMk cId="3686151523" sldId="2609"/>
            <ac:picMk id="7" creationId="{B73F4288-EE75-3B52-EF6C-E9B9014402B9}"/>
          </ac:picMkLst>
        </pc:picChg>
        <pc:picChg chg="add mod">
          <ac:chgData name="Katy Cummings" userId="8943e281-8307-4b61-9842-5ac0218e0a4d" providerId="ADAL" clId="{EE6A42D9-2C94-4456-B78A-B9DEB39356CA}" dt="2024-04-18T14:39:42.679" v="1010" actId="1076"/>
          <ac:picMkLst>
            <pc:docMk/>
            <pc:sldMk cId="3686151523" sldId="2609"/>
            <ac:picMk id="10" creationId="{318D2D1A-B226-1094-D3C9-639A6DE3245B}"/>
          </ac:picMkLst>
        </pc:picChg>
      </pc:sldChg>
      <pc:sldChg chg="addSp delSp modSp new mod modNotesTx">
        <pc:chgData name="Katy Cummings" userId="8943e281-8307-4b61-9842-5ac0218e0a4d" providerId="ADAL" clId="{EE6A42D9-2C94-4456-B78A-B9DEB39356CA}" dt="2024-04-18T14:41:24.319" v="1031"/>
        <pc:sldMkLst>
          <pc:docMk/>
          <pc:sldMk cId="107750135" sldId="2610"/>
        </pc:sldMkLst>
        <pc:spChg chg="mod">
          <ac:chgData name="Katy Cummings" userId="8943e281-8307-4b61-9842-5ac0218e0a4d" providerId="ADAL" clId="{EE6A42D9-2C94-4456-B78A-B9DEB39356CA}" dt="2024-04-18T14:40:40.066" v="1020"/>
          <ac:spMkLst>
            <pc:docMk/>
            <pc:sldMk cId="107750135" sldId="2610"/>
            <ac:spMk id="2" creationId="{7F6A3814-CF1A-2F13-7E94-D0592B3C5C39}"/>
          </ac:spMkLst>
        </pc:spChg>
        <pc:spChg chg="del">
          <ac:chgData name="Katy Cummings" userId="8943e281-8307-4b61-9842-5ac0218e0a4d" providerId="ADAL" clId="{EE6A42D9-2C94-4456-B78A-B9DEB39356CA}" dt="2024-04-18T14:41:07.214" v="1027" actId="478"/>
          <ac:spMkLst>
            <pc:docMk/>
            <pc:sldMk cId="107750135" sldId="2610"/>
            <ac:spMk id="3" creationId="{6A0DB7CE-D777-7FB2-35F0-816FDE55A86F}"/>
          </ac:spMkLst>
        </pc:spChg>
        <pc:picChg chg="add mod">
          <ac:chgData name="Katy Cummings" userId="8943e281-8307-4b61-9842-5ac0218e0a4d" providerId="ADAL" clId="{EE6A42D9-2C94-4456-B78A-B9DEB39356CA}" dt="2024-04-18T14:41:01.649" v="1026" actId="1076"/>
          <ac:picMkLst>
            <pc:docMk/>
            <pc:sldMk cId="107750135" sldId="2610"/>
            <ac:picMk id="5" creationId="{C9B255DE-FFEA-4FD8-5341-9FFB6605AB8C}"/>
          </ac:picMkLst>
        </pc:picChg>
        <pc:picChg chg="add mod">
          <ac:chgData name="Katy Cummings" userId="8943e281-8307-4b61-9842-5ac0218e0a4d" providerId="ADAL" clId="{EE6A42D9-2C94-4456-B78A-B9DEB39356CA}" dt="2024-04-18T14:40:46.760" v="1022" actId="1076"/>
          <ac:picMkLst>
            <pc:docMk/>
            <pc:sldMk cId="107750135" sldId="2610"/>
            <ac:picMk id="32" creationId="{5DB4FC2C-80A4-992F-F218-06405FB1DD77}"/>
          </ac:picMkLst>
        </pc:picChg>
        <pc:picChg chg="add mod">
          <ac:chgData name="Katy Cummings" userId="8943e281-8307-4b61-9842-5ac0218e0a4d" providerId="ADAL" clId="{EE6A42D9-2C94-4456-B78A-B9DEB39356CA}" dt="2024-04-18T14:40:56.495" v="1025" actId="1076"/>
          <ac:picMkLst>
            <pc:docMk/>
            <pc:sldMk cId="107750135" sldId="2610"/>
            <ac:picMk id="35" creationId="{FF6898D5-C2B3-6875-7028-F2D1F08B6A75}"/>
          </ac:picMkLst>
        </pc:picChg>
      </pc:sldChg>
      <pc:sldChg chg="addSp delSp modSp new del mod modNotesTx">
        <pc:chgData name="Katy Cummings" userId="8943e281-8307-4b61-9842-5ac0218e0a4d" providerId="ADAL" clId="{EE6A42D9-2C94-4456-B78A-B9DEB39356CA}" dt="2024-04-18T16:05:54.171" v="3416" actId="47"/>
        <pc:sldMkLst>
          <pc:docMk/>
          <pc:sldMk cId="3496857361" sldId="2611"/>
        </pc:sldMkLst>
        <pc:spChg chg="mod">
          <ac:chgData name="Katy Cummings" userId="8943e281-8307-4b61-9842-5ac0218e0a4d" providerId="ADAL" clId="{EE6A42D9-2C94-4456-B78A-B9DEB39356CA}" dt="2024-04-18T15:06:12.579" v="1060" actId="20577"/>
          <ac:spMkLst>
            <pc:docMk/>
            <pc:sldMk cId="3496857361" sldId="2611"/>
            <ac:spMk id="2" creationId="{DC82168B-24F2-EC78-3308-C512094BEB01}"/>
          </ac:spMkLst>
        </pc:spChg>
        <pc:spChg chg="add del mod">
          <ac:chgData name="Katy Cummings" userId="8943e281-8307-4b61-9842-5ac0218e0a4d" providerId="ADAL" clId="{EE6A42D9-2C94-4456-B78A-B9DEB39356CA}" dt="2024-04-18T15:05:49.921" v="1041" actId="12084"/>
          <ac:spMkLst>
            <pc:docMk/>
            <pc:sldMk cId="3496857361" sldId="2611"/>
            <ac:spMk id="3" creationId="{D3B8E7C2-2894-F53C-E4BC-B353547314A4}"/>
          </ac:spMkLst>
        </pc:spChg>
        <pc:spChg chg="add mod">
          <ac:chgData name="Katy Cummings" userId="8943e281-8307-4b61-9842-5ac0218e0a4d" providerId="ADAL" clId="{EE6A42D9-2C94-4456-B78A-B9DEB39356CA}" dt="2024-04-18T14:55:38.810" v="1037"/>
          <ac:spMkLst>
            <pc:docMk/>
            <pc:sldMk cId="3496857361" sldId="2611"/>
            <ac:spMk id="5" creationId="{A53A4EE3-E1BC-F003-70F9-586081F64D18}"/>
          </ac:spMkLst>
        </pc:spChg>
        <pc:graphicFrameChg chg="add mod">
          <ac:chgData name="Katy Cummings" userId="8943e281-8307-4b61-9842-5ac0218e0a4d" providerId="ADAL" clId="{EE6A42D9-2C94-4456-B78A-B9DEB39356CA}" dt="2024-04-18T15:06:53.049" v="1066" actId="1076"/>
          <ac:graphicFrameMkLst>
            <pc:docMk/>
            <pc:sldMk cId="3496857361" sldId="2611"/>
            <ac:graphicFrameMk id="6" creationId="{87F483C5-3AC3-BA14-508C-F8A5DBDC8632}"/>
          </ac:graphicFrameMkLst>
        </pc:graphicFrameChg>
      </pc:sldChg>
      <pc:sldChg chg="addSp delSp modSp new mod modNotesTx">
        <pc:chgData name="Katy Cummings" userId="8943e281-8307-4b61-9842-5ac0218e0a4d" providerId="ADAL" clId="{EE6A42D9-2C94-4456-B78A-B9DEB39356CA}" dt="2024-04-18T16:38:35.686" v="3919" actId="27636"/>
        <pc:sldMkLst>
          <pc:docMk/>
          <pc:sldMk cId="2249347967" sldId="2612"/>
        </pc:sldMkLst>
        <pc:spChg chg="mod">
          <ac:chgData name="Katy Cummings" userId="8943e281-8307-4b61-9842-5ac0218e0a4d" providerId="ADAL" clId="{EE6A42D9-2C94-4456-B78A-B9DEB39356CA}" dt="2024-04-18T16:38:35.686" v="3919" actId="27636"/>
          <ac:spMkLst>
            <pc:docMk/>
            <pc:sldMk cId="2249347967" sldId="2612"/>
            <ac:spMk id="2" creationId="{65F7FBEF-175B-22B4-2B30-49B7BC3DA802}"/>
          </ac:spMkLst>
        </pc:spChg>
        <pc:spChg chg="del">
          <ac:chgData name="Katy Cummings" userId="8943e281-8307-4b61-9842-5ac0218e0a4d" providerId="ADAL" clId="{EE6A42D9-2C94-4456-B78A-B9DEB39356CA}" dt="2024-04-18T15:22:50.295" v="1980" actId="1032"/>
          <ac:spMkLst>
            <pc:docMk/>
            <pc:sldMk cId="2249347967" sldId="2612"/>
            <ac:spMk id="3" creationId="{61861080-185A-411D-2877-8EB6C30D1041}"/>
          </ac:spMkLst>
        </pc:spChg>
        <pc:spChg chg="add del mod">
          <ac:chgData name="Katy Cummings" userId="8943e281-8307-4b61-9842-5ac0218e0a4d" providerId="ADAL" clId="{EE6A42D9-2C94-4456-B78A-B9DEB39356CA}" dt="2024-04-18T15:34:33.813" v="2341" actId="478"/>
          <ac:spMkLst>
            <pc:docMk/>
            <pc:sldMk cId="2249347967" sldId="2612"/>
            <ac:spMk id="7" creationId="{1B426D22-A459-7F8E-79F8-66325547B3C6}"/>
          </ac:spMkLst>
        </pc:spChg>
        <pc:spChg chg="add mod">
          <ac:chgData name="Katy Cummings" userId="8943e281-8307-4b61-9842-5ac0218e0a4d" providerId="ADAL" clId="{EE6A42D9-2C94-4456-B78A-B9DEB39356CA}" dt="2024-04-18T15:33:31.481" v="2312" actId="1076"/>
          <ac:spMkLst>
            <pc:docMk/>
            <pc:sldMk cId="2249347967" sldId="2612"/>
            <ac:spMk id="8" creationId="{86A40BA9-638F-4337-6980-0609DBC22F43}"/>
          </ac:spMkLst>
        </pc:spChg>
        <pc:spChg chg="add del mod">
          <ac:chgData name="Katy Cummings" userId="8943e281-8307-4b61-9842-5ac0218e0a4d" providerId="ADAL" clId="{EE6A42D9-2C94-4456-B78A-B9DEB39356CA}" dt="2024-04-18T15:36:14.693" v="2367" actId="1038"/>
          <ac:spMkLst>
            <pc:docMk/>
            <pc:sldMk cId="2249347967" sldId="2612"/>
            <ac:spMk id="9" creationId="{6E0F8160-E7A1-156E-5E82-CEBC1F231D54}"/>
          </ac:spMkLst>
        </pc:spChg>
        <pc:spChg chg="add mod">
          <ac:chgData name="Katy Cummings" userId="8943e281-8307-4b61-9842-5ac0218e0a4d" providerId="ADAL" clId="{EE6A42D9-2C94-4456-B78A-B9DEB39356CA}" dt="2024-04-18T15:36:19.195" v="2368" actId="1076"/>
          <ac:spMkLst>
            <pc:docMk/>
            <pc:sldMk cId="2249347967" sldId="2612"/>
            <ac:spMk id="10" creationId="{7A3A4D71-4DC5-07AE-DABD-22A5F3877B6F}"/>
          </ac:spMkLst>
        </pc:spChg>
        <pc:spChg chg="add mod">
          <ac:chgData name="Katy Cummings" userId="8943e281-8307-4b61-9842-5ac0218e0a4d" providerId="ADAL" clId="{EE6A42D9-2C94-4456-B78A-B9DEB39356CA}" dt="2024-04-18T15:33:44.077" v="2318" actId="1036"/>
          <ac:spMkLst>
            <pc:docMk/>
            <pc:sldMk cId="2249347967" sldId="2612"/>
            <ac:spMk id="11" creationId="{D6DD04BC-E714-6572-D220-12DE7F01DB26}"/>
          </ac:spMkLst>
        </pc:spChg>
        <pc:spChg chg="add mod">
          <ac:chgData name="Katy Cummings" userId="8943e281-8307-4b61-9842-5ac0218e0a4d" providerId="ADAL" clId="{EE6A42D9-2C94-4456-B78A-B9DEB39356CA}" dt="2024-04-18T15:33:49.632" v="2320"/>
          <ac:spMkLst>
            <pc:docMk/>
            <pc:sldMk cId="2249347967" sldId="2612"/>
            <ac:spMk id="12" creationId="{E2CB7051-78FE-301D-517C-552A2626FC6E}"/>
          </ac:spMkLst>
        </pc:spChg>
        <pc:spChg chg="add mod">
          <ac:chgData name="Katy Cummings" userId="8943e281-8307-4b61-9842-5ac0218e0a4d" providerId="ADAL" clId="{EE6A42D9-2C94-4456-B78A-B9DEB39356CA}" dt="2024-04-18T15:34:00.114" v="2332" actId="1035"/>
          <ac:spMkLst>
            <pc:docMk/>
            <pc:sldMk cId="2249347967" sldId="2612"/>
            <ac:spMk id="13" creationId="{E299F646-9FD0-519D-226F-51389B02232F}"/>
          </ac:spMkLst>
        </pc:spChg>
        <pc:spChg chg="add mod">
          <ac:chgData name="Katy Cummings" userId="8943e281-8307-4b61-9842-5ac0218e0a4d" providerId="ADAL" clId="{EE6A42D9-2C94-4456-B78A-B9DEB39356CA}" dt="2024-04-18T15:34:09.082" v="2334" actId="1076"/>
          <ac:spMkLst>
            <pc:docMk/>
            <pc:sldMk cId="2249347967" sldId="2612"/>
            <ac:spMk id="14" creationId="{3A498428-A112-0DAF-BD1B-046B541D9AE2}"/>
          </ac:spMkLst>
        </pc:spChg>
        <pc:spChg chg="add mod">
          <ac:chgData name="Katy Cummings" userId="8943e281-8307-4b61-9842-5ac0218e0a4d" providerId="ADAL" clId="{EE6A42D9-2C94-4456-B78A-B9DEB39356CA}" dt="2024-04-18T15:34:15.086" v="2336" actId="1076"/>
          <ac:spMkLst>
            <pc:docMk/>
            <pc:sldMk cId="2249347967" sldId="2612"/>
            <ac:spMk id="15" creationId="{748C04A7-39C9-684E-F35B-1A948B5F541F}"/>
          </ac:spMkLst>
        </pc:spChg>
        <pc:spChg chg="add mod">
          <ac:chgData name="Katy Cummings" userId="8943e281-8307-4b61-9842-5ac0218e0a4d" providerId="ADAL" clId="{EE6A42D9-2C94-4456-B78A-B9DEB39356CA}" dt="2024-04-18T15:34:21.862" v="2338" actId="1076"/>
          <ac:spMkLst>
            <pc:docMk/>
            <pc:sldMk cId="2249347967" sldId="2612"/>
            <ac:spMk id="16" creationId="{312B4C79-783B-AEBB-803C-AEB4F11CFB22}"/>
          </ac:spMkLst>
        </pc:spChg>
        <pc:spChg chg="add mod">
          <ac:chgData name="Katy Cummings" userId="8943e281-8307-4b61-9842-5ac0218e0a4d" providerId="ADAL" clId="{EE6A42D9-2C94-4456-B78A-B9DEB39356CA}" dt="2024-04-18T15:34:29.437" v="2340" actId="1076"/>
          <ac:spMkLst>
            <pc:docMk/>
            <pc:sldMk cId="2249347967" sldId="2612"/>
            <ac:spMk id="17" creationId="{939CE0C0-5450-609F-7685-820CBDDB9196}"/>
          </ac:spMkLst>
        </pc:spChg>
        <pc:spChg chg="add mod">
          <ac:chgData name="Katy Cummings" userId="8943e281-8307-4b61-9842-5ac0218e0a4d" providerId="ADAL" clId="{EE6A42D9-2C94-4456-B78A-B9DEB39356CA}" dt="2024-04-18T15:35:00.065" v="2344" actId="1076"/>
          <ac:spMkLst>
            <pc:docMk/>
            <pc:sldMk cId="2249347967" sldId="2612"/>
            <ac:spMk id="18" creationId="{72A6CE49-310A-57B9-E13C-608AC8A96448}"/>
          </ac:spMkLst>
        </pc:spChg>
        <pc:spChg chg="add mod">
          <ac:chgData name="Katy Cummings" userId="8943e281-8307-4b61-9842-5ac0218e0a4d" providerId="ADAL" clId="{EE6A42D9-2C94-4456-B78A-B9DEB39356CA}" dt="2024-04-18T15:35:05.907" v="2346" actId="1076"/>
          <ac:spMkLst>
            <pc:docMk/>
            <pc:sldMk cId="2249347967" sldId="2612"/>
            <ac:spMk id="19" creationId="{22391816-70AE-7E5F-FBD6-A264A86999B2}"/>
          </ac:spMkLst>
        </pc:spChg>
        <pc:spChg chg="add mod">
          <ac:chgData name="Katy Cummings" userId="8943e281-8307-4b61-9842-5ac0218e0a4d" providerId="ADAL" clId="{EE6A42D9-2C94-4456-B78A-B9DEB39356CA}" dt="2024-04-18T15:35:10.760" v="2348" actId="1076"/>
          <ac:spMkLst>
            <pc:docMk/>
            <pc:sldMk cId="2249347967" sldId="2612"/>
            <ac:spMk id="20" creationId="{C0A74A8D-66A6-5EE9-0C65-D3C76DE1CE21}"/>
          </ac:spMkLst>
        </pc:spChg>
        <pc:spChg chg="add mod">
          <ac:chgData name="Katy Cummings" userId="8943e281-8307-4b61-9842-5ac0218e0a4d" providerId="ADAL" clId="{EE6A42D9-2C94-4456-B78A-B9DEB39356CA}" dt="2024-04-18T15:35:15.205" v="2350" actId="1076"/>
          <ac:spMkLst>
            <pc:docMk/>
            <pc:sldMk cId="2249347967" sldId="2612"/>
            <ac:spMk id="21" creationId="{8CE0C2F4-427A-64E1-7865-BB47027BEF0C}"/>
          </ac:spMkLst>
        </pc:spChg>
        <pc:spChg chg="add mod">
          <ac:chgData name="Katy Cummings" userId="8943e281-8307-4b61-9842-5ac0218e0a4d" providerId="ADAL" clId="{EE6A42D9-2C94-4456-B78A-B9DEB39356CA}" dt="2024-04-18T15:35:22.838" v="2352" actId="1076"/>
          <ac:spMkLst>
            <pc:docMk/>
            <pc:sldMk cId="2249347967" sldId="2612"/>
            <ac:spMk id="22" creationId="{988D18C4-2001-9D52-D5B5-E9167944AA72}"/>
          </ac:spMkLst>
        </pc:spChg>
        <pc:spChg chg="add mod">
          <ac:chgData name="Katy Cummings" userId="8943e281-8307-4b61-9842-5ac0218e0a4d" providerId="ADAL" clId="{EE6A42D9-2C94-4456-B78A-B9DEB39356CA}" dt="2024-04-18T15:35:28.797" v="2354" actId="1076"/>
          <ac:spMkLst>
            <pc:docMk/>
            <pc:sldMk cId="2249347967" sldId="2612"/>
            <ac:spMk id="23" creationId="{64AF95B5-CCFF-4CF3-C873-FD06F02D9DF9}"/>
          </ac:spMkLst>
        </pc:spChg>
        <pc:spChg chg="add mod">
          <ac:chgData name="Katy Cummings" userId="8943e281-8307-4b61-9842-5ac0218e0a4d" providerId="ADAL" clId="{EE6A42D9-2C94-4456-B78A-B9DEB39356CA}" dt="2024-04-18T15:35:38.932" v="2356" actId="1076"/>
          <ac:spMkLst>
            <pc:docMk/>
            <pc:sldMk cId="2249347967" sldId="2612"/>
            <ac:spMk id="24" creationId="{BE25EB24-6BD9-F3B4-7346-42AFFAE993F7}"/>
          </ac:spMkLst>
        </pc:spChg>
        <pc:graphicFrameChg chg="add del mod modGraphic">
          <ac:chgData name="Katy Cummings" userId="8943e281-8307-4b61-9842-5ac0218e0a4d" providerId="ADAL" clId="{EE6A42D9-2C94-4456-B78A-B9DEB39356CA}" dt="2024-04-18T15:23:10.150" v="1987" actId="478"/>
          <ac:graphicFrameMkLst>
            <pc:docMk/>
            <pc:sldMk cId="2249347967" sldId="2612"/>
            <ac:graphicFrameMk id="5" creationId="{32E6C149-21AE-D915-DD30-C5012AFC4569}"/>
          </ac:graphicFrameMkLst>
        </pc:graphicFrameChg>
      </pc:sldChg>
      <pc:sldChg chg="addSp delSp modSp new mod modClrScheme chgLayout modNotesTx">
        <pc:chgData name="Katy Cummings" userId="8943e281-8307-4b61-9842-5ac0218e0a4d" providerId="ADAL" clId="{EE6A42D9-2C94-4456-B78A-B9DEB39356CA}" dt="2024-04-30T20:06:56.581" v="25318" actId="2085"/>
        <pc:sldMkLst>
          <pc:docMk/>
          <pc:sldMk cId="2671832622" sldId="2613"/>
        </pc:sldMkLst>
        <pc:spChg chg="mod">
          <ac:chgData name="Katy Cummings" userId="8943e281-8307-4b61-9842-5ac0218e0a4d" providerId="ADAL" clId="{EE6A42D9-2C94-4456-B78A-B9DEB39356CA}" dt="2024-04-18T15:51:18.317" v="3015" actId="26606"/>
          <ac:spMkLst>
            <pc:docMk/>
            <pc:sldMk cId="2671832622" sldId="2613"/>
            <ac:spMk id="2" creationId="{CB81BE39-F27A-4A25-0307-4613A72B058A}"/>
          </ac:spMkLst>
        </pc:spChg>
        <pc:spChg chg="add del mod">
          <ac:chgData name="Katy Cummings" userId="8943e281-8307-4b61-9842-5ac0218e0a4d" providerId="ADAL" clId="{EE6A42D9-2C94-4456-B78A-B9DEB39356CA}" dt="2024-04-18T15:53:13.989" v="3020" actId="12084"/>
          <ac:spMkLst>
            <pc:docMk/>
            <pc:sldMk cId="2671832622" sldId="2613"/>
            <ac:spMk id="3" creationId="{0A75837B-7FE6-941C-C11C-74CEA3180B3E}"/>
          </ac:spMkLst>
        </pc:spChg>
        <pc:spChg chg="mod ord">
          <ac:chgData name="Katy Cummings" userId="8943e281-8307-4b61-9842-5ac0218e0a4d" providerId="ADAL" clId="{EE6A42D9-2C94-4456-B78A-B9DEB39356CA}" dt="2024-04-18T15:51:18.317" v="3015" actId="26606"/>
          <ac:spMkLst>
            <pc:docMk/>
            <pc:sldMk cId="2671832622" sldId="2613"/>
            <ac:spMk id="4" creationId="{1B20821C-0DC8-37D9-EC09-3A06F52C30CE}"/>
          </ac:spMkLst>
        </pc:spChg>
        <pc:spChg chg="add mod">
          <ac:chgData name="Katy Cummings" userId="8943e281-8307-4b61-9842-5ac0218e0a4d" providerId="ADAL" clId="{EE6A42D9-2C94-4456-B78A-B9DEB39356CA}" dt="2024-04-18T15:54:24.339" v="3187" actId="1076"/>
          <ac:spMkLst>
            <pc:docMk/>
            <pc:sldMk cId="2671832622" sldId="2613"/>
            <ac:spMk id="5" creationId="{82F01B0B-02BC-1277-6344-4F158717F095}"/>
          </ac:spMkLst>
        </pc:spChg>
        <pc:graphicFrameChg chg="add mod ord modGraphic">
          <ac:chgData name="Katy Cummings" userId="8943e281-8307-4b61-9842-5ac0218e0a4d" providerId="ADAL" clId="{EE6A42D9-2C94-4456-B78A-B9DEB39356CA}" dt="2024-04-18T15:53:04.289" v="3019" actId="12084"/>
          <ac:graphicFrameMkLst>
            <pc:docMk/>
            <pc:sldMk cId="2671832622" sldId="2613"/>
            <ac:graphicFrameMk id="6" creationId="{0BE93AB9-970F-6309-E941-A229769E75E6}"/>
          </ac:graphicFrameMkLst>
        </pc:graphicFrameChg>
        <pc:graphicFrameChg chg="add mod">
          <ac:chgData name="Katy Cummings" userId="8943e281-8307-4b61-9842-5ac0218e0a4d" providerId="ADAL" clId="{EE6A42D9-2C94-4456-B78A-B9DEB39356CA}" dt="2024-04-18T16:37:36.706" v="3905" actId="1076"/>
          <ac:graphicFrameMkLst>
            <pc:docMk/>
            <pc:sldMk cId="2671832622" sldId="2613"/>
            <ac:graphicFrameMk id="7" creationId="{47328202-960A-F87A-3493-5B5673A78A4A}"/>
          </ac:graphicFrameMkLst>
        </pc:graphicFrameChg>
        <pc:picChg chg="add mod">
          <ac:chgData name="Katy Cummings" userId="8943e281-8307-4b61-9842-5ac0218e0a4d" providerId="ADAL" clId="{EE6A42D9-2C94-4456-B78A-B9DEB39356CA}" dt="2024-04-30T20:06:53.773" v="25317" actId="2085"/>
          <ac:picMkLst>
            <pc:docMk/>
            <pc:sldMk cId="2671832622" sldId="2613"/>
            <ac:picMk id="9" creationId="{9F0AA432-10E7-77B5-CE2A-56B9956A0434}"/>
          </ac:picMkLst>
        </pc:picChg>
        <pc:picChg chg="add mod">
          <ac:chgData name="Katy Cummings" userId="8943e281-8307-4b61-9842-5ac0218e0a4d" providerId="ADAL" clId="{EE6A42D9-2C94-4456-B78A-B9DEB39356CA}" dt="2024-04-18T15:58:41.402" v="3205" actId="14100"/>
          <ac:picMkLst>
            <pc:docMk/>
            <pc:sldMk cId="2671832622" sldId="2613"/>
            <ac:picMk id="11" creationId="{060FA475-28BF-3F4C-263E-C925527919D4}"/>
          </ac:picMkLst>
        </pc:picChg>
        <pc:picChg chg="add mod">
          <ac:chgData name="Katy Cummings" userId="8943e281-8307-4b61-9842-5ac0218e0a4d" providerId="ADAL" clId="{EE6A42D9-2C94-4456-B78A-B9DEB39356CA}" dt="2024-04-30T20:06:56.581" v="25318" actId="2085"/>
          <ac:picMkLst>
            <pc:docMk/>
            <pc:sldMk cId="2671832622" sldId="2613"/>
            <ac:picMk id="13" creationId="{91589584-CD82-4A0B-4E68-67B8593146F9}"/>
          </ac:picMkLst>
        </pc:picChg>
        <pc:picChg chg="add mod">
          <ac:chgData name="Katy Cummings" userId="8943e281-8307-4b61-9842-5ac0218e0a4d" providerId="ADAL" clId="{EE6A42D9-2C94-4456-B78A-B9DEB39356CA}" dt="2024-04-30T20:06:44.005" v="25316" actId="2085"/>
          <ac:picMkLst>
            <pc:docMk/>
            <pc:sldMk cId="2671832622" sldId="2613"/>
            <ac:picMk id="15" creationId="{7E3AD939-0B8A-CB26-2152-403F32F27F80}"/>
          </ac:picMkLst>
        </pc:picChg>
        <pc:picChg chg="add mod">
          <ac:chgData name="Katy Cummings" userId="8943e281-8307-4b61-9842-5ac0218e0a4d" providerId="ADAL" clId="{EE6A42D9-2C94-4456-B78A-B9DEB39356CA}" dt="2024-04-18T16:04:41.790" v="3221" actId="14100"/>
          <ac:picMkLst>
            <pc:docMk/>
            <pc:sldMk cId="2671832622" sldId="2613"/>
            <ac:picMk id="17" creationId="{5FF65E9F-19D2-CE80-2C40-C82A2B7D0F8D}"/>
          </ac:picMkLst>
        </pc:picChg>
      </pc:sldChg>
      <pc:sldChg chg="addSp delSp modSp new mod modNotesTx">
        <pc:chgData name="Katy Cummings" userId="8943e281-8307-4b61-9842-5ac0218e0a4d" providerId="ADAL" clId="{EE6A42D9-2C94-4456-B78A-B9DEB39356CA}" dt="2024-04-18T18:12:36.006" v="4794"/>
        <pc:sldMkLst>
          <pc:docMk/>
          <pc:sldMk cId="3865874095" sldId="2614"/>
        </pc:sldMkLst>
        <pc:spChg chg="mod">
          <ac:chgData name="Katy Cummings" userId="8943e281-8307-4b61-9842-5ac0218e0a4d" providerId="ADAL" clId="{EE6A42D9-2C94-4456-B78A-B9DEB39356CA}" dt="2024-04-18T18:12:16.541" v="4793" actId="1076"/>
          <ac:spMkLst>
            <pc:docMk/>
            <pc:sldMk cId="3865874095" sldId="2614"/>
            <ac:spMk id="2" creationId="{9ADF2A89-3589-CEDC-03BE-4C97C7C45212}"/>
          </ac:spMkLst>
        </pc:spChg>
        <pc:spChg chg="del">
          <ac:chgData name="Katy Cummings" userId="8943e281-8307-4b61-9842-5ac0218e0a4d" providerId="ADAL" clId="{EE6A42D9-2C94-4456-B78A-B9DEB39356CA}" dt="2024-04-18T18:12:04.544" v="4790" actId="478"/>
          <ac:spMkLst>
            <pc:docMk/>
            <pc:sldMk cId="3865874095" sldId="2614"/>
            <ac:spMk id="3" creationId="{A6DCFA01-7200-521E-7D86-E343B0485DF1}"/>
          </ac:spMkLst>
        </pc:spChg>
        <pc:spChg chg="mod">
          <ac:chgData name="Katy Cummings" userId="8943e281-8307-4b61-9842-5ac0218e0a4d" providerId="ADAL" clId="{EE6A42D9-2C94-4456-B78A-B9DEB39356CA}" dt="2024-04-18T18:11:52.079" v="4776"/>
          <ac:spMkLst>
            <pc:docMk/>
            <pc:sldMk cId="3865874095" sldId="2614"/>
            <ac:spMk id="10" creationId="{497E1EF3-3A47-B9A3-990D-33CF247FA3E3}"/>
          </ac:spMkLst>
        </pc:spChg>
        <pc:spChg chg="mod">
          <ac:chgData name="Katy Cummings" userId="8943e281-8307-4b61-9842-5ac0218e0a4d" providerId="ADAL" clId="{EE6A42D9-2C94-4456-B78A-B9DEB39356CA}" dt="2024-04-18T18:11:52.079" v="4776"/>
          <ac:spMkLst>
            <pc:docMk/>
            <pc:sldMk cId="3865874095" sldId="2614"/>
            <ac:spMk id="11" creationId="{466725E8-BF49-823B-989D-5979DF2330C4}"/>
          </ac:spMkLst>
        </pc:spChg>
        <pc:spChg chg="mod">
          <ac:chgData name="Katy Cummings" userId="8943e281-8307-4b61-9842-5ac0218e0a4d" providerId="ADAL" clId="{EE6A42D9-2C94-4456-B78A-B9DEB39356CA}" dt="2024-04-18T18:11:52.079" v="4776"/>
          <ac:spMkLst>
            <pc:docMk/>
            <pc:sldMk cId="3865874095" sldId="2614"/>
            <ac:spMk id="12" creationId="{43660AD4-1F27-D531-B477-B4F299A7CE77}"/>
          </ac:spMkLst>
        </pc:spChg>
        <pc:spChg chg="mod">
          <ac:chgData name="Katy Cummings" userId="8943e281-8307-4b61-9842-5ac0218e0a4d" providerId="ADAL" clId="{EE6A42D9-2C94-4456-B78A-B9DEB39356CA}" dt="2024-04-18T18:11:52.079" v="4776"/>
          <ac:spMkLst>
            <pc:docMk/>
            <pc:sldMk cId="3865874095" sldId="2614"/>
            <ac:spMk id="13" creationId="{01C6F85A-5F3E-6A53-3F96-4168F70E235F}"/>
          </ac:spMkLst>
        </pc:spChg>
        <pc:grpChg chg="mod">
          <ac:chgData name="Katy Cummings" userId="8943e281-8307-4b61-9842-5ac0218e0a4d" providerId="ADAL" clId="{EE6A42D9-2C94-4456-B78A-B9DEB39356CA}" dt="2024-04-18T18:11:52.079" v="4776"/>
          <ac:grpSpMkLst>
            <pc:docMk/>
            <pc:sldMk cId="3865874095" sldId="2614"/>
            <ac:grpSpMk id="21" creationId="{C9079A81-D315-0C56-D16C-B329EC09E371}"/>
          </ac:grpSpMkLst>
        </pc:grpChg>
        <pc:grpChg chg="add mod">
          <ac:chgData name="Katy Cummings" userId="8943e281-8307-4b61-9842-5ac0218e0a4d" providerId="ADAL" clId="{EE6A42D9-2C94-4456-B78A-B9DEB39356CA}" dt="2024-04-18T18:12:13.948" v="4792" actId="1076"/>
          <ac:grpSpMkLst>
            <pc:docMk/>
            <pc:sldMk cId="3865874095" sldId="2614"/>
            <ac:grpSpMk id="22" creationId="{924A0F1A-FD2D-EA0F-A79C-B327FABE066E}"/>
          </ac:grpSpMkLst>
        </pc:grpChg>
        <pc:picChg chg="mod">
          <ac:chgData name="Katy Cummings" userId="8943e281-8307-4b61-9842-5ac0218e0a4d" providerId="ADAL" clId="{EE6A42D9-2C94-4456-B78A-B9DEB39356CA}" dt="2024-04-18T18:11:52.079" v="4776"/>
          <ac:picMkLst>
            <pc:docMk/>
            <pc:sldMk cId="3865874095" sldId="2614"/>
            <ac:picMk id="7" creationId="{E8C96D96-70B9-1A20-52B6-B4E418DE7EAA}"/>
          </ac:picMkLst>
        </pc:picChg>
        <pc:picChg chg="mod">
          <ac:chgData name="Katy Cummings" userId="8943e281-8307-4b61-9842-5ac0218e0a4d" providerId="ADAL" clId="{EE6A42D9-2C94-4456-B78A-B9DEB39356CA}" dt="2024-04-18T18:11:52.079" v="4776"/>
          <ac:picMkLst>
            <pc:docMk/>
            <pc:sldMk cId="3865874095" sldId="2614"/>
            <ac:picMk id="16" creationId="{196CB419-34EB-60B0-818E-B189E42A0040}"/>
          </ac:picMkLst>
        </pc:picChg>
        <pc:picChg chg="mod">
          <ac:chgData name="Katy Cummings" userId="8943e281-8307-4b61-9842-5ac0218e0a4d" providerId="ADAL" clId="{EE6A42D9-2C94-4456-B78A-B9DEB39356CA}" dt="2024-04-18T18:11:52.079" v="4776"/>
          <ac:picMkLst>
            <pc:docMk/>
            <pc:sldMk cId="3865874095" sldId="2614"/>
            <ac:picMk id="17" creationId="{4B240436-401B-4BCC-ED5A-767C20E91CEE}"/>
          </ac:picMkLst>
        </pc:picChg>
        <pc:picChg chg="mod">
          <ac:chgData name="Katy Cummings" userId="8943e281-8307-4b61-9842-5ac0218e0a4d" providerId="ADAL" clId="{EE6A42D9-2C94-4456-B78A-B9DEB39356CA}" dt="2024-04-18T18:11:52.079" v="4776"/>
          <ac:picMkLst>
            <pc:docMk/>
            <pc:sldMk cId="3865874095" sldId="2614"/>
            <ac:picMk id="19" creationId="{C8B49687-61AE-CD45-8C82-AC51AA808110}"/>
          </ac:picMkLst>
        </pc:picChg>
        <pc:picChg chg="mod">
          <ac:chgData name="Katy Cummings" userId="8943e281-8307-4b61-9842-5ac0218e0a4d" providerId="ADAL" clId="{EE6A42D9-2C94-4456-B78A-B9DEB39356CA}" dt="2024-04-18T18:11:52.079" v="4776"/>
          <ac:picMkLst>
            <pc:docMk/>
            <pc:sldMk cId="3865874095" sldId="2614"/>
            <ac:picMk id="20" creationId="{82BE47FA-A064-A40F-10C3-8364514FC0E4}"/>
          </ac:picMkLst>
        </pc:picChg>
      </pc:sldChg>
      <pc:sldChg chg="addSp delSp modSp new mod modAnim modNotesTx">
        <pc:chgData name="Katy Cummings" userId="8943e281-8307-4b61-9842-5ac0218e0a4d" providerId="ADAL" clId="{EE6A42D9-2C94-4456-B78A-B9DEB39356CA}" dt="2024-04-18T19:00:05.759" v="4865" actId="1076"/>
        <pc:sldMkLst>
          <pc:docMk/>
          <pc:sldMk cId="4184206807" sldId="2615"/>
        </pc:sldMkLst>
        <pc:spChg chg="del">
          <ac:chgData name="Katy Cummings" userId="8943e281-8307-4b61-9842-5ac0218e0a4d" providerId="ADAL" clId="{EE6A42D9-2C94-4456-B78A-B9DEB39356CA}" dt="2024-04-18T18:58:49.520" v="4856"/>
          <ac:spMkLst>
            <pc:docMk/>
            <pc:sldMk cId="4184206807" sldId="2615"/>
            <ac:spMk id="3" creationId="{4632A675-72A3-F3BB-EC9D-D0C00B6B7463}"/>
          </ac:spMkLst>
        </pc:spChg>
        <pc:picChg chg="add mod">
          <ac:chgData name="Katy Cummings" userId="8943e281-8307-4b61-9842-5ac0218e0a4d" providerId="ADAL" clId="{EE6A42D9-2C94-4456-B78A-B9DEB39356CA}" dt="2024-04-18T19:00:05.759" v="4865" actId="1076"/>
          <ac:picMkLst>
            <pc:docMk/>
            <pc:sldMk cId="4184206807" sldId="2615"/>
            <ac:picMk id="5" creationId="{E3757507-24A2-3A88-3880-94A4CD1DBDF6}"/>
          </ac:picMkLst>
        </pc:picChg>
      </pc:sldChg>
      <pc:sldChg chg="addSp delSp modSp new mod ord modClrScheme chgLayout modNotesTx">
        <pc:chgData name="Katy Cummings" userId="8943e281-8307-4b61-9842-5ac0218e0a4d" providerId="ADAL" clId="{EE6A42D9-2C94-4456-B78A-B9DEB39356CA}" dt="2024-05-01T14:37:01.570" v="28332" actId="20577"/>
        <pc:sldMkLst>
          <pc:docMk/>
          <pc:sldMk cId="3937690035" sldId="2616"/>
        </pc:sldMkLst>
        <pc:spChg chg="mod">
          <ac:chgData name="Katy Cummings" userId="8943e281-8307-4b61-9842-5ac0218e0a4d" providerId="ADAL" clId="{EE6A42D9-2C94-4456-B78A-B9DEB39356CA}" dt="2024-05-01T14:37:01.570" v="28332" actId="20577"/>
          <ac:spMkLst>
            <pc:docMk/>
            <pc:sldMk cId="3937690035" sldId="2616"/>
            <ac:spMk id="2" creationId="{05641AB2-B8FA-C06F-7307-B2412DF570BD}"/>
          </ac:spMkLst>
        </pc:spChg>
        <pc:spChg chg="mod">
          <ac:chgData name="Katy Cummings" userId="8943e281-8307-4b61-9842-5ac0218e0a4d" providerId="ADAL" clId="{EE6A42D9-2C94-4456-B78A-B9DEB39356CA}" dt="2024-04-19T13:44:28.214" v="5617" actId="26606"/>
          <ac:spMkLst>
            <pc:docMk/>
            <pc:sldMk cId="3937690035" sldId="2616"/>
            <ac:spMk id="3" creationId="{D64B1775-65AA-4556-F539-4729C22563C8}"/>
          </ac:spMkLst>
        </pc:spChg>
        <pc:spChg chg="mod ord">
          <ac:chgData name="Katy Cummings" userId="8943e281-8307-4b61-9842-5ac0218e0a4d" providerId="ADAL" clId="{EE6A42D9-2C94-4456-B78A-B9DEB39356CA}" dt="2024-04-19T13:44:28.214" v="5617" actId="26606"/>
          <ac:spMkLst>
            <pc:docMk/>
            <pc:sldMk cId="3937690035" sldId="2616"/>
            <ac:spMk id="4" creationId="{8ABC2DDC-DA0A-96D3-0B05-C09C03984BB1}"/>
          </ac:spMkLst>
        </pc:spChg>
        <pc:spChg chg="add del mod">
          <ac:chgData name="Katy Cummings" userId="8943e281-8307-4b61-9842-5ac0218e0a4d" providerId="ADAL" clId="{EE6A42D9-2C94-4456-B78A-B9DEB39356CA}" dt="2024-04-19T13:45:45.357" v="5699" actId="478"/>
          <ac:spMkLst>
            <pc:docMk/>
            <pc:sldMk cId="3937690035" sldId="2616"/>
            <ac:spMk id="7" creationId="{DDB4EC50-DBBF-4D4D-4792-A177886883C5}"/>
          </ac:spMkLst>
        </pc:spChg>
        <pc:picChg chg="add mod">
          <ac:chgData name="Katy Cummings" userId="8943e281-8307-4b61-9842-5ac0218e0a4d" providerId="ADAL" clId="{EE6A42D9-2C94-4456-B78A-B9DEB39356CA}" dt="2024-04-19T13:44:38.280" v="5619" actId="962"/>
          <ac:picMkLst>
            <pc:docMk/>
            <pc:sldMk cId="3937690035" sldId="2616"/>
            <ac:picMk id="6" creationId="{FFFBD237-CDB6-CD1C-E757-9A74C527C042}"/>
          </ac:picMkLst>
        </pc:picChg>
      </pc:sldChg>
      <pc:sldChg chg="addSp delSp modSp new del mod modClrScheme chgLayout modNotesTx">
        <pc:chgData name="Katy Cummings" userId="8943e281-8307-4b61-9842-5ac0218e0a4d" providerId="ADAL" clId="{EE6A42D9-2C94-4456-B78A-B9DEB39356CA}" dt="2024-04-19T16:30:56.274" v="6771" actId="47"/>
        <pc:sldMkLst>
          <pc:docMk/>
          <pc:sldMk cId="3045105810" sldId="2617"/>
        </pc:sldMkLst>
        <pc:spChg chg="del mod ord">
          <ac:chgData name="Katy Cummings" userId="8943e281-8307-4b61-9842-5ac0218e0a4d" providerId="ADAL" clId="{EE6A42D9-2C94-4456-B78A-B9DEB39356CA}" dt="2024-04-19T13:49:58.047" v="5860" actId="700"/>
          <ac:spMkLst>
            <pc:docMk/>
            <pc:sldMk cId="3045105810" sldId="2617"/>
            <ac:spMk id="2" creationId="{5BEAD888-A31E-DCC2-E1AE-2723ADA589B7}"/>
          </ac:spMkLst>
        </pc:spChg>
        <pc:spChg chg="del">
          <ac:chgData name="Katy Cummings" userId="8943e281-8307-4b61-9842-5ac0218e0a4d" providerId="ADAL" clId="{EE6A42D9-2C94-4456-B78A-B9DEB39356CA}" dt="2024-04-19T13:49:58.047" v="5860" actId="700"/>
          <ac:spMkLst>
            <pc:docMk/>
            <pc:sldMk cId="3045105810" sldId="2617"/>
            <ac:spMk id="3" creationId="{866AB6D0-ED2C-E7ED-D79E-6B81F288E102}"/>
          </ac:spMkLst>
        </pc:spChg>
        <pc:spChg chg="del mod ord">
          <ac:chgData name="Katy Cummings" userId="8943e281-8307-4b61-9842-5ac0218e0a4d" providerId="ADAL" clId="{EE6A42D9-2C94-4456-B78A-B9DEB39356CA}" dt="2024-04-19T13:49:58.047" v="5860" actId="700"/>
          <ac:spMkLst>
            <pc:docMk/>
            <pc:sldMk cId="3045105810" sldId="2617"/>
            <ac:spMk id="4" creationId="{229176E3-7DDB-5301-24DA-93F7B4735FD0}"/>
          </ac:spMkLst>
        </pc:spChg>
        <pc:spChg chg="del">
          <ac:chgData name="Katy Cummings" userId="8943e281-8307-4b61-9842-5ac0218e0a4d" providerId="ADAL" clId="{EE6A42D9-2C94-4456-B78A-B9DEB39356CA}" dt="2024-04-19T13:49:58.047" v="5860" actId="700"/>
          <ac:spMkLst>
            <pc:docMk/>
            <pc:sldMk cId="3045105810" sldId="2617"/>
            <ac:spMk id="5" creationId="{F1F9664D-56AE-8C95-3CFE-AAD7D6CAA2FA}"/>
          </ac:spMkLst>
        </pc:spChg>
        <pc:spChg chg="del">
          <ac:chgData name="Katy Cummings" userId="8943e281-8307-4b61-9842-5ac0218e0a4d" providerId="ADAL" clId="{EE6A42D9-2C94-4456-B78A-B9DEB39356CA}" dt="2024-04-19T13:49:58.047" v="5860" actId="700"/>
          <ac:spMkLst>
            <pc:docMk/>
            <pc:sldMk cId="3045105810" sldId="2617"/>
            <ac:spMk id="6" creationId="{66F151C1-FEEE-8B28-46E4-81D6ABC55194}"/>
          </ac:spMkLst>
        </pc:spChg>
        <pc:spChg chg="mod ord">
          <ac:chgData name="Katy Cummings" userId="8943e281-8307-4b61-9842-5ac0218e0a4d" providerId="ADAL" clId="{EE6A42D9-2C94-4456-B78A-B9DEB39356CA}" dt="2024-04-19T13:49:58.047" v="5860" actId="700"/>
          <ac:spMkLst>
            <pc:docMk/>
            <pc:sldMk cId="3045105810" sldId="2617"/>
            <ac:spMk id="7" creationId="{EB23E11E-8264-A7C7-F601-53F5233EA94D}"/>
          </ac:spMkLst>
        </pc:spChg>
        <pc:spChg chg="add mod ord">
          <ac:chgData name="Katy Cummings" userId="8943e281-8307-4b61-9842-5ac0218e0a4d" providerId="ADAL" clId="{EE6A42D9-2C94-4456-B78A-B9DEB39356CA}" dt="2024-04-19T13:49:58.047" v="5860" actId="700"/>
          <ac:spMkLst>
            <pc:docMk/>
            <pc:sldMk cId="3045105810" sldId="2617"/>
            <ac:spMk id="8" creationId="{67D50EA7-E063-A9DF-3CB5-7D3AF2F838FA}"/>
          </ac:spMkLst>
        </pc:spChg>
        <pc:spChg chg="add del mod ord">
          <ac:chgData name="Katy Cummings" userId="8943e281-8307-4b61-9842-5ac0218e0a4d" providerId="ADAL" clId="{EE6A42D9-2C94-4456-B78A-B9DEB39356CA}" dt="2024-04-19T13:52:51.993" v="5928" actId="12084"/>
          <ac:spMkLst>
            <pc:docMk/>
            <pc:sldMk cId="3045105810" sldId="2617"/>
            <ac:spMk id="9" creationId="{BA263E25-7956-527C-6B4F-D46390815ADA}"/>
          </ac:spMkLst>
        </pc:spChg>
        <pc:graphicFrameChg chg="add mod">
          <ac:chgData name="Katy Cummings" userId="8943e281-8307-4b61-9842-5ac0218e0a4d" providerId="ADAL" clId="{EE6A42D9-2C94-4456-B78A-B9DEB39356CA}" dt="2024-04-19T13:54:25.345" v="5945" actId="14100"/>
          <ac:graphicFrameMkLst>
            <pc:docMk/>
            <pc:sldMk cId="3045105810" sldId="2617"/>
            <ac:graphicFrameMk id="10" creationId="{FDE2A874-74C4-C0C7-D46E-6572AB944253}"/>
          </ac:graphicFrameMkLst>
        </pc:graphicFrameChg>
      </pc:sldChg>
      <pc:sldChg chg="addSp delSp modSp new mod ord modClrScheme chgLayout modNotesTx">
        <pc:chgData name="Katy Cummings" userId="8943e281-8307-4b61-9842-5ac0218e0a4d" providerId="ADAL" clId="{EE6A42D9-2C94-4456-B78A-B9DEB39356CA}" dt="2024-04-22T13:44:52.702" v="9014" actId="27636"/>
        <pc:sldMkLst>
          <pc:docMk/>
          <pc:sldMk cId="818024376" sldId="2618"/>
        </pc:sldMkLst>
        <pc:spChg chg="del mod ord">
          <ac:chgData name="Katy Cummings" userId="8943e281-8307-4b61-9842-5ac0218e0a4d" providerId="ADAL" clId="{EE6A42D9-2C94-4456-B78A-B9DEB39356CA}" dt="2024-04-19T13:57:22.762" v="6023" actId="700"/>
          <ac:spMkLst>
            <pc:docMk/>
            <pc:sldMk cId="818024376" sldId="2618"/>
            <ac:spMk id="2" creationId="{3E988ADD-3126-81FB-457D-443EC0CEB513}"/>
          </ac:spMkLst>
        </pc:spChg>
        <pc:spChg chg="del">
          <ac:chgData name="Katy Cummings" userId="8943e281-8307-4b61-9842-5ac0218e0a4d" providerId="ADAL" clId="{EE6A42D9-2C94-4456-B78A-B9DEB39356CA}" dt="2024-04-19T13:57:22.762" v="6023" actId="700"/>
          <ac:spMkLst>
            <pc:docMk/>
            <pc:sldMk cId="818024376" sldId="2618"/>
            <ac:spMk id="3" creationId="{BC1A430E-6D4B-279F-126A-7BAEDD5807EC}"/>
          </ac:spMkLst>
        </pc:spChg>
        <pc:spChg chg="del mod ord">
          <ac:chgData name="Katy Cummings" userId="8943e281-8307-4b61-9842-5ac0218e0a4d" providerId="ADAL" clId="{EE6A42D9-2C94-4456-B78A-B9DEB39356CA}" dt="2024-04-19T13:57:22.762" v="6023" actId="700"/>
          <ac:spMkLst>
            <pc:docMk/>
            <pc:sldMk cId="818024376" sldId="2618"/>
            <ac:spMk id="4" creationId="{6DCCAF0C-0048-2DE1-3800-D119187FFF6F}"/>
          </ac:spMkLst>
        </pc:spChg>
        <pc:spChg chg="del">
          <ac:chgData name="Katy Cummings" userId="8943e281-8307-4b61-9842-5ac0218e0a4d" providerId="ADAL" clId="{EE6A42D9-2C94-4456-B78A-B9DEB39356CA}" dt="2024-04-19T13:57:22.762" v="6023" actId="700"/>
          <ac:spMkLst>
            <pc:docMk/>
            <pc:sldMk cId="818024376" sldId="2618"/>
            <ac:spMk id="5" creationId="{6C82C39E-5C86-0C52-F925-F09FAA719071}"/>
          </ac:spMkLst>
        </pc:spChg>
        <pc:spChg chg="del">
          <ac:chgData name="Katy Cummings" userId="8943e281-8307-4b61-9842-5ac0218e0a4d" providerId="ADAL" clId="{EE6A42D9-2C94-4456-B78A-B9DEB39356CA}" dt="2024-04-19T13:57:22.762" v="6023" actId="700"/>
          <ac:spMkLst>
            <pc:docMk/>
            <pc:sldMk cId="818024376" sldId="2618"/>
            <ac:spMk id="6" creationId="{AB4DDE5A-02E3-A656-6328-939756276061}"/>
          </ac:spMkLst>
        </pc:spChg>
        <pc:spChg chg="mod ord">
          <ac:chgData name="Katy Cummings" userId="8943e281-8307-4b61-9842-5ac0218e0a4d" providerId="ADAL" clId="{EE6A42D9-2C94-4456-B78A-B9DEB39356CA}" dt="2024-04-19T14:04:02.161" v="6212" actId="26606"/>
          <ac:spMkLst>
            <pc:docMk/>
            <pc:sldMk cId="818024376" sldId="2618"/>
            <ac:spMk id="7" creationId="{13D5E97E-A900-6A86-4B12-FB99AADBFC3E}"/>
          </ac:spMkLst>
        </pc:spChg>
        <pc:spChg chg="add mod ord">
          <ac:chgData name="Katy Cummings" userId="8943e281-8307-4b61-9842-5ac0218e0a4d" providerId="ADAL" clId="{EE6A42D9-2C94-4456-B78A-B9DEB39356CA}" dt="2024-04-22T13:40:00.984" v="8923" actId="20577"/>
          <ac:spMkLst>
            <pc:docMk/>
            <pc:sldMk cId="818024376" sldId="2618"/>
            <ac:spMk id="8" creationId="{376BA2E0-E621-C7CD-F6A1-67E2A66D4B97}"/>
          </ac:spMkLst>
        </pc:spChg>
        <pc:spChg chg="add mod ord">
          <ac:chgData name="Katy Cummings" userId="8943e281-8307-4b61-9842-5ac0218e0a4d" providerId="ADAL" clId="{EE6A42D9-2C94-4456-B78A-B9DEB39356CA}" dt="2024-04-22T13:44:52.702" v="9014" actId="27636"/>
          <ac:spMkLst>
            <pc:docMk/>
            <pc:sldMk cId="818024376" sldId="2618"/>
            <ac:spMk id="9" creationId="{46E79190-8FD0-35F9-9FEE-2C9C74F3C7B4}"/>
          </ac:spMkLst>
        </pc:spChg>
        <pc:spChg chg="add del mod">
          <ac:chgData name="Katy Cummings" userId="8943e281-8307-4b61-9842-5ac0218e0a4d" providerId="ADAL" clId="{EE6A42D9-2C94-4456-B78A-B9DEB39356CA}" dt="2024-04-19T14:08:44.103" v="6433" actId="478"/>
          <ac:spMkLst>
            <pc:docMk/>
            <pc:sldMk cId="818024376" sldId="2618"/>
            <ac:spMk id="13" creationId="{A87C375B-D50E-CB0E-2683-D22547D5B413}"/>
          </ac:spMkLst>
        </pc:spChg>
        <pc:picChg chg="add mod">
          <ac:chgData name="Katy Cummings" userId="8943e281-8307-4b61-9842-5ac0218e0a4d" providerId="ADAL" clId="{EE6A42D9-2C94-4456-B78A-B9DEB39356CA}" dt="2024-04-22T13:44:31.755" v="9009" actId="1076"/>
          <ac:picMkLst>
            <pc:docMk/>
            <pc:sldMk cId="818024376" sldId="2618"/>
            <ac:picMk id="10" creationId="{A82E8318-7F0F-726D-E49A-D9740F7D4FC4}"/>
          </ac:picMkLst>
        </pc:picChg>
        <pc:picChg chg="add del mod">
          <ac:chgData name="Katy Cummings" userId="8943e281-8307-4b61-9842-5ac0218e0a4d" providerId="ADAL" clId="{EE6A42D9-2C94-4456-B78A-B9DEB39356CA}" dt="2024-04-19T14:08:41.401" v="6432" actId="478"/>
          <ac:picMkLst>
            <pc:docMk/>
            <pc:sldMk cId="818024376" sldId="2618"/>
            <ac:picMk id="12" creationId="{4DAC1DB5-9C5B-CE82-741F-D1DB959AFDD4}"/>
          </ac:picMkLst>
        </pc:picChg>
      </pc:sldChg>
      <pc:sldChg chg="addSp delSp modSp new mod modClrScheme chgLayout modNotesTx">
        <pc:chgData name="Katy Cummings" userId="8943e281-8307-4b61-9842-5ac0218e0a4d" providerId="ADAL" clId="{EE6A42D9-2C94-4456-B78A-B9DEB39356CA}" dt="2024-04-30T20:23:38.780" v="25319" actId="20577"/>
        <pc:sldMkLst>
          <pc:docMk/>
          <pc:sldMk cId="4171889234" sldId="2619"/>
        </pc:sldMkLst>
        <pc:spChg chg="del mod ord">
          <ac:chgData name="Katy Cummings" userId="8943e281-8307-4b61-9842-5ac0218e0a4d" providerId="ADAL" clId="{EE6A42D9-2C94-4456-B78A-B9DEB39356CA}" dt="2024-04-19T16:24:32.921" v="6457" actId="700"/>
          <ac:spMkLst>
            <pc:docMk/>
            <pc:sldMk cId="4171889234" sldId="2619"/>
            <ac:spMk id="2" creationId="{4C380502-C76F-40B6-ADDE-0F01EAD290F8}"/>
          </ac:spMkLst>
        </pc:spChg>
        <pc:spChg chg="del">
          <ac:chgData name="Katy Cummings" userId="8943e281-8307-4b61-9842-5ac0218e0a4d" providerId="ADAL" clId="{EE6A42D9-2C94-4456-B78A-B9DEB39356CA}" dt="2024-04-19T16:24:32.921" v="6457" actId="700"/>
          <ac:spMkLst>
            <pc:docMk/>
            <pc:sldMk cId="4171889234" sldId="2619"/>
            <ac:spMk id="3" creationId="{70636043-35BB-8C97-2189-658F2F7C8A3F}"/>
          </ac:spMkLst>
        </pc:spChg>
        <pc:spChg chg="del mod ord">
          <ac:chgData name="Katy Cummings" userId="8943e281-8307-4b61-9842-5ac0218e0a4d" providerId="ADAL" clId="{EE6A42D9-2C94-4456-B78A-B9DEB39356CA}" dt="2024-04-19T16:24:32.921" v="6457" actId="700"/>
          <ac:spMkLst>
            <pc:docMk/>
            <pc:sldMk cId="4171889234" sldId="2619"/>
            <ac:spMk id="4" creationId="{152A7BD4-2C94-9174-D183-388334153485}"/>
          </ac:spMkLst>
        </pc:spChg>
        <pc:spChg chg="del">
          <ac:chgData name="Katy Cummings" userId="8943e281-8307-4b61-9842-5ac0218e0a4d" providerId="ADAL" clId="{EE6A42D9-2C94-4456-B78A-B9DEB39356CA}" dt="2024-04-19T16:24:32.921" v="6457" actId="700"/>
          <ac:spMkLst>
            <pc:docMk/>
            <pc:sldMk cId="4171889234" sldId="2619"/>
            <ac:spMk id="5" creationId="{D2D4B93A-006C-1F21-4A65-16F770163B97}"/>
          </ac:spMkLst>
        </pc:spChg>
        <pc:spChg chg="del">
          <ac:chgData name="Katy Cummings" userId="8943e281-8307-4b61-9842-5ac0218e0a4d" providerId="ADAL" clId="{EE6A42D9-2C94-4456-B78A-B9DEB39356CA}" dt="2024-04-19T16:24:32.921" v="6457" actId="700"/>
          <ac:spMkLst>
            <pc:docMk/>
            <pc:sldMk cId="4171889234" sldId="2619"/>
            <ac:spMk id="6" creationId="{10892AC3-7F4E-6C1D-BA78-107328DDFF23}"/>
          </ac:spMkLst>
        </pc:spChg>
        <pc:spChg chg="mod ord">
          <ac:chgData name="Katy Cummings" userId="8943e281-8307-4b61-9842-5ac0218e0a4d" providerId="ADAL" clId="{EE6A42D9-2C94-4456-B78A-B9DEB39356CA}" dt="2024-04-19T16:24:32.921" v="6457" actId="700"/>
          <ac:spMkLst>
            <pc:docMk/>
            <pc:sldMk cId="4171889234" sldId="2619"/>
            <ac:spMk id="7" creationId="{3D613880-BEEB-41F4-C45B-859AB161FBD9}"/>
          </ac:spMkLst>
        </pc:spChg>
        <pc:spChg chg="add mod ord">
          <ac:chgData name="Katy Cummings" userId="8943e281-8307-4b61-9842-5ac0218e0a4d" providerId="ADAL" clId="{EE6A42D9-2C94-4456-B78A-B9DEB39356CA}" dt="2024-04-19T16:33:09.074" v="6786" actId="27636"/>
          <ac:spMkLst>
            <pc:docMk/>
            <pc:sldMk cId="4171889234" sldId="2619"/>
            <ac:spMk id="8" creationId="{CB4F540E-5612-109C-31CB-407D2E655A1F}"/>
          </ac:spMkLst>
        </pc:spChg>
        <pc:spChg chg="add del mod ord">
          <ac:chgData name="Katy Cummings" userId="8943e281-8307-4b61-9842-5ac0218e0a4d" providerId="ADAL" clId="{EE6A42D9-2C94-4456-B78A-B9DEB39356CA}" dt="2024-04-19T16:41:20.020" v="7167" actId="478"/>
          <ac:spMkLst>
            <pc:docMk/>
            <pc:sldMk cId="4171889234" sldId="2619"/>
            <ac:spMk id="9" creationId="{1181E04B-474F-B90B-D8C8-84BA378BDFE3}"/>
          </ac:spMkLst>
        </pc:spChg>
        <pc:spChg chg="add del mod">
          <ac:chgData name="Katy Cummings" userId="8943e281-8307-4b61-9842-5ac0218e0a4d" providerId="ADAL" clId="{EE6A42D9-2C94-4456-B78A-B9DEB39356CA}" dt="2024-04-19T16:37:42.396" v="6876" actId="478"/>
          <ac:spMkLst>
            <pc:docMk/>
            <pc:sldMk cId="4171889234" sldId="2619"/>
            <ac:spMk id="12" creationId="{010688A6-E9D4-4B71-BA98-DE3049B3D0FC}"/>
          </ac:spMkLst>
        </pc:spChg>
        <pc:spChg chg="add del mod">
          <ac:chgData name="Katy Cummings" userId="8943e281-8307-4b61-9842-5ac0218e0a4d" providerId="ADAL" clId="{EE6A42D9-2C94-4456-B78A-B9DEB39356CA}" dt="2024-04-19T16:41:08.114" v="7165" actId="478"/>
          <ac:spMkLst>
            <pc:docMk/>
            <pc:sldMk cId="4171889234" sldId="2619"/>
            <ac:spMk id="14" creationId="{20E0C563-5C4B-5830-0D2A-AC618ED76214}"/>
          </ac:spMkLst>
        </pc:spChg>
        <pc:spChg chg="add mod">
          <ac:chgData name="Katy Cummings" userId="8943e281-8307-4b61-9842-5ac0218e0a4d" providerId="ADAL" clId="{EE6A42D9-2C94-4456-B78A-B9DEB39356CA}" dt="2024-04-19T19:47:35.565" v="7813" actId="1076"/>
          <ac:spMkLst>
            <pc:docMk/>
            <pc:sldMk cId="4171889234" sldId="2619"/>
            <ac:spMk id="16" creationId="{D7E99205-3C37-AD41-D3AC-AF604E5E5727}"/>
          </ac:spMkLst>
        </pc:spChg>
        <pc:picChg chg="add mod">
          <ac:chgData name="Katy Cummings" userId="8943e281-8307-4b61-9842-5ac0218e0a4d" providerId="ADAL" clId="{EE6A42D9-2C94-4456-B78A-B9DEB39356CA}" dt="2024-04-19T16:37:55.236" v="6880" actId="1076"/>
          <ac:picMkLst>
            <pc:docMk/>
            <pc:sldMk cId="4171889234" sldId="2619"/>
            <ac:picMk id="11" creationId="{601F8B1B-8FA0-4122-D948-FE05A55A79D3}"/>
          </ac:picMkLst>
        </pc:picChg>
        <pc:picChg chg="add del mod">
          <ac:chgData name="Katy Cummings" userId="8943e281-8307-4b61-9842-5ac0218e0a4d" providerId="ADAL" clId="{EE6A42D9-2C94-4456-B78A-B9DEB39356CA}" dt="2024-04-19T16:42:49.871" v="7177" actId="478"/>
          <ac:picMkLst>
            <pc:docMk/>
            <pc:sldMk cId="4171889234" sldId="2619"/>
            <ac:picMk id="18" creationId="{095C2044-A484-ABE5-2486-C3351B223FAE}"/>
          </ac:picMkLst>
        </pc:picChg>
      </pc:sldChg>
      <pc:sldChg chg="addSp delSp modSp new del mod ord modClrScheme chgLayout">
        <pc:chgData name="Katy Cummings" userId="8943e281-8307-4b61-9842-5ac0218e0a4d" providerId="ADAL" clId="{EE6A42D9-2C94-4456-B78A-B9DEB39356CA}" dt="2024-04-22T13:37:17.193" v="8914" actId="47"/>
        <pc:sldMkLst>
          <pc:docMk/>
          <pc:sldMk cId="266252572" sldId="2620"/>
        </pc:sldMkLst>
        <pc:spChg chg="del mod ord">
          <ac:chgData name="Katy Cummings" userId="8943e281-8307-4b61-9842-5ac0218e0a4d" providerId="ADAL" clId="{EE6A42D9-2C94-4456-B78A-B9DEB39356CA}" dt="2024-04-19T16:44:07.373" v="7188" actId="700"/>
          <ac:spMkLst>
            <pc:docMk/>
            <pc:sldMk cId="266252572" sldId="2620"/>
            <ac:spMk id="2" creationId="{42E3A1DE-EF64-BEF3-864B-4548CFAB4C45}"/>
          </ac:spMkLst>
        </pc:spChg>
        <pc:spChg chg="del mod ord">
          <ac:chgData name="Katy Cummings" userId="8943e281-8307-4b61-9842-5ac0218e0a4d" providerId="ADAL" clId="{EE6A42D9-2C94-4456-B78A-B9DEB39356CA}" dt="2024-04-19T16:44:07.373" v="7188" actId="700"/>
          <ac:spMkLst>
            <pc:docMk/>
            <pc:sldMk cId="266252572" sldId="2620"/>
            <ac:spMk id="3" creationId="{AEB93441-F55F-7275-D28D-A1C183F74537}"/>
          </ac:spMkLst>
        </pc:spChg>
        <pc:spChg chg="mod ord">
          <ac:chgData name="Katy Cummings" userId="8943e281-8307-4b61-9842-5ac0218e0a4d" providerId="ADAL" clId="{EE6A42D9-2C94-4456-B78A-B9DEB39356CA}" dt="2024-04-19T16:44:07.373" v="7188" actId="700"/>
          <ac:spMkLst>
            <pc:docMk/>
            <pc:sldMk cId="266252572" sldId="2620"/>
            <ac:spMk id="4" creationId="{546988DA-BD06-346B-896A-7881AD9F7DDF}"/>
          </ac:spMkLst>
        </pc:spChg>
        <pc:spChg chg="add mod ord">
          <ac:chgData name="Katy Cummings" userId="8943e281-8307-4b61-9842-5ac0218e0a4d" providerId="ADAL" clId="{EE6A42D9-2C94-4456-B78A-B9DEB39356CA}" dt="2024-04-19T16:44:14.700" v="7209" actId="20577"/>
          <ac:spMkLst>
            <pc:docMk/>
            <pc:sldMk cId="266252572" sldId="2620"/>
            <ac:spMk id="5" creationId="{77E369A3-6110-B8A6-4C51-30CAB6286290}"/>
          </ac:spMkLst>
        </pc:spChg>
        <pc:spChg chg="add mod ord">
          <ac:chgData name="Katy Cummings" userId="8943e281-8307-4b61-9842-5ac0218e0a4d" providerId="ADAL" clId="{EE6A42D9-2C94-4456-B78A-B9DEB39356CA}" dt="2024-04-22T13:17:55.448" v="8878" actId="21"/>
          <ac:spMkLst>
            <pc:docMk/>
            <pc:sldMk cId="266252572" sldId="2620"/>
            <ac:spMk id="6" creationId="{B2F4FAEC-C117-5025-9F7C-04A986FD3740}"/>
          </ac:spMkLst>
        </pc:spChg>
        <pc:spChg chg="add mod ord">
          <ac:chgData name="Katy Cummings" userId="8943e281-8307-4b61-9842-5ac0218e0a4d" providerId="ADAL" clId="{EE6A42D9-2C94-4456-B78A-B9DEB39356CA}" dt="2024-04-22T13:18:05.405" v="8880" actId="21"/>
          <ac:spMkLst>
            <pc:docMk/>
            <pc:sldMk cId="266252572" sldId="2620"/>
            <ac:spMk id="7" creationId="{C7CB76E0-DED0-5E3A-7DC0-5D0E1CFEC745}"/>
          </ac:spMkLst>
        </pc:spChg>
      </pc:sldChg>
      <pc:sldChg chg="addSp modSp new mod modAnim modNotesTx">
        <pc:chgData name="Katy Cummings" userId="8943e281-8307-4b61-9842-5ac0218e0a4d" providerId="ADAL" clId="{EE6A42D9-2C94-4456-B78A-B9DEB39356CA}" dt="2024-04-22T13:20:34.286" v="8913"/>
        <pc:sldMkLst>
          <pc:docMk/>
          <pc:sldMk cId="505885338" sldId="2621"/>
        </pc:sldMkLst>
        <pc:spChg chg="mod">
          <ac:chgData name="Katy Cummings" userId="8943e281-8307-4b61-9842-5ac0218e0a4d" providerId="ADAL" clId="{EE6A42D9-2C94-4456-B78A-B9DEB39356CA}" dt="2024-04-22T13:19:00.193" v="8890" actId="21"/>
          <ac:spMkLst>
            <pc:docMk/>
            <pc:sldMk cId="505885338" sldId="2621"/>
            <ac:spMk id="3" creationId="{21DF20F0-422F-BDC4-1ADA-EEB6F61B7EA7}"/>
          </ac:spMkLst>
        </pc:spChg>
        <pc:spChg chg="add mod">
          <ac:chgData name="Katy Cummings" userId="8943e281-8307-4b61-9842-5ac0218e0a4d" providerId="ADAL" clId="{EE6A42D9-2C94-4456-B78A-B9DEB39356CA}" dt="2024-04-22T13:19:51.543" v="8903" actId="21"/>
          <ac:spMkLst>
            <pc:docMk/>
            <pc:sldMk cId="505885338" sldId="2621"/>
            <ac:spMk id="7" creationId="{60FCBAD5-830C-896B-6039-504620A9748F}"/>
          </ac:spMkLst>
        </pc:spChg>
        <pc:spChg chg="add mod">
          <ac:chgData name="Katy Cummings" userId="8943e281-8307-4b61-9842-5ac0218e0a4d" providerId="ADAL" clId="{EE6A42D9-2C94-4456-B78A-B9DEB39356CA}" dt="2024-04-22T13:20:22.459" v="8911" actId="1076"/>
          <ac:spMkLst>
            <pc:docMk/>
            <pc:sldMk cId="505885338" sldId="2621"/>
            <ac:spMk id="9" creationId="{3018DA53-7DD4-8AD3-925C-A6E092E4B59B}"/>
          </ac:spMkLst>
        </pc:spChg>
        <pc:picChg chg="add mod">
          <ac:chgData name="Katy Cummings" userId="8943e281-8307-4b61-9842-5ac0218e0a4d" providerId="ADAL" clId="{EE6A42D9-2C94-4456-B78A-B9DEB39356CA}" dt="2024-04-22T13:08:37.434" v="8056"/>
          <ac:picMkLst>
            <pc:docMk/>
            <pc:sldMk cId="505885338" sldId="2621"/>
            <ac:picMk id="5" creationId="{4D5064F4-FA60-A604-59D1-4DE9FCBFBA16}"/>
          </ac:picMkLst>
        </pc:picChg>
      </pc:sldChg>
      <pc:sldChg chg="addSp modSp new mod modAnim modNotesTx">
        <pc:chgData name="Katy Cummings" userId="8943e281-8307-4b61-9842-5ac0218e0a4d" providerId="ADAL" clId="{EE6A42D9-2C94-4456-B78A-B9DEB39356CA}" dt="2024-04-22T14:44:36.283" v="11292"/>
        <pc:sldMkLst>
          <pc:docMk/>
          <pc:sldMk cId="89466768" sldId="2622"/>
        </pc:sldMkLst>
        <pc:spChg chg="mod">
          <ac:chgData name="Katy Cummings" userId="8943e281-8307-4b61-9842-5ac0218e0a4d" providerId="ADAL" clId="{EE6A42D9-2C94-4456-B78A-B9DEB39356CA}" dt="2024-04-22T14:43:07.469" v="11263" actId="1076"/>
          <ac:spMkLst>
            <pc:docMk/>
            <pc:sldMk cId="89466768" sldId="2622"/>
            <ac:spMk id="2" creationId="{10560C4A-BA67-B9AA-4DA1-77F6CE27F77B}"/>
          </ac:spMkLst>
        </pc:spChg>
        <pc:spChg chg="mod">
          <ac:chgData name="Katy Cummings" userId="8943e281-8307-4b61-9842-5ac0218e0a4d" providerId="ADAL" clId="{EE6A42D9-2C94-4456-B78A-B9DEB39356CA}" dt="2024-04-22T14:44:06.422" v="11284" actId="21"/>
          <ac:spMkLst>
            <pc:docMk/>
            <pc:sldMk cId="89466768" sldId="2622"/>
            <ac:spMk id="3" creationId="{D289447D-6E28-B258-BEC7-2CC8238BFD32}"/>
          </ac:spMkLst>
        </pc:spChg>
        <pc:spChg chg="mod">
          <ac:chgData name="Katy Cummings" userId="8943e281-8307-4b61-9842-5ac0218e0a4d" providerId="ADAL" clId="{EE6A42D9-2C94-4456-B78A-B9DEB39356CA}" dt="2024-04-22T14:42:59.619" v="11261"/>
          <ac:spMkLst>
            <pc:docMk/>
            <pc:sldMk cId="89466768" sldId="2622"/>
            <ac:spMk id="7" creationId="{5CB57036-250B-C0FF-0CF6-E1487B9EBA82}"/>
          </ac:spMkLst>
        </pc:spChg>
        <pc:spChg chg="add mod">
          <ac:chgData name="Katy Cummings" userId="8943e281-8307-4b61-9842-5ac0218e0a4d" providerId="ADAL" clId="{EE6A42D9-2C94-4456-B78A-B9DEB39356CA}" dt="2024-04-22T14:44:29.607" v="11291" actId="1076"/>
          <ac:spMkLst>
            <pc:docMk/>
            <pc:sldMk cId="89466768" sldId="2622"/>
            <ac:spMk id="9" creationId="{AB9AD38F-91A2-5007-4311-3831E7D004BA}"/>
          </ac:spMkLst>
        </pc:spChg>
        <pc:grpChg chg="add mod">
          <ac:chgData name="Katy Cummings" userId="8943e281-8307-4b61-9842-5ac0218e0a4d" providerId="ADAL" clId="{EE6A42D9-2C94-4456-B78A-B9DEB39356CA}" dt="2024-04-22T14:43:46.576" v="11282" actId="1038"/>
          <ac:grpSpMkLst>
            <pc:docMk/>
            <pc:sldMk cId="89466768" sldId="2622"/>
            <ac:grpSpMk id="5" creationId="{0EABE61C-4A8B-BD9D-FEE4-19915F1AB4E6}"/>
          </ac:grpSpMkLst>
        </pc:grpChg>
        <pc:picChg chg="mod">
          <ac:chgData name="Katy Cummings" userId="8943e281-8307-4b61-9842-5ac0218e0a4d" providerId="ADAL" clId="{EE6A42D9-2C94-4456-B78A-B9DEB39356CA}" dt="2024-04-22T14:42:59.619" v="11261"/>
          <ac:picMkLst>
            <pc:docMk/>
            <pc:sldMk cId="89466768" sldId="2622"/>
            <ac:picMk id="6" creationId="{BF6A5CDB-6325-6CE9-3F34-4590903951D8}"/>
          </ac:picMkLst>
        </pc:picChg>
      </pc:sldChg>
      <pc:sldChg chg="modSp new del mod modNotesTx">
        <pc:chgData name="Katy Cummings" userId="8943e281-8307-4b61-9842-5ac0218e0a4d" providerId="ADAL" clId="{EE6A42D9-2C94-4456-B78A-B9DEB39356CA}" dt="2024-04-22T14:52:03.438" v="11293" actId="47"/>
        <pc:sldMkLst>
          <pc:docMk/>
          <pc:sldMk cId="3724183657" sldId="2623"/>
        </pc:sldMkLst>
        <pc:spChg chg="mod">
          <ac:chgData name="Katy Cummings" userId="8943e281-8307-4b61-9842-5ac0218e0a4d" providerId="ADAL" clId="{EE6A42D9-2C94-4456-B78A-B9DEB39356CA}" dt="2024-04-22T14:12:28.116" v="9352" actId="20577"/>
          <ac:spMkLst>
            <pc:docMk/>
            <pc:sldMk cId="3724183657" sldId="2623"/>
            <ac:spMk id="2" creationId="{57033F5D-96BE-6C91-4E53-393E2DC84E46}"/>
          </ac:spMkLst>
        </pc:spChg>
        <pc:spChg chg="mod">
          <ac:chgData name="Katy Cummings" userId="8943e281-8307-4b61-9842-5ac0218e0a4d" providerId="ADAL" clId="{EE6A42D9-2C94-4456-B78A-B9DEB39356CA}" dt="2024-04-22T14:13:04.377" v="9423" actId="20577"/>
          <ac:spMkLst>
            <pc:docMk/>
            <pc:sldMk cId="3724183657" sldId="2623"/>
            <ac:spMk id="3" creationId="{481A3CFF-BAB7-1A24-C55B-C9033BBA3BE0}"/>
          </ac:spMkLst>
        </pc:spChg>
      </pc:sldChg>
      <pc:sldChg chg="addSp delSp modSp new mod modClrScheme chgLayout modNotesTx">
        <pc:chgData name="Katy Cummings" userId="8943e281-8307-4b61-9842-5ac0218e0a4d" providerId="ADAL" clId="{EE6A42D9-2C94-4456-B78A-B9DEB39356CA}" dt="2024-04-22T15:08:55.885" v="11514" actId="20577"/>
        <pc:sldMkLst>
          <pc:docMk/>
          <pc:sldMk cId="2250762460" sldId="2624"/>
        </pc:sldMkLst>
        <pc:spChg chg="mod">
          <ac:chgData name="Katy Cummings" userId="8943e281-8307-4b61-9842-5ac0218e0a4d" providerId="ADAL" clId="{EE6A42D9-2C94-4456-B78A-B9DEB39356CA}" dt="2024-04-22T14:59:58.106" v="11416" actId="26606"/>
          <ac:spMkLst>
            <pc:docMk/>
            <pc:sldMk cId="2250762460" sldId="2624"/>
            <ac:spMk id="2" creationId="{6F355984-B98D-5671-2F3A-86A111D4D17B}"/>
          </ac:spMkLst>
        </pc:spChg>
        <pc:spChg chg="mod">
          <ac:chgData name="Katy Cummings" userId="8943e281-8307-4b61-9842-5ac0218e0a4d" providerId="ADAL" clId="{EE6A42D9-2C94-4456-B78A-B9DEB39356CA}" dt="2024-04-22T15:08:55.885" v="11514" actId="20577"/>
          <ac:spMkLst>
            <pc:docMk/>
            <pc:sldMk cId="2250762460" sldId="2624"/>
            <ac:spMk id="3" creationId="{53E8AAEE-1EE3-0FB5-DA56-871761F604F1}"/>
          </ac:spMkLst>
        </pc:spChg>
        <pc:spChg chg="mod ord">
          <ac:chgData name="Katy Cummings" userId="8943e281-8307-4b61-9842-5ac0218e0a4d" providerId="ADAL" clId="{EE6A42D9-2C94-4456-B78A-B9DEB39356CA}" dt="2024-04-22T14:59:58.106" v="11416" actId="26606"/>
          <ac:spMkLst>
            <pc:docMk/>
            <pc:sldMk cId="2250762460" sldId="2624"/>
            <ac:spMk id="4" creationId="{BBEFA538-FED1-B4B1-D14A-8702B3B7FD54}"/>
          </ac:spMkLst>
        </pc:spChg>
        <pc:spChg chg="add del mod">
          <ac:chgData name="Katy Cummings" userId="8943e281-8307-4b61-9842-5ac0218e0a4d" providerId="ADAL" clId="{EE6A42D9-2C94-4456-B78A-B9DEB39356CA}" dt="2024-04-22T14:54:49.756" v="11371"/>
          <ac:spMkLst>
            <pc:docMk/>
            <pc:sldMk cId="2250762460" sldId="2624"/>
            <ac:spMk id="7" creationId="{203653FF-F631-C4FC-C39F-B18DB7181C85}"/>
          </ac:spMkLst>
        </pc:spChg>
        <pc:spChg chg="add del mod">
          <ac:chgData name="Katy Cummings" userId="8943e281-8307-4b61-9842-5ac0218e0a4d" providerId="ADAL" clId="{EE6A42D9-2C94-4456-B78A-B9DEB39356CA}" dt="2024-04-22T14:57:22.320" v="11375" actId="478"/>
          <ac:spMkLst>
            <pc:docMk/>
            <pc:sldMk cId="2250762460" sldId="2624"/>
            <ac:spMk id="10" creationId="{D33C052D-E8E0-F1AC-3DC5-2A4CC65BB0EC}"/>
          </ac:spMkLst>
        </pc:spChg>
        <pc:picChg chg="add del mod">
          <ac:chgData name="Katy Cummings" userId="8943e281-8307-4b61-9842-5ac0218e0a4d" providerId="ADAL" clId="{EE6A42D9-2C94-4456-B78A-B9DEB39356CA}" dt="2024-04-22T14:54:49.743" v="11369" actId="478"/>
          <ac:picMkLst>
            <pc:docMk/>
            <pc:sldMk cId="2250762460" sldId="2624"/>
            <ac:picMk id="6" creationId="{1D80C2EA-1526-3E1C-8254-2CC299A2695F}"/>
          </ac:picMkLst>
        </pc:picChg>
        <pc:picChg chg="add del mod">
          <ac:chgData name="Katy Cummings" userId="8943e281-8307-4b61-9842-5ac0218e0a4d" providerId="ADAL" clId="{EE6A42D9-2C94-4456-B78A-B9DEB39356CA}" dt="2024-04-22T14:57:22.320" v="11375" actId="478"/>
          <ac:picMkLst>
            <pc:docMk/>
            <pc:sldMk cId="2250762460" sldId="2624"/>
            <ac:picMk id="9" creationId="{9B083718-38AE-0302-57A7-506673E676EF}"/>
          </ac:picMkLst>
        </pc:picChg>
        <pc:picChg chg="add mod">
          <ac:chgData name="Katy Cummings" userId="8943e281-8307-4b61-9842-5ac0218e0a4d" providerId="ADAL" clId="{EE6A42D9-2C94-4456-B78A-B9DEB39356CA}" dt="2024-04-22T15:00:23.920" v="11419" actId="1076"/>
          <ac:picMkLst>
            <pc:docMk/>
            <pc:sldMk cId="2250762460" sldId="2624"/>
            <ac:picMk id="12" creationId="{C4C2B0A9-9250-E9D3-D3F8-868E28421818}"/>
          </ac:picMkLst>
        </pc:picChg>
      </pc:sldChg>
      <pc:sldChg chg="new del">
        <pc:chgData name="Katy Cummings" userId="8943e281-8307-4b61-9842-5ac0218e0a4d" providerId="ADAL" clId="{EE6A42D9-2C94-4456-B78A-B9DEB39356CA}" dt="2024-04-22T15:18:46.997" v="11516" actId="47"/>
        <pc:sldMkLst>
          <pc:docMk/>
          <pc:sldMk cId="2638547681" sldId="2625"/>
        </pc:sldMkLst>
      </pc:sldChg>
      <pc:sldChg chg="addSp delSp modSp new mod modNotesTx">
        <pc:chgData name="Katy Cummings" userId="8943e281-8307-4b61-9842-5ac0218e0a4d" providerId="ADAL" clId="{EE6A42D9-2C94-4456-B78A-B9DEB39356CA}" dt="2024-04-22T15:50:44.369" v="11973"/>
        <pc:sldMkLst>
          <pc:docMk/>
          <pc:sldMk cId="3771791047" sldId="2625"/>
        </pc:sldMkLst>
        <pc:spChg chg="mod">
          <ac:chgData name="Katy Cummings" userId="8943e281-8307-4b61-9842-5ac0218e0a4d" providerId="ADAL" clId="{EE6A42D9-2C94-4456-B78A-B9DEB39356CA}" dt="2024-04-22T15:50:13.068" v="11966" actId="27636"/>
          <ac:spMkLst>
            <pc:docMk/>
            <pc:sldMk cId="3771791047" sldId="2625"/>
            <ac:spMk id="2" creationId="{2BE4C80F-51A9-00FE-F3BD-84F210192E36}"/>
          </ac:spMkLst>
        </pc:spChg>
        <pc:spChg chg="mod">
          <ac:chgData name="Katy Cummings" userId="8943e281-8307-4b61-9842-5ac0218e0a4d" providerId="ADAL" clId="{EE6A42D9-2C94-4456-B78A-B9DEB39356CA}" dt="2024-04-22T15:50:36.540" v="11972" actId="14100"/>
          <ac:spMkLst>
            <pc:docMk/>
            <pc:sldMk cId="3771791047" sldId="2625"/>
            <ac:spMk id="3" creationId="{FCEC489B-DA10-0B10-BADB-0E9FE043B4A2}"/>
          </ac:spMkLst>
        </pc:spChg>
        <pc:spChg chg="add del mod">
          <ac:chgData name="Katy Cummings" userId="8943e281-8307-4b61-9842-5ac0218e0a4d" providerId="ADAL" clId="{EE6A42D9-2C94-4456-B78A-B9DEB39356CA}" dt="2024-04-22T15:50:07.811" v="11960" actId="478"/>
          <ac:spMkLst>
            <pc:docMk/>
            <pc:sldMk cId="3771791047" sldId="2625"/>
            <ac:spMk id="6" creationId="{A96D567C-4AD4-FC4C-8CE6-D621DB8302E8}"/>
          </ac:spMkLst>
        </pc:spChg>
      </pc:sldChg>
      <pc:sldChg chg="addSp delSp modSp new mod modNotesTx">
        <pc:chgData name="Katy Cummings" userId="8943e281-8307-4b61-9842-5ac0218e0a4d" providerId="ADAL" clId="{EE6A42D9-2C94-4456-B78A-B9DEB39356CA}" dt="2024-04-22T15:59:13.349" v="12068" actId="478"/>
        <pc:sldMkLst>
          <pc:docMk/>
          <pc:sldMk cId="800474138" sldId="2626"/>
        </pc:sldMkLst>
        <pc:spChg chg="mod">
          <ac:chgData name="Katy Cummings" userId="8943e281-8307-4b61-9842-5ac0218e0a4d" providerId="ADAL" clId="{EE6A42D9-2C94-4456-B78A-B9DEB39356CA}" dt="2024-04-22T15:50:56.847" v="11977"/>
          <ac:spMkLst>
            <pc:docMk/>
            <pc:sldMk cId="800474138" sldId="2626"/>
            <ac:spMk id="2" creationId="{719D9C34-C468-8EF9-4C4E-8C765BA95B56}"/>
          </ac:spMkLst>
        </pc:spChg>
        <pc:spChg chg="del mod">
          <ac:chgData name="Katy Cummings" userId="8943e281-8307-4b61-9842-5ac0218e0a4d" providerId="ADAL" clId="{EE6A42D9-2C94-4456-B78A-B9DEB39356CA}" dt="2024-04-22T15:54:50.553" v="12049" actId="12084"/>
          <ac:spMkLst>
            <pc:docMk/>
            <pc:sldMk cId="800474138" sldId="2626"/>
            <ac:spMk id="3" creationId="{1460FFEB-C156-EA44-D7A6-7AB27D968C7E}"/>
          </ac:spMkLst>
        </pc:spChg>
        <pc:graphicFrameChg chg="add mod modGraphic">
          <ac:chgData name="Katy Cummings" userId="8943e281-8307-4b61-9842-5ac0218e0a4d" providerId="ADAL" clId="{EE6A42D9-2C94-4456-B78A-B9DEB39356CA}" dt="2024-04-22T15:59:06.461" v="12066"/>
          <ac:graphicFrameMkLst>
            <pc:docMk/>
            <pc:sldMk cId="800474138" sldId="2626"/>
            <ac:graphicFrameMk id="5" creationId="{BF4BA4A4-9DCA-44A9-2D92-AC6E551F45ED}"/>
          </ac:graphicFrameMkLst>
        </pc:graphicFrameChg>
        <pc:picChg chg="add del mod">
          <ac:chgData name="Katy Cummings" userId="8943e281-8307-4b61-9842-5ac0218e0a4d" providerId="ADAL" clId="{EE6A42D9-2C94-4456-B78A-B9DEB39356CA}" dt="2024-04-22T15:58:32.127" v="12057" actId="21"/>
          <ac:picMkLst>
            <pc:docMk/>
            <pc:sldMk cId="800474138" sldId="2626"/>
            <ac:picMk id="7" creationId="{DB8A8AD0-FB07-ED7E-F4A7-B95742179FC6}"/>
          </ac:picMkLst>
        </pc:picChg>
        <pc:picChg chg="add del mod">
          <ac:chgData name="Katy Cummings" userId="8943e281-8307-4b61-9842-5ac0218e0a4d" providerId="ADAL" clId="{EE6A42D9-2C94-4456-B78A-B9DEB39356CA}" dt="2024-04-22T15:59:13.349" v="12068" actId="478"/>
          <ac:picMkLst>
            <pc:docMk/>
            <pc:sldMk cId="800474138" sldId="2626"/>
            <ac:picMk id="9" creationId="{566AA176-D03D-EADD-51FA-5ECF06BCB420}"/>
          </ac:picMkLst>
        </pc:picChg>
      </pc:sldChg>
      <pc:sldChg chg="addSp delSp modSp add mod delAnim modAnim">
        <pc:chgData name="Katy Cummings" userId="8943e281-8307-4b61-9842-5ac0218e0a4d" providerId="ADAL" clId="{EE6A42D9-2C94-4456-B78A-B9DEB39356CA}" dt="2024-05-02T15:32:54.895" v="30100" actId="167"/>
        <pc:sldMkLst>
          <pc:docMk/>
          <pc:sldMk cId="3058100900" sldId="2627"/>
        </pc:sldMkLst>
        <pc:spChg chg="mod">
          <ac:chgData name="Katy Cummings" userId="8943e281-8307-4b61-9842-5ac0218e0a4d" providerId="ADAL" clId="{EE6A42D9-2C94-4456-B78A-B9DEB39356CA}" dt="2024-05-02T15:21:17.085" v="30036" actId="120"/>
          <ac:spMkLst>
            <pc:docMk/>
            <pc:sldMk cId="3058100900" sldId="2627"/>
            <ac:spMk id="2" creationId="{44ED1BA5-D9A5-1B48-AF7A-E3F6E5ACA838}"/>
          </ac:spMkLst>
        </pc:spChg>
        <pc:spChg chg="add del mod">
          <ac:chgData name="Katy Cummings" userId="8943e281-8307-4b61-9842-5ac0218e0a4d" providerId="ADAL" clId="{EE6A42D9-2C94-4456-B78A-B9DEB39356CA}" dt="2024-04-22T16:23:35.071" v="12084" actId="478"/>
          <ac:spMkLst>
            <pc:docMk/>
            <pc:sldMk cId="3058100900" sldId="2627"/>
            <ac:spMk id="14" creationId="{3CE46E1B-D9B9-605E-4621-28431F708ADA}"/>
          </ac:spMkLst>
        </pc:spChg>
        <pc:graphicFrameChg chg="add del mod">
          <ac:chgData name="Katy Cummings" userId="8943e281-8307-4b61-9842-5ac0218e0a4d" providerId="ADAL" clId="{EE6A42D9-2C94-4456-B78A-B9DEB39356CA}" dt="2024-04-22T16:22:44.376" v="12075" actId="478"/>
          <ac:graphicFrameMkLst>
            <pc:docMk/>
            <pc:sldMk cId="3058100900" sldId="2627"/>
            <ac:graphicFrameMk id="3" creationId="{DD4CF010-BDAC-EABC-BD99-19420D05F401}"/>
          </ac:graphicFrameMkLst>
        </pc:graphicFrameChg>
        <pc:graphicFrameChg chg="add mod">
          <ac:chgData name="Katy Cummings" userId="8943e281-8307-4b61-9842-5ac0218e0a4d" providerId="ADAL" clId="{EE6A42D9-2C94-4456-B78A-B9DEB39356CA}" dt="2024-04-22T16:22:45.320" v="12076"/>
          <ac:graphicFrameMkLst>
            <pc:docMk/>
            <pc:sldMk cId="3058100900" sldId="2627"/>
            <ac:graphicFrameMk id="4" creationId="{0D6B0D1C-D8D7-FDD4-CAF9-5CD9B647B7BB}"/>
          </ac:graphicFrameMkLst>
        </pc:graphicFrameChg>
        <pc:graphicFrameChg chg="del mod">
          <ac:chgData name="Katy Cummings" userId="8943e281-8307-4b61-9842-5ac0218e0a4d" providerId="ADAL" clId="{EE6A42D9-2C94-4456-B78A-B9DEB39356CA}" dt="2024-04-22T16:23:24.390" v="12081" actId="478"/>
          <ac:graphicFrameMkLst>
            <pc:docMk/>
            <pc:sldMk cId="3058100900" sldId="2627"/>
            <ac:graphicFrameMk id="6" creationId="{FD7F17F7-24BC-304B-A53D-019353CE8F4A}"/>
          </ac:graphicFrameMkLst>
        </pc:graphicFrameChg>
        <pc:picChg chg="add del mod">
          <ac:chgData name="Katy Cummings" userId="8943e281-8307-4b61-9842-5ac0218e0a4d" providerId="ADAL" clId="{EE6A42D9-2C94-4456-B78A-B9DEB39356CA}" dt="2024-05-02T15:22:56.665" v="30055" actId="478"/>
          <ac:picMkLst>
            <pc:docMk/>
            <pc:sldMk cId="3058100900" sldId="2627"/>
            <ac:picMk id="7" creationId="{CF19D732-B2CE-DF22-2FB7-CCFFE4D05DA1}"/>
          </ac:picMkLst>
        </pc:picChg>
        <pc:picChg chg="add mod">
          <ac:chgData name="Katy Cummings" userId="8943e281-8307-4b61-9842-5ac0218e0a4d" providerId="ADAL" clId="{EE6A42D9-2C94-4456-B78A-B9DEB39356CA}" dt="2024-04-22T16:23:09.544" v="12079"/>
          <ac:picMkLst>
            <pc:docMk/>
            <pc:sldMk cId="3058100900" sldId="2627"/>
            <ac:picMk id="8" creationId="{E657F5AC-9206-0237-80D4-774DA88FD3EC}"/>
          </ac:picMkLst>
        </pc:picChg>
        <pc:picChg chg="add mod">
          <ac:chgData name="Katy Cummings" userId="8943e281-8307-4b61-9842-5ac0218e0a4d" providerId="ADAL" clId="{EE6A42D9-2C94-4456-B78A-B9DEB39356CA}" dt="2024-04-22T16:23:09.544" v="12079"/>
          <ac:picMkLst>
            <pc:docMk/>
            <pc:sldMk cId="3058100900" sldId="2627"/>
            <ac:picMk id="9" creationId="{AC605D74-F492-08C8-0286-B9875ADFBD9F}"/>
          </ac:picMkLst>
        </pc:picChg>
        <pc:picChg chg="add mod">
          <ac:chgData name="Katy Cummings" userId="8943e281-8307-4b61-9842-5ac0218e0a4d" providerId="ADAL" clId="{EE6A42D9-2C94-4456-B78A-B9DEB39356CA}" dt="2024-04-22T16:23:09.544" v="12079"/>
          <ac:picMkLst>
            <pc:docMk/>
            <pc:sldMk cId="3058100900" sldId="2627"/>
            <ac:picMk id="10" creationId="{43793612-E43F-34AC-65E7-8ADB1FFA1CDA}"/>
          </ac:picMkLst>
        </pc:picChg>
        <pc:picChg chg="add mod">
          <ac:chgData name="Katy Cummings" userId="8943e281-8307-4b61-9842-5ac0218e0a4d" providerId="ADAL" clId="{EE6A42D9-2C94-4456-B78A-B9DEB39356CA}" dt="2024-04-22T16:23:09.544" v="12079"/>
          <ac:picMkLst>
            <pc:docMk/>
            <pc:sldMk cId="3058100900" sldId="2627"/>
            <ac:picMk id="11" creationId="{47F1FE67-4093-E928-0AB7-7113B33EC846}"/>
          </ac:picMkLst>
        </pc:picChg>
        <pc:picChg chg="add mod">
          <ac:chgData name="Katy Cummings" userId="8943e281-8307-4b61-9842-5ac0218e0a4d" providerId="ADAL" clId="{EE6A42D9-2C94-4456-B78A-B9DEB39356CA}" dt="2024-05-02T15:24:02.748" v="30097" actId="1036"/>
          <ac:picMkLst>
            <pc:docMk/>
            <pc:sldMk cId="3058100900" sldId="2627"/>
            <ac:picMk id="12" creationId="{AC25D6BE-4205-4FD8-FE89-980761AD5660}"/>
          </ac:picMkLst>
        </pc:picChg>
        <pc:picChg chg="add mod ord modCrop">
          <ac:chgData name="Katy Cummings" userId="8943e281-8307-4b61-9842-5ac0218e0a4d" providerId="ADAL" clId="{EE6A42D9-2C94-4456-B78A-B9DEB39356CA}" dt="2024-05-02T15:24:02.748" v="30097" actId="1036"/>
          <ac:picMkLst>
            <pc:docMk/>
            <pc:sldMk cId="3058100900" sldId="2627"/>
            <ac:picMk id="15" creationId="{D57EF5B7-9645-A9E1-F987-58309BFD5D84}"/>
          </ac:picMkLst>
        </pc:picChg>
        <pc:picChg chg="add mod ord modCrop">
          <ac:chgData name="Katy Cummings" userId="8943e281-8307-4b61-9842-5ac0218e0a4d" providerId="ADAL" clId="{EE6A42D9-2C94-4456-B78A-B9DEB39356CA}" dt="2024-05-02T15:24:02.748" v="30097" actId="1036"/>
          <ac:picMkLst>
            <pc:docMk/>
            <pc:sldMk cId="3058100900" sldId="2627"/>
            <ac:picMk id="16" creationId="{19F1DCCB-3A8D-7BF9-1145-0283B4A40066}"/>
          </ac:picMkLst>
        </pc:picChg>
        <pc:picChg chg="add mod ord modCrop">
          <ac:chgData name="Katy Cummings" userId="8943e281-8307-4b61-9842-5ac0218e0a4d" providerId="ADAL" clId="{EE6A42D9-2C94-4456-B78A-B9DEB39356CA}" dt="2024-05-02T15:24:02.748" v="30097" actId="1036"/>
          <ac:picMkLst>
            <pc:docMk/>
            <pc:sldMk cId="3058100900" sldId="2627"/>
            <ac:picMk id="17" creationId="{AED21C33-2FB3-6948-8533-6CD751F0632C}"/>
          </ac:picMkLst>
        </pc:picChg>
        <pc:picChg chg="add mod ord modCrop">
          <ac:chgData name="Katy Cummings" userId="8943e281-8307-4b61-9842-5ac0218e0a4d" providerId="ADAL" clId="{EE6A42D9-2C94-4456-B78A-B9DEB39356CA}" dt="2024-05-02T15:32:54.895" v="30100" actId="167"/>
          <ac:picMkLst>
            <pc:docMk/>
            <pc:sldMk cId="3058100900" sldId="2627"/>
            <ac:picMk id="18" creationId="{315C17E3-EF40-FF3A-B7CD-B71B74C82848}"/>
          </ac:picMkLst>
        </pc:picChg>
        <pc:picChg chg="del">
          <ac:chgData name="Katy Cummings" userId="8943e281-8307-4b61-9842-5ac0218e0a4d" providerId="ADAL" clId="{EE6A42D9-2C94-4456-B78A-B9DEB39356CA}" dt="2024-04-22T16:23:27.630" v="12082" actId="478"/>
          <ac:picMkLst>
            <pc:docMk/>
            <pc:sldMk cId="3058100900" sldId="2627"/>
            <ac:picMk id="21" creationId="{F92466D6-8B13-AA9B-7645-97B0234D79AD}"/>
          </ac:picMkLst>
        </pc:picChg>
        <pc:picChg chg="del">
          <ac:chgData name="Katy Cummings" userId="8943e281-8307-4b61-9842-5ac0218e0a4d" providerId="ADAL" clId="{EE6A42D9-2C94-4456-B78A-B9DEB39356CA}" dt="2024-04-22T16:23:36.063" v="12085" actId="478"/>
          <ac:picMkLst>
            <pc:docMk/>
            <pc:sldMk cId="3058100900" sldId="2627"/>
            <ac:picMk id="23" creationId="{3E50E56A-E45E-00D5-42B3-4C4A457E724A}"/>
          </ac:picMkLst>
        </pc:picChg>
        <pc:picChg chg="del">
          <ac:chgData name="Katy Cummings" userId="8943e281-8307-4b61-9842-5ac0218e0a4d" providerId="ADAL" clId="{EE6A42D9-2C94-4456-B78A-B9DEB39356CA}" dt="2024-04-22T16:23:38.069" v="12086" actId="478"/>
          <ac:picMkLst>
            <pc:docMk/>
            <pc:sldMk cId="3058100900" sldId="2627"/>
            <ac:picMk id="25" creationId="{DFBF9A56-B28C-7544-9F18-7EDA11D924CA}"/>
          </ac:picMkLst>
        </pc:picChg>
        <pc:picChg chg="del">
          <ac:chgData name="Katy Cummings" userId="8943e281-8307-4b61-9842-5ac0218e0a4d" providerId="ADAL" clId="{EE6A42D9-2C94-4456-B78A-B9DEB39356CA}" dt="2024-04-22T16:23:31.393" v="12083" actId="478"/>
          <ac:picMkLst>
            <pc:docMk/>
            <pc:sldMk cId="3058100900" sldId="2627"/>
            <ac:picMk id="27" creationId="{E95B4FF1-F377-78CF-79D0-380C01DD7CFB}"/>
          </ac:picMkLst>
        </pc:picChg>
      </pc:sldChg>
      <pc:sldChg chg="modSp add mod modNotesTx">
        <pc:chgData name="Katy Cummings" userId="8943e281-8307-4b61-9842-5ac0218e0a4d" providerId="ADAL" clId="{EE6A42D9-2C94-4456-B78A-B9DEB39356CA}" dt="2024-04-22T16:26:38.884" v="12212" actId="6549"/>
        <pc:sldMkLst>
          <pc:docMk/>
          <pc:sldMk cId="1513084706" sldId="2628"/>
        </pc:sldMkLst>
        <pc:spChg chg="mod">
          <ac:chgData name="Katy Cummings" userId="8943e281-8307-4b61-9842-5ac0218e0a4d" providerId="ADAL" clId="{EE6A42D9-2C94-4456-B78A-B9DEB39356CA}" dt="2024-04-22T16:26:31.944" v="12211" actId="313"/>
          <ac:spMkLst>
            <pc:docMk/>
            <pc:sldMk cId="1513084706" sldId="2628"/>
            <ac:spMk id="2" creationId="{E7923109-D501-A584-3A0C-FE9241C4CFB4}"/>
          </ac:spMkLst>
        </pc:spChg>
      </pc:sldChg>
      <pc:sldChg chg="modSp add mod modNotesTx">
        <pc:chgData name="Katy Cummings" userId="8943e281-8307-4b61-9842-5ac0218e0a4d" providerId="ADAL" clId="{EE6A42D9-2C94-4456-B78A-B9DEB39356CA}" dt="2024-04-24T13:00:47.696" v="13851" actId="20577"/>
        <pc:sldMkLst>
          <pc:docMk/>
          <pc:sldMk cId="978488686" sldId="2629"/>
        </pc:sldMkLst>
        <pc:spChg chg="mod">
          <ac:chgData name="Katy Cummings" userId="8943e281-8307-4b61-9842-5ac0218e0a4d" providerId="ADAL" clId="{EE6A42D9-2C94-4456-B78A-B9DEB39356CA}" dt="2024-04-23T14:37:20.261" v="12324" actId="20577"/>
          <ac:spMkLst>
            <pc:docMk/>
            <pc:sldMk cId="978488686" sldId="2629"/>
            <ac:spMk id="2" creationId="{E7923109-D501-A584-3A0C-FE9241C4CFB4}"/>
          </ac:spMkLst>
        </pc:spChg>
      </pc:sldChg>
      <pc:sldChg chg="addSp delSp modSp new mod ord modClrScheme chgLayout modNotesTx">
        <pc:chgData name="Katy Cummings" userId="8943e281-8307-4b61-9842-5ac0218e0a4d" providerId="ADAL" clId="{EE6A42D9-2C94-4456-B78A-B9DEB39356CA}" dt="2024-04-26T12:59:31.882" v="18448" actId="1076"/>
        <pc:sldMkLst>
          <pc:docMk/>
          <pc:sldMk cId="4099073890" sldId="2630"/>
        </pc:sldMkLst>
        <pc:spChg chg="mod">
          <ac:chgData name="Katy Cummings" userId="8943e281-8307-4b61-9842-5ac0218e0a4d" providerId="ADAL" clId="{EE6A42D9-2C94-4456-B78A-B9DEB39356CA}" dt="2024-04-24T14:17:03.482" v="17202" actId="26606"/>
          <ac:spMkLst>
            <pc:docMk/>
            <pc:sldMk cId="4099073890" sldId="2630"/>
            <ac:spMk id="2" creationId="{5C181232-3570-51CD-6AB3-E502FE0923C6}"/>
          </ac:spMkLst>
        </pc:spChg>
        <pc:spChg chg="del mod">
          <ac:chgData name="Katy Cummings" userId="8943e281-8307-4b61-9842-5ac0218e0a4d" providerId="ADAL" clId="{EE6A42D9-2C94-4456-B78A-B9DEB39356CA}" dt="2024-04-24T14:42:41.897" v="18225" actId="12084"/>
          <ac:spMkLst>
            <pc:docMk/>
            <pc:sldMk cId="4099073890" sldId="2630"/>
            <ac:spMk id="3" creationId="{7C74250A-3851-EC45-1DA0-98AC5B01C7E7}"/>
          </ac:spMkLst>
        </pc:spChg>
        <pc:spChg chg="mod ord">
          <ac:chgData name="Katy Cummings" userId="8943e281-8307-4b61-9842-5ac0218e0a4d" providerId="ADAL" clId="{EE6A42D9-2C94-4456-B78A-B9DEB39356CA}" dt="2024-04-24T14:17:03.482" v="17202" actId="26606"/>
          <ac:spMkLst>
            <pc:docMk/>
            <pc:sldMk cId="4099073890" sldId="2630"/>
            <ac:spMk id="4" creationId="{1AB59637-DD0F-2592-8C6C-1B233FB11833}"/>
          </ac:spMkLst>
        </pc:spChg>
        <pc:spChg chg="add del mod">
          <ac:chgData name="Katy Cummings" userId="8943e281-8307-4b61-9842-5ac0218e0a4d" providerId="ADAL" clId="{EE6A42D9-2C94-4456-B78A-B9DEB39356CA}" dt="2024-04-24T14:16:21.285" v="17195" actId="478"/>
          <ac:spMkLst>
            <pc:docMk/>
            <pc:sldMk cId="4099073890" sldId="2630"/>
            <ac:spMk id="7" creationId="{96FBD25E-C692-3E67-E722-11961C10CA10}"/>
          </ac:spMkLst>
        </pc:spChg>
        <pc:spChg chg="add del mod">
          <ac:chgData name="Katy Cummings" userId="8943e281-8307-4b61-9842-5ac0218e0a4d" providerId="ADAL" clId="{EE6A42D9-2C94-4456-B78A-B9DEB39356CA}" dt="2024-04-24T14:21:34.489" v="17208" actId="478"/>
          <ac:spMkLst>
            <pc:docMk/>
            <pc:sldMk cId="4099073890" sldId="2630"/>
            <ac:spMk id="12" creationId="{4CBF3F5E-3295-D7D4-09A4-DE00111E46AB}"/>
          </ac:spMkLst>
        </pc:spChg>
        <pc:spChg chg="add mod">
          <ac:chgData name="Katy Cummings" userId="8943e281-8307-4b61-9842-5ac0218e0a4d" providerId="ADAL" clId="{EE6A42D9-2C94-4456-B78A-B9DEB39356CA}" dt="2024-04-24T14:42:26.848" v="18224" actId="164"/>
          <ac:spMkLst>
            <pc:docMk/>
            <pc:sldMk cId="4099073890" sldId="2630"/>
            <ac:spMk id="13" creationId="{7AF6381F-3D55-CE3A-B6AE-A8321B326B0E}"/>
          </ac:spMkLst>
        </pc:spChg>
        <pc:spChg chg="add del mod">
          <ac:chgData name="Katy Cummings" userId="8943e281-8307-4b61-9842-5ac0218e0a4d" providerId="ADAL" clId="{EE6A42D9-2C94-4456-B78A-B9DEB39356CA}" dt="2024-04-24T14:17:03.482" v="17202" actId="26606"/>
          <ac:spMkLst>
            <pc:docMk/>
            <pc:sldMk cId="4099073890" sldId="2630"/>
            <ac:spMk id="14" creationId="{6D23735E-C842-80F5-EEF5-903DE21A44ED}"/>
          </ac:spMkLst>
        </pc:spChg>
        <pc:spChg chg="add mod">
          <ac:chgData name="Katy Cummings" userId="8943e281-8307-4b61-9842-5ac0218e0a4d" providerId="ADAL" clId="{EE6A42D9-2C94-4456-B78A-B9DEB39356CA}" dt="2024-04-24T14:50:20.652" v="18303" actId="14100"/>
          <ac:spMkLst>
            <pc:docMk/>
            <pc:sldMk cId="4099073890" sldId="2630"/>
            <ac:spMk id="15" creationId="{A72CF28E-1336-38E1-3974-16717E9540A6}"/>
          </ac:spMkLst>
        </pc:spChg>
        <pc:spChg chg="add del mod">
          <ac:chgData name="Katy Cummings" userId="8943e281-8307-4b61-9842-5ac0218e0a4d" providerId="ADAL" clId="{EE6A42D9-2C94-4456-B78A-B9DEB39356CA}" dt="2024-04-24T14:17:03.482" v="17202" actId="26606"/>
          <ac:spMkLst>
            <pc:docMk/>
            <pc:sldMk cId="4099073890" sldId="2630"/>
            <ac:spMk id="16" creationId="{3A2264D6-919C-8E47-DA0C-ED25EFFC3AD7}"/>
          </ac:spMkLst>
        </pc:spChg>
        <pc:spChg chg="add del mod">
          <ac:chgData name="Katy Cummings" userId="8943e281-8307-4b61-9842-5ac0218e0a4d" providerId="ADAL" clId="{EE6A42D9-2C94-4456-B78A-B9DEB39356CA}" dt="2024-04-26T12:59:25.777" v="18445" actId="478"/>
          <ac:spMkLst>
            <pc:docMk/>
            <pc:sldMk cId="4099073890" sldId="2630"/>
            <ac:spMk id="30" creationId="{B1B8880F-58F2-B965-B9A8-2DA3C23EAFA6}"/>
          </ac:spMkLst>
        </pc:spChg>
        <pc:grpChg chg="add del mod">
          <ac:chgData name="Katy Cummings" userId="8943e281-8307-4b61-9842-5ac0218e0a4d" providerId="ADAL" clId="{EE6A42D9-2C94-4456-B78A-B9DEB39356CA}" dt="2024-04-26T12:57:02.986" v="18418" actId="478"/>
          <ac:grpSpMkLst>
            <pc:docMk/>
            <pc:sldMk cId="4099073890" sldId="2630"/>
            <ac:grpSpMk id="17" creationId="{D425B0C2-23A1-703F-B9F4-BEDFD5D84690}"/>
          </ac:grpSpMkLst>
        </pc:grpChg>
        <pc:grpChg chg="add mod">
          <ac:chgData name="Katy Cummings" userId="8943e281-8307-4b61-9842-5ac0218e0a4d" providerId="ADAL" clId="{EE6A42D9-2C94-4456-B78A-B9DEB39356CA}" dt="2024-04-24T14:51:14.248" v="18307" actId="164"/>
          <ac:grpSpMkLst>
            <pc:docMk/>
            <pc:sldMk cId="4099073890" sldId="2630"/>
            <ac:grpSpMk id="27" creationId="{C78DD36D-FC06-BF2D-FEBE-47DE0ED12BA0}"/>
          </ac:grpSpMkLst>
        </pc:grpChg>
        <pc:graphicFrameChg chg="add mod">
          <ac:chgData name="Katy Cummings" userId="8943e281-8307-4b61-9842-5ac0218e0a4d" providerId="ADAL" clId="{EE6A42D9-2C94-4456-B78A-B9DEB39356CA}" dt="2024-04-26T12:57:52.717" v="18441" actId="2084"/>
          <ac:graphicFrameMkLst>
            <pc:docMk/>
            <pc:sldMk cId="4099073890" sldId="2630"/>
            <ac:graphicFrameMk id="18" creationId="{3F8AAF3B-9A6D-B7EB-0E74-A93196102663}"/>
          </ac:graphicFrameMkLst>
        </pc:graphicFrameChg>
        <pc:picChg chg="add del mod">
          <ac:chgData name="Katy Cummings" userId="8943e281-8307-4b61-9842-5ac0218e0a4d" providerId="ADAL" clId="{EE6A42D9-2C94-4456-B78A-B9DEB39356CA}" dt="2024-04-24T14:16:21.285" v="17195" actId="478"/>
          <ac:picMkLst>
            <pc:docMk/>
            <pc:sldMk cId="4099073890" sldId="2630"/>
            <ac:picMk id="6" creationId="{786F884E-C697-1050-CD4E-1E73CB742C26}"/>
          </ac:picMkLst>
        </pc:picChg>
        <pc:picChg chg="add mod">
          <ac:chgData name="Katy Cummings" userId="8943e281-8307-4b61-9842-5ac0218e0a4d" providerId="ADAL" clId="{EE6A42D9-2C94-4456-B78A-B9DEB39356CA}" dt="2024-04-24T14:51:14.248" v="18307" actId="164"/>
          <ac:picMkLst>
            <pc:docMk/>
            <pc:sldMk cId="4099073890" sldId="2630"/>
            <ac:picMk id="9" creationId="{9F062502-0341-6586-7642-716D54D5C9D1}"/>
          </ac:picMkLst>
        </pc:picChg>
        <pc:picChg chg="add del mod">
          <ac:chgData name="Katy Cummings" userId="8943e281-8307-4b61-9842-5ac0218e0a4d" providerId="ADAL" clId="{EE6A42D9-2C94-4456-B78A-B9DEB39356CA}" dt="2024-04-24T14:21:34.489" v="17208" actId="478"/>
          <ac:picMkLst>
            <pc:docMk/>
            <pc:sldMk cId="4099073890" sldId="2630"/>
            <ac:picMk id="11" creationId="{0C2D7EF8-0812-68D0-4219-40C5B5174E11}"/>
          </ac:picMkLst>
        </pc:picChg>
        <pc:picChg chg="add mod">
          <ac:chgData name="Katy Cummings" userId="8943e281-8307-4b61-9842-5ac0218e0a4d" providerId="ADAL" clId="{EE6A42D9-2C94-4456-B78A-B9DEB39356CA}" dt="2024-04-24T14:51:14.248" v="18307" actId="164"/>
          <ac:picMkLst>
            <pc:docMk/>
            <pc:sldMk cId="4099073890" sldId="2630"/>
            <ac:picMk id="20" creationId="{541237A3-B325-E14F-4385-963ED95624ED}"/>
          </ac:picMkLst>
        </pc:picChg>
        <pc:picChg chg="add mod">
          <ac:chgData name="Katy Cummings" userId="8943e281-8307-4b61-9842-5ac0218e0a4d" providerId="ADAL" clId="{EE6A42D9-2C94-4456-B78A-B9DEB39356CA}" dt="2024-04-24T14:51:14.248" v="18307" actId="164"/>
          <ac:picMkLst>
            <pc:docMk/>
            <pc:sldMk cId="4099073890" sldId="2630"/>
            <ac:picMk id="22" creationId="{E915A1D3-B4C3-0D56-1899-BABBFADDB590}"/>
          </ac:picMkLst>
        </pc:picChg>
        <pc:picChg chg="add mod">
          <ac:chgData name="Katy Cummings" userId="8943e281-8307-4b61-9842-5ac0218e0a4d" providerId="ADAL" clId="{EE6A42D9-2C94-4456-B78A-B9DEB39356CA}" dt="2024-04-24T14:51:14.248" v="18307" actId="164"/>
          <ac:picMkLst>
            <pc:docMk/>
            <pc:sldMk cId="4099073890" sldId="2630"/>
            <ac:picMk id="24" creationId="{CD95170A-1BFB-1094-0249-53E56AED9F7A}"/>
          </ac:picMkLst>
        </pc:picChg>
        <pc:picChg chg="add mod">
          <ac:chgData name="Katy Cummings" userId="8943e281-8307-4b61-9842-5ac0218e0a4d" providerId="ADAL" clId="{EE6A42D9-2C94-4456-B78A-B9DEB39356CA}" dt="2024-04-24T14:51:14.248" v="18307" actId="164"/>
          <ac:picMkLst>
            <pc:docMk/>
            <pc:sldMk cId="4099073890" sldId="2630"/>
            <ac:picMk id="26" creationId="{7C3D757E-E1F4-C3CF-F2E6-1E8307A65C09}"/>
          </ac:picMkLst>
        </pc:picChg>
        <pc:picChg chg="add mod">
          <ac:chgData name="Katy Cummings" userId="8943e281-8307-4b61-9842-5ac0218e0a4d" providerId="ADAL" clId="{EE6A42D9-2C94-4456-B78A-B9DEB39356CA}" dt="2024-04-26T12:59:31.882" v="18448" actId="1076"/>
          <ac:picMkLst>
            <pc:docMk/>
            <pc:sldMk cId="4099073890" sldId="2630"/>
            <ac:picMk id="29" creationId="{62D1C0A5-1B84-9C04-CEB6-CCF240E8BA6D}"/>
          </ac:picMkLst>
        </pc:picChg>
      </pc:sldChg>
      <pc:sldChg chg="addSp delSp modSp new mod">
        <pc:chgData name="Katy Cummings" userId="8943e281-8307-4b61-9842-5ac0218e0a4d" providerId="ADAL" clId="{EE6A42D9-2C94-4456-B78A-B9DEB39356CA}" dt="2024-04-26T13:40:27.464" v="18526" actId="14100"/>
        <pc:sldMkLst>
          <pc:docMk/>
          <pc:sldMk cId="3727101003" sldId="2631"/>
        </pc:sldMkLst>
        <pc:spChg chg="mod">
          <ac:chgData name="Katy Cummings" userId="8943e281-8307-4b61-9842-5ac0218e0a4d" providerId="ADAL" clId="{EE6A42D9-2C94-4456-B78A-B9DEB39356CA}" dt="2024-04-24T14:31:28.325" v="17713" actId="20577"/>
          <ac:spMkLst>
            <pc:docMk/>
            <pc:sldMk cId="3727101003" sldId="2631"/>
            <ac:spMk id="2" creationId="{EB79467E-C63D-39DF-6DC7-484BF697188F}"/>
          </ac:spMkLst>
        </pc:spChg>
        <pc:spChg chg="del mod">
          <ac:chgData name="Katy Cummings" userId="8943e281-8307-4b61-9842-5ac0218e0a4d" providerId="ADAL" clId="{EE6A42D9-2C94-4456-B78A-B9DEB39356CA}" dt="2024-04-24T14:07:19.905" v="17034" actId="12084"/>
          <ac:spMkLst>
            <pc:docMk/>
            <pc:sldMk cId="3727101003" sldId="2631"/>
            <ac:spMk id="3" creationId="{61078256-088E-0179-984E-1569AE978393}"/>
          </ac:spMkLst>
        </pc:spChg>
        <pc:graphicFrameChg chg="add mod modGraphic">
          <ac:chgData name="Katy Cummings" userId="8943e281-8307-4b61-9842-5ac0218e0a4d" providerId="ADAL" clId="{EE6A42D9-2C94-4456-B78A-B9DEB39356CA}" dt="2024-04-26T13:40:27.464" v="18526" actId="14100"/>
          <ac:graphicFrameMkLst>
            <pc:docMk/>
            <pc:sldMk cId="3727101003" sldId="2631"/>
            <ac:graphicFrameMk id="5" creationId="{C82E43B5-2F42-3A87-E376-86234AEEBCEB}"/>
          </ac:graphicFrameMkLst>
        </pc:graphicFrameChg>
      </pc:sldChg>
      <pc:sldChg chg="addSp modSp add mod modNotesTx">
        <pc:chgData name="Katy Cummings" userId="8943e281-8307-4b61-9842-5ac0218e0a4d" providerId="ADAL" clId="{EE6A42D9-2C94-4456-B78A-B9DEB39356CA}" dt="2024-04-26T13:02:54.398" v="18458" actId="313"/>
        <pc:sldMkLst>
          <pc:docMk/>
          <pc:sldMk cId="1487980140" sldId="2632"/>
        </pc:sldMkLst>
        <pc:spChg chg="mod">
          <ac:chgData name="Katy Cummings" userId="8943e281-8307-4b61-9842-5ac0218e0a4d" providerId="ADAL" clId="{EE6A42D9-2C94-4456-B78A-B9DEB39356CA}" dt="2024-04-24T14:13:24.142" v="17190" actId="20577"/>
          <ac:spMkLst>
            <pc:docMk/>
            <pc:sldMk cId="1487980140" sldId="2632"/>
            <ac:spMk id="2" creationId="{E7923109-D501-A584-3A0C-FE9241C4CFB4}"/>
          </ac:spMkLst>
        </pc:spChg>
        <pc:spChg chg="add mod">
          <ac:chgData name="Katy Cummings" userId="8943e281-8307-4b61-9842-5ac0218e0a4d" providerId="ADAL" clId="{EE6A42D9-2C94-4456-B78A-B9DEB39356CA}" dt="2024-04-26T13:02:54.398" v="18458" actId="313"/>
          <ac:spMkLst>
            <pc:docMk/>
            <pc:sldMk cId="1487980140" sldId="2632"/>
            <ac:spMk id="5" creationId="{5C30F184-D500-2EB3-7A97-FB2EBD0F7F9A}"/>
          </ac:spMkLst>
        </pc:spChg>
      </pc:sldChg>
      <pc:sldChg chg="addSp delSp modSp new mod ord modClrScheme chgLayout modNotesTx">
        <pc:chgData name="Katy Cummings" userId="8943e281-8307-4b61-9842-5ac0218e0a4d" providerId="ADAL" clId="{EE6A42D9-2C94-4456-B78A-B9DEB39356CA}" dt="2024-04-30T15:02:38.344" v="21490" actId="14100"/>
        <pc:sldMkLst>
          <pc:docMk/>
          <pc:sldMk cId="2393700112" sldId="2633"/>
        </pc:sldMkLst>
        <pc:spChg chg="add del mod">
          <ac:chgData name="Katy Cummings" userId="8943e281-8307-4b61-9842-5ac0218e0a4d" providerId="ADAL" clId="{EE6A42D9-2C94-4456-B78A-B9DEB39356CA}" dt="2024-04-30T14:59:49.081" v="21470" actId="1076"/>
          <ac:spMkLst>
            <pc:docMk/>
            <pc:sldMk cId="2393700112" sldId="2633"/>
            <ac:spMk id="2" creationId="{E2308FB5-7D38-CBAE-62CD-2A35B43D6DBF}"/>
          </ac:spMkLst>
        </pc:spChg>
        <pc:spChg chg="add del mod">
          <ac:chgData name="Katy Cummings" userId="8943e281-8307-4b61-9842-5ac0218e0a4d" providerId="ADAL" clId="{EE6A42D9-2C94-4456-B78A-B9DEB39356CA}" dt="2024-04-30T14:56:30.256" v="21436" actId="12084"/>
          <ac:spMkLst>
            <pc:docMk/>
            <pc:sldMk cId="2393700112" sldId="2633"/>
            <ac:spMk id="3" creationId="{49149CA5-648C-DB58-90CB-E840C63B9767}"/>
          </ac:spMkLst>
        </pc:spChg>
        <pc:spChg chg="mod">
          <ac:chgData name="Katy Cummings" userId="8943e281-8307-4b61-9842-5ac0218e0a4d" providerId="ADAL" clId="{EE6A42D9-2C94-4456-B78A-B9DEB39356CA}" dt="2024-04-30T14:55:16.679" v="21412" actId="26606"/>
          <ac:spMkLst>
            <pc:docMk/>
            <pc:sldMk cId="2393700112" sldId="2633"/>
            <ac:spMk id="4" creationId="{4BA54450-A1C8-4359-3DD2-5892C09367BD}"/>
          </ac:spMkLst>
        </pc:spChg>
        <pc:spChg chg="add del mod">
          <ac:chgData name="Katy Cummings" userId="8943e281-8307-4b61-9842-5ac0218e0a4d" providerId="ADAL" clId="{EE6A42D9-2C94-4456-B78A-B9DEB39356CA}" dt="2024-04-30T14:55:16.679" v="21412" actId="26606"/>
          <ac:spMkLst>
            <pc:docMk/>
            <pc:sldMk cId="2393700112" sldId="2633"/>
            <ac:spMk id="10" creationId="{9583804B-9A0F-BEBB-85A7-BB8751C6691A}"/>
          </ac:spMkLst>
        </pc:spChg>
        <pc:spChg chg="add del mod">
          <ac:chgData name="Katy Cummings" userId="8943e281-8307-4b61-9842-5ac0218e0a4d" providerId="ADAL" clId="{EE6A42D9-2C94-4456-B78A-B9DEB39356CA}" dt="2024-04-30T14:55:07.037" v="21410" actId="26606"/>
          <ac:spMkLst>
            <pc:docMk/>
            <pc:sldMk cId="2393700112" sldId="2633"/>
            <ac:spMk id="11" creationId="{7F166B83-3DBD-8F9F-1D4C-A752D0F8BCD2}"/>
          </ac:spMkLst>
        </pc:spChg>
        <pc:spChg chg="add del mod">
          <ac:chgData name="Katy Cummings" userId="8943e281-8307-4b61-9842-5ac0218e0a4d" providerId="ADAL" clId="{EE6A42D9-2C94-4456-B78A-B9DEB39356CA}" dt="2024-04-30T14:55:16.679" v="21412" actId="26606"/>
          <ac:spMkLst>
            <pc:docMk/>
            <pc:sldMk cId="2393700112" sldId="2633"/>
            <ac:spMk id="12" creationId="{600923D2-217E-7445-76BA-6634A44F2630}"/>
          </ac:spMkLst>
        </pc:spChg>
        <pc:spChg chg="add del mod">
          <ac:chgData name="Katy Cummings" userId="8943e281-8307-4b61-9842-5ac0218e0a4d" providerId="ADAL" clId="{EE6A42D9-2C94-4456-B78A-B9DEB39356CA}" dt="2024-04-30T14:55:07.037" v="21410" actId="26606"/>
          <ac:spMkLst>
            <pc:docMk/>
            <pc:sldMk cId="2393700112" sldId="2633"/>
            <ac:spMk id="13" creationId="{08A2ADDB-D2EF-0346-A174-E5BD252707F8}"/>
          </ac:spMkLst>
        </pc:spChg>
        <pc:spChg chg="add del mod">
          <ac:chgData name="Katy Cummings" userId="8943e281-8307-4b61-9842-5ac0218e0a4d" providerId="ADAL" clId="{EE6A42D9-2C94-4456-B78A-B9DEB39356CA}" dt="2024-04-30T14:55:07.037" v="21410" actId="26606"/>
          <ac:spMkLst>
            <pc:docMk/>
            <pc:sldMk cId="2393700112" sldId="2633"/>
            <ac:spMk id="15" creationId="{24B350F1-3370-9C0A-0D78-B255D11CEF95}"/>
          </ac:spMkLst>
        </pc:spChg>
        <pc:spChg chg="add del mod">
          <ac:chgData name="Katy Cummings" userId="8943e281-8307-4b61-9842-5ac0218e0a4d" providerId="ADAL" clId="{EE6A42D9-2C94-4456-B78A-B9DEB39356CA}" dt="2024-04-30T14:55:07.037" v="21410" actId="26606"/>
          <ac:spMkLst>
            <pc:docMk/>
            <pc:sldMk cId="2393700112" sldId="2633"/>
            <ac:spMk id="17" creationId="{88E7425C-5D1A-767F-0964-E73ECE532099}"/>
          </ac:spMkLst>
        </pc:spChg>
        <pc:spChg chg="add del mod">
          <ac:chgData name="Katy Cummings" userId="8943e281-8307-4b61-9842-5ac0218e0a4d" providerId="ADAL" clId="{EE6A42D9-2C94-4456-B78A-B9DEB39356CA}" dt="2024-04-30T15:01:56.758" v="21483" actId="478"/>
          <ac:spMkLst>
            <pc:docMk/>
            <pc:sldMk cId="2393700112" sldId="2633"/>
            <ac:spMk id="23" creationId="{CB5F9F7B-371B-3514-5E32-AF8B659F34B7}"/>
          </ac:spMkLst>
        </pc:spChg>
        <pc:graphicFrameChg chg="add mod">
          <ac:chgData name="Katy Cummings" userId="8943e281-8307-4b61-9842-5ac0218e0a4d" providerId="ADAL" clId="{EE6A42D9-2C94-4456-B78A-B9DEB39356CA}" dt="2024-04-30T15:01:14.051" v="21479" actId="2084"/>
          <ac:graphicFrameMkLst>
            <pc:docMk/>
            <pc:sldMk cId="2393700112" sldId="2633"/>
            <ac:graphicFrameMk id="5" creationId="{4DDF73F0-3A1F-337A-670E-A56CBDC6A62C}"/>
          </ac:graphicFrameMkLst>
        </pc:graphicFrameChg>
        <pc:graphicFrameChg chg="add del mod">
          <ac:chgData name="Katy Cummings" userId="8943e281-8307-4b61-9842-5ac0218e0a4d" providerId="ADAL" clId="{EE6A42D9-2C94-4456-B78A-B9DEB39356CA}" dt="2024-04-30T14:55:07.037" v="21410" actId="26606"/>
          <ac:graphicFrameMkLst>
            <pc:docMk/>
            <pc:sldMk cId="2393700112" sldId="2633"/>
            <ac:graphicFrameMk id="6" creationId="{616568E6-F821-85B3-F08A-B4B4E81083EB}"/>
          </ac:graphicFrameMkLst>
        </pc:graphicFrameChg>
        <pc:graphicFrameChg chg="add del mod">
          <ac:chgData name="Katy Cummings" userId="8943e281-8307-4b61-9842-5ac0218e0a4d" providerId="ADAL" clId="{EE6A42D9-2C94-4456-B78A-B9DEB39356CA}" dt="2024-04-30T14:55:16.679" v="21412" actId="26606"/>
          <ac:graphicFrameMkLst>
            <pc:docMk/>
            <pc:sldMk cId="2393700112" sldId="2633"/>
            <ac:graphicFrameMk id="19" creationId="{08D13B3F-C469-4605-5E93-1A812315E291}"/>
          </ac:graphicFrameMkLst>
        </pc:graphicFrameChg>
        <pc:picChg chg="add del">
          <ac:chgData name="Katy Cummings" userId="8943e281-8307-4b61-9842-5ac0218e0a4d" providerId="ADAL" clId="{EE6A42D9-2C94-4456-B78A-B9DEB39356CA}" dt="2024-04-30T14:55:07.037" v="21410" actId="26606"/>
          <ac:picMkLst>
            <pc:docMk/>
            <pc:sldMk cId="2393700112" sldId="2633"/>
            <ac:picMk id="7" creationId="{D76B3BB4-78AA-55C6-A632-9E6941616EDB}"/>
          </ac:picMkLst>
        </pc:picChg>
        <pc:picChg chg="add mod">
          <ac:chgData name="Katy Cummings" userId="8943e281-8307-4b61-9842-5ac0218e0a4d" providerId="ADAL" clId="{EE6A42D9-2C94-4456-B78A-B9DEB39356CA}" dt="2024-04-30T14:58:35.982" v="21459" actId="1076"/>
          <ac:picMkLst>
            <pc:docMk/>
            <pc:sldMk cId="2393700112" sldId="2633"/>
            <ac:picMk id="9" creationId="{04827E8E-C805-F20D-64E3-4D2BCB2ACC31}"/>
          </ac:picMkLst>
        </pc:picChg>
        <pc:picChg chg="add mod">
          <ac:chgData name="Katy Cummings" userId="8943e281-8307-4b61-9842-5ac0218e0a4d" providerId="ADAL" clId="{EE6A42D9-2C94-4456-B78A-B9DEB39356CA}" dt="2024-04-30T14:59:57.491" v="21472" actId="1076"/>
          <ac:picMkLst>
            <pc:docMk/>
            <pc:sldMk cId="2393700112" sldId="2633"/>
            <ac:picMk id="16" creationId="{0AE8BD1B-4FD2-5474-448A-260CC6F1C2B6}"/>
          </ac:picMkLst>
        </pc:picChg>
        <pc:picChg chg="add mod">
          <ac:chgData name="Katy Cummings" userId="8943e281-8307-4b61-9842-5ac0218e0a4d" providerId="ADAL" clId="{EE6A42D9-2C94-4456-B78A-B9DEB39356CA}" dt="2024-04-30T15:01:04.179" v="21477" actId="14100"/>
          <ac:picMkLst>
            <pc:docMk/>
            <pc:sldMk cId="2393700112" sldId="2633"/>
            <ac:picMk id="20" creationId="{F4D0579F-6A3E-239A-798B-24CCA70343FC}"/>
          </ac:picMkLst>
        </pc:picChg>
        <pc:picChg chg="add del mod">
          <ac:chgData name="Katy Cummings" userId="8943e281-8307-4b61-9842-5ac0218e0a4d" providerId="ADAL" clId="{EE6A42D9-2C94-4456-B78A-B9DEB39356CA}" dt="2024-04-30T15:01:56.758" v="21483" actId="478"/>
          <ac:picMkLst>
            <pc:docMk/>
            <pc:sldMk cId="2393700112" sldId="2633"/>
            <ac:picMk id="22" creationId="{CF867478-6925-6953-31FF-F1C840C1E0CD}"/>
          </ac:picMkLst>
        </pc:picChg>
        <pc:picChg chg="add mod">
          <ac:chgData name="Katy Cummings" userId="8943e281-8307-4b61-9842-5ac0218e0a4d" providerId="ADAL" clId="{EE6A42D9-2C94-4456-B78A-B9DEB39356CA}" dt="2024-04-30T15:02:38.344" v="21490" actId="14100"/>
          <ac:picMkLst>
            <pc:docMk/>
            <pc:sldMk cId="2393700112" sldId="2633"/>
            <ac:picMk id="25" creationId="{8903C2FD-419B-512B-1310-750712CB4317}"/>
          </ac:picMkLst>
        </pc:picChg>
      </pc:sldChg>
      <pc:sldChg chg="add modNotesTx">
        <pc:chgData name="Katy Cummings" userId="8943e281-8307-4b61-9842-5ac0218e0a4d" providerId="ADAL" clId="{EE6A42D9-2C94-4456-B78A-B9DEB39356CA}" dt="2024-04-30T14:01:32.507" v="20791" actId="20577"/>
        <pc:sldMkLst>
          <pc:docMk/>
          <pc:sldMk cId="410867298" sldId="2634"/>
        </pc:sldMkLst>
      </pc:sldChg>
      <pc:sldChg chg="addSp delSp modSp new mod modClrScheme chgLayout">
        <pc:chgData name="Katy Cummings" userId="8943e281-8307-4b61-9842-5ac0218e0a4d" providerId="ADAL" clId="{EE6A42D9-2C94-4456-B78A-B9DEB39356CA}" dt="2024-04-30T19:33:24.294" v="24794" actId="1076"/>
        <pc:sldMkLst>
          <pc:docMk/>
          <pc:sldMk cId="2178087537" sldId="2635"/>
        </pc:sldMkLst>
        <pc:spChg chg="del">
          <ac:chgData name="Katy Cummings" userId="8943e281-8307-4b61-9842-5ac0218e0a4d" providerId="ADAL" clId="{EE6A42D9-2C94-4456-B78A-B9DEB39356CA}" dt="2024-04-30T16:00:52.237" v="21906" actId="700"/>
          <ac:spMkLst>
            <pc:docMk/>
            <pc:sldMk cId="2178087537" sldId="2635"/>
            <ac:spMk id="2" creationId="{8D74A79C-49B1-B69D-22FA-85201A352755}"/>
          </ac:spMkLst>
        </pc:spChg>
        <pc:spChg chg="del">
          <ac:chgData name="Katy Cummings" userId="8943e281-8307-4b61-9842-5ac0218e0a4d" providerId="ADAL" clId="{EE6A42D9-2C94-4456-B78A-B9DEB39356CA}" dt="2024-04-30T16:00:52.237" v="21906" actId="700"/>
          <ac:spMkLst>
            <pc:docMk/>
            <pc:sldMk cId="2178087537" sldId="2635"/>
            <ac:spMk id="3" creationId="{CE6360D0-D8EA-0E55-8280-2C6A7D6B0750}"/>
          </ac:spMkLst>
        </pc:spChg>
        <pc:spChg chg="mod ord">
          <ac:chgData name="Katy Cummings" userId="8943e281-8307-4b61-9842-5ac0218e0a4d" providerId="ADAL" clId="{EE6A42D9-2C94-4456-B78A-B9DEB39356CA}" dt="2024-04-30T16:00:52.237" v="21906" actId="700"/>
          <ac:spMkLst>
            <pc:docMk/>
            <pc:sldMk cId="2178087537" sldId="2635"/>
            <ac:spMk id="4" creationId="{239871E7-BFDC-A19E-663C-B1553C766EC9}"/>
          </ac:spMkLst>
        </pc:spChg>
        <pc:grpChg chg="add mod">
          <ac:chgData name="Katy Cummings" userId="8943e281-8307-4b61-9842-5ac0218e0a4d" providerId="ADAL" clId="{EE6A42D9-2C94-4456-B78A-B9DEB39356CA}" dt="2024-04-30T15:57:43.281" v="21887"/>
          <ac:grpSpMkLst>
            <pc:docMk/>
            <pc:sldMk cId="2178087537" sldId="2635"/>
            <ac:grpSpMk id="6" creationId="{8A6EED05-E82B-E117-79E9-E4F1B7AA3BB8}"/>
          </ac:grpSpMkLst>
        </pc:grpChg>
        <pc:grpChg chg="add mod">
          <ac:chgData name="Katy Cummings" userId="8943e281-8307-4b61-9842-5ac0218e0a4d" providerId="ADAL" clId="{EE6A42D9-2C94-4456-B78A-B9DEB39356CA}" dt="2024-04-30T15:57:39.980" v="21886"/>
          <ac:grpSpMkLst>
            <pc:docMk/>
            <pc:sldMk cId="2178087537" sldId="2635"/>
            <ac:grpSpMk id="42" creationId="{E9B48184-BEC5-2B3B-4FE9-42949BE68DC6}"/>
          </ac:grpSpMkLst>
        </pc:grpChg>
        <pc:graphicFrameChg chg="add mod">
          <ac:chgData name="Katy Cummings" userId="8943e281-8307-4b61-9842-5ac0218e0a4d" providerId="ADAL" clId="{EE6A42D9-2C94-4456-B78A-B9DEB39356CA}" dt="2024-04-30T19:33:15.293" v="24793" actId="20577"/>
          <ac:graphicFrameMkLst>
            <pc:docMk/>
            <pc:sldMk cId="2178087537" sldId="2635"/>
            <ac:graphicFrameMk id="5" creationId="{B54B8684-CD08-F291-51F9-076A71DA9AF5}"/>
          </ac:graphicFrameMkLst>
        </pc:graphicFrameChg>
        <pc:graphicFrameChg chg="add mod">
          <ac:chgData name="Katy Cummings" userId="8943e281-8307-4b61-9842-5ac0218e0a4d" providerId="ADAL" clId="{EE6A42D9-2C94-4456-B78A-B9DEB39356CA}" dt="2024-04-30T15:57:39.980" v="21886"/>
          <ac:graphicFrameMkLst>
            <pc:docMk/>
            <pc:sldMk cId="2178087537" sldId="2635"/>
            <ac:graphicFrameMk id="41" creationId="{DDD9AC4A-6FFF-76C7-045E-D614FDEB2A63}"/>
          </ac:graphicFrameMkLst>
        </pc:graphicFrameChg>
        <pc:picChg chg="mod">
          <ac:chgData name="Katy Cummings" userId="8943e281-8307-4b61-9842-5ac0218e0a4d" providerId="ADAL" clId="{EE6A42D9-2C94-4456-B78A-B9DEB39356CA}" dt="2024-04-30T15:57:43.281" v="21887"/>
          <ac:picMkLst>
            <pc:docMk/>
            <pc:sldMk cId="2178087537" sldId="2635"/>
            <ac:picMk id="7" creationId="{2EA99E1B-0EE1-DC57-4FB0-2CA7F67EF38D}"/>
          </ac:picMkLst>
        </pc:picChg>
        <pc:picChg chg="mod">
          <ac:chgData name="Katy Cummings" userId="8943e281-8307-4b61-9842-5ac0218e0a4d" providerId="ADAL" clId="{EE6A42D9-2C94-4456-B78A-B9DEB39356CA}" dt="2024-04-30T19:33:24.294" v="24794" actId="1076"/>
          <ac:picMkLst>
            <pc:docMk/>
            <pc:sldMk cId="2178087537" sldId="2635"/>
            <ac:picMk id="8" creationId="{81000FA2-5E6E-05DF-8910-16C1C739A9D0}"/>
          </ac:picMkLst>
        </pc:picChg>
        <pc:picChg chg="mod">
          <ac:chgData name="Katy Cummings" userId="8943e281-8307-4b61-9842-5ac0218e0a4d" providerId="ADAL" clId="{EE6A42D9-2C94-4456-B78A-B9DEB39356CA}" dt="2024-04-30T15:59:20.111" v="21897"/>
          <ac:picMkLst>
            <pc:docMk/>
            <pc:sldMk cId="2178087537" sldId="2635"/>
            <ac:picMk id="9" creationId="{CFEE8684-BD6D-2D40-DDF3-4FB930543F88}"/>
          </ac:picMkLst>
        </pc:picChg>
        <pc:picChg chg="mod">
          <ac:chgData name="Katy Cummings" userId="8943e281-8307-4b61-9842-5ac0218e0a4d" providerId="ADAL" clId="{EE6A42D9-2C94-4456-B78A-B9DEB39356CA}" dt="2024-04-30T15:57:43.281" v="21887"/>
          <ac:picMkLst>
            <pc:docMk/>
            <pc:sldMk cId="2178087537" sldId="2635"/>
            <ac:picMk id="10" creationId="{0BD507C5-DD4E-4592-420F-C1F28E730147}"/>
          </ac:picMkLst>
        </pc:picChg>
        <pc:picChg chg="mod">
          <ac:chgData name="Katy Cummings" userId="8943e281-8307-4b61-9842-5ac0218e0a4d" providerId="ADAL" clId="{EE6A42D9-2C94-4456-B78A-B9DEB39356CA}" dt="2024-04-30T15:57:43.281" v="21887"/>
          <ac:picMkLst>
            <pc:docMk/>
            <pc:sldMk cId="2178087537" sldId="2635"/>
            <ac:picMk id="11" creationId="{DBA67443-02C6-B6E1-6BFD-0D2225EE2C46}"/>
          </ac:picMkLst>
        </pc:picChg>
        <pc:picChg chg="mod">
          <ac:chgData name="Katy Cummings" userId="8943e281-8307-4b61-9842-5ac0218e0a4d" providerId="ADAL" clId="{EE6A42D9-2C94-4456-B78A-B9DEB39356CA}" dt="2024-04-30T15:57:43.281" v="21887"/>
          <ac:picMkLst>
            <pc:docMk/>
            <pc:sldMk cId="2178087537" sldId="2635"/>
            <ac:picMk id="12" creationId="{F20539D5-93BD-6708-B72C-436231B4E8CA}"/>
          </ac:picMkLst>
        </pc:picChg>
        <pc:picChg chg="mod">
          <ac:chgData name="Katy Cummings" userId="8943e281-8307-4b61-9842-5ac0218e0a4d" providerId="ADAL" clId="{EE6A42D9-2C94-4456-B78A-B9DEB39356CA}" dt="2024-04-30T15:57:43.281" v="21887"/>
          <ac:picMkLst>
            <pc:docMk/>
            <pc:sldMk cId="2178087537" sldId="2635"/>
            <ac:picMk id="13" creationId="{AA1FBA7C-564A-8A54-2B26-951834D03C02}"/>
          </ac:picMkLst>
        </pc:picChg>
        <pc:picChg chg="mod">
          <ac:chgData name="Katy Cummings" userId="8943e281-8307-4b61-9842-5ac0218e0a4d" providerId="ADAL" clId="{EE6A42D9-2C94-4456-B78A-B9DEB39356CA}" dt="2024-04-30T15:57:39.980" v="21886"/>
          <ac:picMkLst>
            <pc:docMk/>
            <pc:sldMk cId="2178087537" sldId="2635"/>
            <ac:picMk id="43" creationId="{6030346C-9F0E-F6DE-5C59-C41013C5A827}"/>
          </ac:picMkLst>
        </pc:picChg>
        <pc:picChg chg="mod">
          <ac:chgData name="Katy Cummings" userId="8943e281-8307-4b61-9842-5ac0218e0a4d" providerId="ADAL" clId="{EE6A42D9-2C94-4456-B78A-B9DEB39356CA}" dt="2024-04-30T15:57:39.980" v="21886"/>
          <ac:picMkLst>
            <pc:docMk/>
            <pc:sldMk cId="2178087537" sldId="2635"/>
            <ac:picMk id="44" creationId="{E272068A-5A7C-6C4A-53FD-DEC6F7B5E06D}"/>
          </ac:picMkLst>
        </pc:picChg>
        <pc:picChg chg="mod">
          <ac:chgData name="Katy Cummings" userId="8943e281-8307-4b61-9842-5ac0218e0a4d" providerId="ADAL" clId="{EE6A42D9-2C94-4456-B78A-B9DEB39356CA}" dt="2024-04-30T15:57:39.980" v="21886"/>
          <ac:picMkLst>
            <pc:docMk/>
            <pc:sldMk cId="2178087537" sldId="2635"/>
            <ac:picMk id="45" creationId="{2AC5003E-060A-2481-56F9-4E8CC946CF82}"/>
          </ac:picMkLst>
        </pc:picChg>
        <pc:picChg chg="mod">
          <ac:chgData name="Katy Cummings" userId="8943e281-8307-4b61-9842-5ac0218e0a4d" providerId="ADAL" clId="{EE6A42D9-2C94-4456-B78A-B9DEB39356CA}" dt="2024-04-30T15:57:39.980" v="21886"/>
          <ac:picMkLst>
            <pc:docMk/>
            <pc:sldMk cId="2178087537" sldId="2635"/>
            <ac:picMk id="46" creationId="{A71F6A96-3C06-EB8F-37AA-463940024F96}"/>
          </ac:picMkLst>
        </pc:picChg>
        <pc:picChg chg="mod">
          <ac:chgData name="Katy Cummings" userId="8943e281-8307-4b61-9842-5ac0218e0a4d" providerId="ADAL" clId="{EE6A42D9-2C94-4456-B78A-B9DEB39356CA}" dt="2024-04-30T15:57:39.980" v="21886"/>
          <ac:picMkLst>
            <pc:docMk/>
            <pc:sldMk cId="2178087537" sldId="2635"/>
            <ac:picMk id="47" creationId="{DDC3F74F-12C2-F4D9-D495-A52800711219}"/>
          </ac:picMkLst>
        </pc:picChg>
        <pc:picChg chg="mod">
          <ac:chgData name="Katy Cummings" userId="8943e281-8307-4b61-9842-5ac0218e0a4d" providerId="ADAL" clId="{EE6A42D9-2C94-4456-B78A-B9DEB39356CA}" dt="2024-04-30T15:57:39.980" v="21886"/>
          <ac:picMkLst>
            <pc:docMk/>
            <pc:sldMk cId="2178087537" sldId="2635"/>
            <ac:picMk id="48" creationId="{150C4724-FEB5-610D-7A02-1D2642B91756}"/>
          </ac:picMkLst>
        </pc:picChg>
        <pc:picChg chg="mod">
          <ac:chgData name="Katy Cummings" userId="8943e281-8307-4b61-9842-5ac0218e0a4d" providerId="ADAL" clId="{EE6A42D9-2C94-4456-B78A-B9DEB39356CA}" dt="2024-04-30T15:57:39.980" v="21886"/>
          <ac:picMkLst>
            <pc:docMk/>
            <pc:sldMk cId="2178087537" sldId="2635"/>
            <ac:picMk id="49" creationId="{9FDFCCFF-875F-76F9-8BD2-03A5F45C0867}"/>
          </ac:picMkLst>
        </pc:picChg>
      </pc:sldChg>
      <pc:sldChg chg="addSp delSp modSp new del mod modClrScheme chgLayout">
        <pc:chgData name="Katy Cummings" userId="8943e281-8307-4b61-9842-5ac0218e0a4d" providerId="ADAL" clId="{EE6A42D9-2C94-4456-B78A-B9DEB39356CA}" dt="2024-04-30T20:44:23.832" v="25320" actId="47"/>
        <pc:sldMkLst>
          <pc:docMk/>
          <pc:sldMk cId="295478796" sldId="2636"/>
        </pc:sldMkLst>
        <pc:spChg chg="del mod ord">
          <ac:chgData name="Katy Cummings" userId="8943e281-8307-4b61-9842-5ac0218e0a4d" providerId="ADAL" clId="{EE6A42D9-2C94-4456-B78A-B9DEB39356CA}" dt="2024-04-30T16:34:39.594" v="22355" actId="700"/>
          <ac:spMkLst>
            <pc:docMk/>
            <pc:sldMk cId="295478796" sldId="2636"/>
            <ac:spMk id="2" creationId="{1993ECFF-F493-D31E-6E9B-E5F5AA83A5E8}"/>
          </ac:spMkLst>
        </pc:spChg>
        <pc:spChg chg="del mod ord">
          <ac:chgData name="Katy Cummings" userId="8943e281-8307-4b61-9842-5ac0218e0a4d" providerId="ADAL" clId="{EE6A42D9-2C94-4456-B78A-B9DEB39356CA}" dt="2024-04-30T16:34:39.594" v="22355" actId="700"/>
          <ac:spMkLst>
            <pc:docMk/>
            <pc:sldMk cId="295478796" sldId="2636"/>
            <ac:spMk id="3" creationId="{4FF77293-0456-386F-BCDB-79E5E63FCBF5}"/>
          </ac:spMkLst>
        </pc:spChg>
        <pc:spChg chg="del">
          <ac:chgData name="Katy Cummings" userId="8943e281-8307-4b61-9842-5ac0218e0a4d" providerId="ADAL" clId="{EE6A42D9-2C94-4456-B78A-B9DEB39356CA}" dt="2024-04-30T16:34:39.594" v="22355" actId="700"/>
          <ac:spMkLst>
            <pc:docMk/>
            <pc:sldMk cId="295478796" sldId="2636"/>
            <ac:spMk id="4" creationId="{DFAFB890-5F78-BD4E-6C8D-0FD06505FAA9}"/>
          </ac:spMkLst>
        </pc:spChg>
        <pc:spChg chg="mod ord">
          <ac:chgData name="Katy Cummings" userId="8943e281-8307-4b61-9842-5ac0218e0a4d" providerId="ADAL" clId="{EE6A42D9-2C94-4456-B78A-B9DEB39356CA}" dt="2024-04-30T17:01:36.737" v="22521" actId="700"/>
          <ac:spMkLst>
            <pc:docMk/>
            <pc:sldMk cId="295478796" sldId="2636"/>
            <ac:spMk id="5" creationId="{A9DCFC9F-4B4E-79B2-7237-DB5159C3E793}"/>
          </ac:spMkLst>
        </pc:spChg>
        <pc:spChg chg="add del mod ord">
          <ac:chgData name="Katy Cummings" userId="8943e281-8307-4b61-9842-5ac0218e0a4d" providerId="ADAL" clId="{EE6A42D9-2C94-4456-B78A-B9DEB39356CA}" dt="2024-04-30T17:02:03.602" v="22531" actId="478"/>
          <ac:spMkLst>
            <pc:docMk/>
            <pc:sldMk cId="295478796" sldId="2636"/>
            <ac:spMk id="6" creationId="{64286AAD-8A0F-09D4-F32D-C5ED2BDCA8AD}"/>
          </ac:spMkLst>
        </pc:spChg>
        <pc:spChg chg="add mod ord">
          <ac:chgData name="Katy Cummings" userId="8943e281-8307-4b61-9842-5ac0218e0a4d" providerId="ADAL" clId="{EE6A42D9-2C94-4456-B78A-B9DEB39356CA}" dt="2024-04-30T17:05:03.253" v="22649" actId="403"/>
          <ac:spMkLst>
            <pc:docMk/>
            <pc:sldMk cId="295478796" sldId="2636"/>
            <ac:spMk id="7" creationId="{E0023D20-0A30-6A11-75D6-63B645A849D2}"/>
          </ac:spMkLst>
        </pc:spChg>
        <pc:spChg chg="add del mod ord">
          <ac:chgData name="Katy Cummings" userId="8943e281-8307-4b61-9842-5ac0218e0a4d" providerId="ADAL" clId="{EE6A42D9-2C94-4456-B78A-B9DEB39356CA}" dt="2024-04-30T17:01:36.737" v="22521" actId="700"/>
          <ac:spMkLst>
            <pc:docMk/>
            <pc:sldMk cId="295478796" sldId="2636"/>
            <ac:spMk id="8" creationId="{EDF9BD18-13A8-C65A-0177-34C98ABB6B1D}"/>
          </ac:spMkLst>
        </pc:spChg>
        <pc:spChg chg="add mod ord">
          <ac:chgData name="Katy Cummings" userId="8943e281-8307-4b61-9842-5ac0218e0a4d" providerId="ADAL" clId="{EE6A42D9-2C94-4456-B78A-B9DEB39356CA}" dt="2024-04-30T17:02:22.539" v="22572" actId="27636"/>
          <ac:spMkLst>
            <pc:docMk/>
            <pc:sldMk cId="295478796" sldId="2636"/>
            <ac:spMk id="9" creationId="{00CAB18C-42C8-029A-2840-85E8C3D8898B}"/>
          </ac:spMkLst>
        </pc:spChg>
        <pc:spChg chg="add mod ord">
          <ac:chgData name="Katy Cummings" userId="8943e281-8307-4b61-9842-5ac0218e0a4d" providerId="ADAL" clId="{EE6A42D9-2C94-4456-B78A-B9DEB39356CA}" dt="2024-04-30T17:02:22.539" v="22573" actId="27636"/>
          <ac:spMkLst>
            <pc:docMk/>
            <pc:sldMk cId="295478796" sldId="2636"/>
            <ac:spMk id="10" creationId="{B0956309-141E-92E8-ED86-66E067C70E0B}"/>
          </ac:spMkLst>
        </pc:spChg>
        <pc:spChg chg="add mod ord">
          <ac:chgData name="Katy Cummings" userId="8943e281-8307-4b61-9842-5ac0218e0a4d" providerId="ADAL" clId="{EE6A42D9-2C94-4456-B78A-B9DEB39356CA}" dt="2024-04-30T17:05:13.775" v="22651" actId="20577"/>
          <ac:spMkLst>
            <pc:docMk/>
            <pc:sldMk cId="295478796" sldId="2636"/>
            <ac:spMk id="11" creationId="{0497D24C-8195-7BE0-87DE-1DAF62954258}"/>
          </ac:spMkLst>
        </pc:spChg>
      </pc:sldChg>
      <pc:sldChg chg="addSp delSp modSp new mod modClrScheme chgLayout">
        <pc:chgData name="Katy Cummings" userId="8943e281-8307-4b61-9842-5ac0218e0a4d" providerId="ADAL" clId="{EE6A42D9-2C94-4456-B78A-B9DEB39356CA}" dt="2024-05-01T12:42:02.249" v="25986" actId="20577"/>
        <pc:sldMkLst>
          <pc:docMk/>
          <pc:sldMk cId="4203404257" sldId="2637"/>
        </pc:sldMkLst>
        <pc:spChg chg="del mod ord">
          <ac:chgData name="Katy Cummings" userId="8943e281-8307-4b61-9842-5ac0218e0a4d" providerId="ADAL" clId="{EE6A42D9-2C94-4456-B78A-B9DEB39356CA}" dt="2024-04-30T16:56:44.860" v="22387" actId="700"/>
          <ac:spMkLst>
            <pc:docMk/>
            <pc:sldMk cId="4203404257" sldId="2637"/>
            <ac:spMk id="2" creationId="{E86B09C9-F596-F85E-A4F9-4D6AC6025C02}"/>
          </ac:spMkLst>
        </pc:spChg>
        <pc:spChg chg="del mod ord">
          <ac:chgData name="Katy Cummings" userId="8943e281-8307-4b61-9842-5ac0218e0a4d" providerId="ADAL" clId="{EE6A42D9-2C94-4456-B78A-B9DEB39356CA}" dt="2024-04-30T16:56:44.860" v="22387" actId="700"/>
          <ac:spMkLst>
            <pc:docMk/>
            <pc:sldMk cId="4203404257" sldId="2637"/>
            <ac:spMk id="3" creationId="{D96BCF27-E7E3-C8CA-6437-984F263743E2}"/>
          </ac:spMkLst>
        </pc:spChg>
        <pc:spChg chg="del">
          <ac:chgData name="Katy Cummings" userId="8943e281-8307-4b61-9842-5ac0218e0a4d" providerId="ADAL" clId="{EE6A42D9-2C94-4456-B78A-B9DEB39356CA}" dt="2024-04-30T16:56:44.860" v="22387" actId="700"/>
          <ac:spMkLst>
            <pc:docMk/>
            <pc:sldMk cId="4203404257" sldId="2637"/>
            <ac:spMk id="4" creationId="{9B6B2608-87F2-CB38-D61A-5DA03D4F83D9}"/>
          </ac:spMkLst>
        </pc:spChg>
        <pc:spChg chg="mod ord">
          <ac:chgData name="Katy Cummings" userId="8943e281-8307-4b61-9842-5ac0218e0a4d" providerId="ADAL" clId="{EE6A42D9-2C94-4456-B78A-B9DEB39356CA}" dt="2024-04-30T16:56:44.860" v="22387" actId="700"/>
          <ac:spMkLst>
            <pc:docMk/>
            <pc:sldMk cId="4203404257" sldId="2637"/>
            <ac:spMk id="5" creationId="{E4639ED2-6B67-B58D-20DC-D47306A1E662}"/>
          </ac:spMkLst>
        </pc:spChg>
        <pc:spChg chg="add mod ord">
          <ac:chgData name="Katy Cummings" userId="8943e281-8307-4b61-9842-5ac0218e0a4d" providerId="ADAL" clId="{EE6A42D9-2C94-4456-B78A-B9DEB39356CA}" dt="2024-05-01T12:42:02.249" v="25986" actId="20577"/>
          <ac:spMkLst>
            <pc:docMk/>
            <pc:sldMk cId="4203404257" sldId="2637"/>
            <ac:spMk id="6" creationId="{ABEF799D-5FAE-A4DB-12FC-010EBCEC4F02}"/>
          </ac:spMkLst>
        </pc:spChg>
        <pc:spChg chg="add del mod ord">
          <ac:chgData name="Katy Cummings" userId="8943e281-8307-4b61-9842-5ac0218e0a4d" providerId="ADAL" clId="{EE6A42D9-2C94-4456-B78A-B9DEB39356CA}" dt="2024-04-30T20:49:12.870" v="25490" actId="12084"/>
          <ac:spMkLst>
            <pc:docMk/>
            <pc:sldMk cId="4203404257" sldId="2637"/>
            <ac:spMk id="7" creationId="{CEFA4DF8-2450-938E-3DCC-AAB849612E23}"/>
          </ac:spMkLst>
        </pc:spChg>
        <pc:graphicFrameChg chg="add mod modGraphic">
          <ac:chgData name="Katy Cummings" userId="8943e281-8307-4b61-9842-5ac0218e0a4d" providerId="ADAL" clId="{EE6A42D9-2C94-4456-B78A-B9DEB39356CA}" dt="2024-04-30T20:51:41.602" v="25507" actId="14100"/>
          <ac:graphicFrameMkLst>
            <pc:docMk/>
            <pc:sldMk cId="4203404257" sldId="2637"/>
            <ac:graphicFrameMk id="8" creationId="{379E3BA5-E357-872C-15A5-0D72EE4D5823}"/>
          </ac:graphicFrameMkLst>
        </pc:graphicFrameChg>
      </pc:sldChg>
      <pc:sldChg chg="modSp add mod ord modNotesTx">
        <pc:chgData name="Katy Cummings" userId="8943e281-8307-4b61-9842-5ac0218e0a4d" providerId="ADAL" clId="{EE6A42D9-2C94-4456-B78A-B9DEB39356CA}" dt="2024-05-03T16:00:50.770" v="34845" actId="20577"/>
        <pc:sldMkLst>
          <pc:docMk/>
          <pc:sldMk cId="790745522" sldId="2638"/>
        </pc:sldMkLst>
        <pc:spChg chg="mod">
          <ac:chgData name="Katy Cummings" userId="8943e281-8307-4b61-9842-5ac0218e0a4d" providerId="ADAL" clId="{EE6A42D9-2C94-4456-B78A-B9DEB39356CA}" dt="2024-05-03T14:23:12.249" v="33645" actId="20577"/>
          <ac:spMkLst>
            <pc:docMk/>
            <pc:sldMk cId="790745522" sldId="2638"/>
            <ac:spMk id="2" creationId="{F214742C-EE2C-B141-7BD0-0113B30F4D61}"/>
          </ac:spMkLst>
        </pc:spChg>
        <pc:spChg chg="mod">
          <ac:chgData name="Katy Cummings" userId="8943e281-8307-4b61-9842-5ac0218e0a4d" providerId="ADAL" clId="{EE6A42D9-2C94-4456-B78A-B9DEB39356CA}" dt="2024-05-03T16:00:50.770" v="34845" actId="20577"/>
          <ac:spMkLst>
            <pc:docMk/>
            <pc:sldMk cId="790745522" sldId="2638"/>
            <ac:spMk id="3" creationId="{371907A7-A724-ACAE-CDDF-50EC1B01B1C2}"/>
          </ac:spMkLst>
        </pc:spChg>
      </pc:sldChg>
      <pc:sldChg chg="modSp new del mod modNotesTx">
        <pc:chgData name="Katy Cummings" userId="8943e281-8307-4b61-9842-5ac0218e0a4d" providerId="ADAL" clId="{EE6A42D9-2C94-4456-B78A-B9DEB39356CA}" dt="2024-04-30T19:35:25.960" v="24814" actId="2696"/>
        <pc:sldMkLst>
          <pc:docMk/>
          <pc:sldMk cId="3999576396" sldId="2638"/>
        </pc:sldMkLst>
        <pc:spChg chg="mod">
          <ac:chgData name="Katy Cummings" userId="8943e281-8307-4b61-9842-5ac0218e0a4d" providerId="ADAL" clId="{EE6A42D9-2C94-4456-B78A-B9DEB39356CA}" dt="2024-04-30T19:34:55.124" v="24813" actId="20577"/>
          <ac:spMkLst>
            <pc:docMk/>
            <pc:sldMk cId="3999576396" sldId="2638"/>
            <ac:spMk id="2" creationId="{F214742C-EE2C-B141-7BD0-0113B30F4D61}"/>
          </ac:spMkLst>
        </pc:spChg>
      </pc:sldChg>
      <pc:sldChg chg="modSp new mod modNotesTx">
        <pc:chgData name="Katy Cummings" userId="8943e281-8307-4b61-9842-5ac0218e0a4d" providerId="ADAL" clId="{EE6A42D9-2C94-4456-B78A-B9DEB39356CA}" dt="2024-04-30T19:18:32.489" v="24666" actId="27636"/>
        <pc:sldMkLst>
          <pc:docMk/>
          <pc:sldMk cId="2343235271" sldId="2639"/>
        </pc:sldMkLst>
        <pc:spChg chg="mod">
          <ac:chgData name="Katy Cummings" userId="8943e281-8307-4b61-9842-5ac0218e0a4d" providerId="ADAL" clId="{EE6A42D9-2C94-4456-B78A-B9DEB39356CA}" dt="2024-04-30T19:13:33.139" v="24135" actId="20577"/>
          <ac:spMkLst>
            <pc:docMk/>
            <pc:sldMk cId="2343235271" sldId="2639"/>
            <ac:spMk id="2" creationId="{3C74C622-07F2-8654-7305-CDA734E7D37C}"/>
          </ac:spMkLst>
        </pc:spChg>
        <pc:spChg chg="mod">
          <ac:chgData name="Katy Cummings" userId="8943e281-8307-4b61-9842-5ac0218e0a4d" providerId="ADAL" clId="{EE6A42D9-2C94-4456-B78A-B9DEB39356CA}" dt="2024-04-30T19:18:32.489" v="24666" actId="27636"/>
          <ac:spMkLst>
            <pc:docMk/>
            <pc:sldMk cId="2343235271" sldId="2639"/>
            <ac:spMk id="3" creationId="{E05A840C-1158-74B6-2061-2303B3821445}"/>
          </ac:spMkLst>
        </pc:spChg>
      </pc:sldChg>
      <pc:sldChg chg="modSp new mod modNotesTx">
        <pc:chgData name="Katy Cummings" userId="8943e281-8307-4b61-9842-5ac0218e0a4d" providerId="ADAL" clId="{EE6A42D9-2C94-4456-B78A-B9DEB39356CA}" dt="2024-04-30T19:20:45.761" v="24670"/>
        <pc:sldMkLst>
          <pc:docMk/>
          <pc:sldMk cId="3316103038" sldId="2640"/>
        </pc:sldMkLst>
        <pc:spChg chg="mod">
          <ac:chgData name="Katy Cummings" userId="8943e281-8307-4b61-9842-5ac0218e0a4d" providerId="ADAL" clId="{EE6A42D9-2C94-4456-B78A-B9DEB39356CA}" dt="2024-04-30T19:13:40.611" v="24143" actId="20577"/>
          <ac:spMkLst>
            <pc:docMk/>
            <pc:sldMk cId="3316103038" sldId="2640"/>
            <ac:spMk id="2" creationId="{FBA27D53-356C-1CE7-802E-78CBB7C0D93A}"/>
          </ac:spMkLst>
        </pc:spChg>
        <pc:spChg chg="mod">
          <ac:chgData name="Katy Cummings" userId="8943e281-8307-4b61-9842-5ac0218e0a4d" providerId="ADAL" clId="{EE6A42D9-2C94-4456-B78A-B9DEB39356CA}" dt="2024-04-30T19:13:20.607" v="24121" actId="1076"/>
          <ac:spMkLst>
            <pc:docMk/>
            <pc:sldMk cId="3316103038" sldId="2640"/>
            <ac:spMk id="3" creationId="{26F6B3D1-B5AD-90DA-D9D2-40F499ED025A}"/>
          </ac:spMkLst>
        </pc:spChg>
      </pc:sldChg>
      <pc:sldChg chg="modSp new mod modNotesTx">
        <pc:chgData name="Katy Cummings" userId="8943e281-8307-4b61-9842-5ac0218e0a4d" providerId="ADAL" clId="{EE6A42D9-2C94-4456-B78A-B9DEB39356CA}" dt="2024-04-30T19:27:59.717" v="24751" actId="20577"/>
        <pc:sldMkLst>
          <pc:docMk/>
          <pc:sldMk cId="3798126189" sldId="2641"/>
        </pc:sldMkLst>
        <pc:spChg chg="mod">
          <ac:chgData name="Katy Cummings" userId="8943e281-8307-4b61-9842-5ac0218e0a4d" providerId="ADAL" clId="{EE6A42D9-2C94-4456-B78A-B9DEB39356CA}" dt="2024-04-30T19:26:35.590" v="24747" actId="20577"/>
          <ac:spMkLst>
            <pc:docMk/>
            <pc:sldMk cId="3798126189" sldId="2641"/>
            <ac:spMk id="2" creationId="{B6B6589D-87A9-173B-A90B-6305BEA2D040}"/>
          </ac:spMkLst>
        </pc:spChg>
        <pc:spChg chg="mod">
          <ac:chgData name="Katy Cummings" userId="8943e281-8307-4b61-9842-5ac0218e0a4d" providerId="ADAL" clId="{EE6A42D9-2C94-4456-B78A-B9DEB39356CA}" dt="2024-04-30T19:26:16.372" v="24741" actId="20577"/>
          <ac:spMkLst>
            <pc:docMk/>
            <pc:sldMk cId="3798126189" sldId="2641"/>
            <ac:spMk id="3" creationId="{A9516D76-0B03-0388-F033-920897F0C225}"/>
          </ac:spMkLst>
        </pc:spChg>
      </pc:sldChg>
      <pc:sldChg chg="addSp delSp modSp new mod modClrScheme chgLayout modNotesTx">
        <pc:chgData name="Katy Cummings" userId="8943e281-8307-4b61-9842-5ac0218e0a4d" providerId="ADAL" clId="{EE6A42D9-2C94-4456-B78A-B9DEB39356CA}" dt="2024-04-30T20:04:15.207" v="25314"/>
        <pc:sldMkLst>
          <pc:docMk/>
          <pc:sldMk cId="2825100028" sldId="2642"/>
        </pc:sldMkLst>
        <pc:spChg chg="mod ord">
          <ac:chgData name="Katy Cummings" userId="8943e281-8307-4b61-9842-5ac0218e0a4d" providerId="ADAL" clId="{EE6A42D9-2C94-4456-B78A-B9DEB39356CA}" dt="2024-04-30T20:02:30.741" v="25216" actId="700"/>
          <ac:spMkLst>
            <pc:docMk/>
            <pc:sldMk cId="2825100028" sldId="2642"/>
            <ac:spMk id="2" creationId="{2CE10A7C-557B-AB96-3B63-43A64C5B61D8}"/>
          </ac:spMkLst>
        </pc:spChg>
        <pc:spChg chg="add del mod ord">
          <ac:chgData name="Katy Cummings" userId="8943e281-8307-4b61-9842-5ac0218e0a4d" providerId="ADAL" clId="{EE6A42D9-2C94-4456-B78A-B9DEB39356CA}" dt="2024-04-30T20:02:07.260" v="25210" actId="21"/>
          <ac:spMkLst>
            <pc:docMk/>
            <pc:sldMk cId="2825100028" sldId="2642"/>
            <ac:spMk id="3" creationId="{98CAD2BF-A8CA-D684-6380-89E561C6B3E8}"/>
          </ac:spMkLst>
        </pc:spChg>
        <pc:spChg chg="add mod ord">
          <ac:chgData name="Katy Cummings" userId="8943e281-8307-4b61-9842-5ac0218e0a4d" providerId="ADAL" clId="{EE6A42D9-2C94-4456-B78A-B9DEB39356CA}" dt="2024-04-30T20:03:43.646" v="25297" actId="1036"/>
          <ac:spMkLst>
            <pc:docMk/>
            <pc:sldMk cId="2825100028" sldId="2642"/>
            <ac:spMk id="4" creationId="{B10C4B34-FB82-5884-5E24-A389D0BC2D35}"/>
          </ac:spMkLst>
        </pc:spChg>
        <pc:spChg chg="add del mod">
          <ac:chgData name="Katy Cummings" userId="8943e281-8307-4b61-9842-5ac0218e0a4d" providerId="ADAL" clId="{EE6A42D9-2C94-4456-B78A-B9DEB39356CA}" dt="2024-04-30T20:03:24.059" v="25254"/>
          <ac:spMkLst>
            <pc:docMk/>
            <pc:sldMk cId="2825100028" sldId="2642"/>
            <ac:spMk id="7" creationId="{65A4F058-72E0-892C-2142-2EE0A92A3889}"/>
          </ac:spMkLst>
        </pc:spChg>
        <pc:spChg chg="add del mod ord">
          <ac:chgData name="Katy Cummings" userId="8943e281-8307-4b61-9842-5ac0218e0a4d" providerId="ADAL" clId="{EE6A42D9-2C94-4456-B78A-B9DEB39356CA}" dt="2024-04-30T20:02:02.095" v="25208" actId="700"/>
          <ac:spMkLst>
            <pc:docMk/>
            <pc:sldMk cId="2825100028" sldId="2642"/>
            <ac:spMk id="8" creationId="{BF41DF92-3E50-35FD-D991-E3FB7364DA10}"/>
          </ac:spMkLst>
        </pc:spChg>
        <pc:spChg chg="add del mod ord">
          <ac:chgData name="Katy Cummings" userId="8943e281-8307-4b61-9842-5ac0218e0a4d" providerId="ADAL" clId="{EE6A42D9-2C94-4456-B78A-B9DEB39356CA}" dt="2024-04-30T20:02:02.095" v="25208" actId="700"/>
          <ac:spMkLst>
            <pc:docMk/>
            <pc:sldMk cId="2825100028" sldId="2642"/>
            <ac:spMk id="9" creationId="{C9FB7E26-DD7C-7FA6-C5A5-9B2264364328}"/>
          </ac:spMkLst>
        </pc:spChg>
        <pc:spChg chg="add del mod ord">
          <ac:chgData name="Katy Cummings" userId="8943e281-8307-4b61-9842-5ac0218e0a4d" providerId="ADAL" clId="{EE6A42D9-2C94-4456-B78A-B9DEB39356CA}" dt="2024-04-30T20:02:02.095" v="25208" actId="700"/>
          <ac:spMkLst>
            <pc:docMk/>
            <pc:sldMk cId="2825100028" sldId="2642"/>
            <ac:spMk id="10" creationId="{D6D32D06-AD2B-327E-216F-A1491CA5A187}"/>
          </ac:spMkLst>
        </pc:spChg>
        <pc:spChg chg="add del mod ord">
          <ac:chgData name="Katy Cummings" userId="8943e281-8307-4b61-9842-5ac0218e0a4d" providerId="ADAL" clId="{EE6A42D9-2C94-4456-B78A-B9DEB39356CA}" dt="2024-04-30T20:02:30.741" v="25216" actId="700"/>
          <ac:spMkLst>
            <pc:docMk/>
            <pc:sldMk cId="2825100028" sldId="2642"/>
            <ac:spMk id="12" creationId="{BADFB6D9-27A1-E74B-AC79-9758A2CA6C03}"/>
          </ac:spMkLst>
        </pc:spChg>
        <pc:spChg chg="add mod">
          <ac:chgData name="Katy Cummings" userId="8943e281-8307-4b61-9842-5ac0218e0a4d" providerId="ADAL" clId="{EE6A42D9-2C94-4456-B78A-B9DEB39356CA}" dt="2024-04-30T20:02:42.573" v="25219" actId="1076"/>
          <ac:spMkLst>
            <pc:docMk/>
            <pc:sldMk cId="2825100028" sldId="2642"/>
            <ac:spMk id="13" creationId="{98CAD2BF-A8CA-D684-6380-89E561C6B3E8}"/>
          </ac:spMkLst>
        </pc:spChg>
        <pc:spChg chg="add del mod ord">
          <ac:chgData name="Katy Cummings" userId="8943e281-8307-4b61-9842-5ac0218e0a4d" providerId="ADAL" clId="{EE6A42D9-2C94-4456-B78A-B9DEB39356CA}" dt="2024-04-30T20:02:22.834" v="25215" actId="700"/>
          <ac:spMkLst>
            <pc:docMk/>
            <pc:sldMk cId="2825100028" sldId="2642"/>
            <ac:spMk id="14" creationId="{7036B1E6-BC46-76BC-30DC-EAFB1AD7EBAB}"/>
          </ac:spMkLst>
        </pc:spChg>
        <pc:spChg chg="add del mod ord">
          <ac:chgData name="Katy Cummings" userId="8943e281-8307-4b61-9842-5ac0218e0a4d" providerId="ADAL" clId="{EE6A42D9-2C94-4456-B78A-B9DEB39356CA}" dt="2024-04-30T20:02:22.834" v="25215" actId="700"/>
          <ac:spMkLst>
            <pc:docMk/>
            <pc:sldMk cId="2825100028" sldId="2642"/>
            <ac:spMk id="15" creationId="{E5B950EF-376A-6BC3-3FCA-8FBE58089FFA}"/>
          </ac:spMkLst>
        </pc:spChg>
        <pc:spChg chg="add del mod ord">
          <ac:chgData name="Katy Cummings" userId="8943e281-8307-4b61-9842-5ac0218e0a4d" providerId="ADAL" clId="{EE6A42D9-2C94-4456-B78A-B9DEB39356CA}" dt="2024-04-30T20:02:22.834" v="25215" actId="700"/>
          <ac:spMkLst>
            <pc:docMk/>
            <pc:sldMk cId="2825100028" sldId="2642"/>
            <ac:spMk id="16" creationId="{A304AC5F-6CB0-3A1A-7C84-FB4B9DB42C0A}"/>
          </ac:spMkLst>
        </pc:spChg>
        <pc:spChg chg="add del mod ord">
          <ac:chgData name="Katy Cummings" userId="8943e281-8307-4b61-9842-5ac0218e0a4d" providerId="ADAL" clId="{EE6A42D9-2C94-4456-B78A-B9DEB39356CA}" dt="2024-04-30T20:02:22.834" v="25215" actId="700"/>
          <ac:spMkLst>
            <pc:docMk/>
            <pc:sldMk cId="2825100028" sldId="2642"/>
            <ac:spMk id="17" creationId="{4CC08997-8F3E-D748-98E1-A61173E0D40C}"/>
          </ac:spMkLst>
        </pc:spChg>
        <pc:spChg chg="add del mod ord">
          <ac:chgData name="Katy Cummings" userId="8943e281-8307-4b61-9842-5ac0218e0a4d" providerId="ADAL" clId="{EE6A42D9-2C94-4456-B78A-B9DEB39356CA}" dt="2024-04-30T20:02:38.679" v="25218" actId="478"/>
          <ac:spMkLst>
            <pc:docMk/>
            <pc:sldMk cId="2825100028" sldId="2642"/>
            <ac:spMk id="18" creationId="{0147B90D-4F5E-4151-2233-FB785927FF9F}"/>
          </ac:spMkLst>
        </pc:spChg>
        <pc:spChg chg="add mod ord">
          <ac:chgData name="Katy Cummings" userId="8943e281-8307-4b61-9842-5ac0218e0a4d" providerId="ADAL" clId="{EE6A42D9-2C94-4456-B78A-B9DEB39356CA}" dt="2024-04-30T20:03:43.646" v="25297" actId="1036"/>
          <ac:spMkLst>
            <pc:docMk/>
            <pc:sldMk cId="2825100028" sldId="2642"/>
            <ac:spMk id="19" creationId="{AC85A327-FE05-8CD3-B2F8-FE7450DE36C0}"/>
          </ac:spMkLst>
        </pc:spChg>
        <pc:spChg chg="add mod ord">
          <ac:chgData name="Katy Cummings" userId="8943e281-8307-4b61-9842-5ac0218e0a4d" providerId="ADAL" clId="{EE6A42D9-2C94-4456-B78A-B9DEB39356CA}" dt="2024-04-30T20:03:43.646" v="25297" actId="1036"/>
          <ac:spMkLst>
            <pc:docMk/>
            <pc:sldMk cId="2825100028" sldId="2642"/>
            <ac:spMk id="20" creationId="{D7EE5ED8-4B85-2FBE-3098-9BA04B853D15}"/>
          </ac:spMkLst>
        </pc:spChg>
        <pc:spChg chg="add mod ord">
          <ac:chgData name="Katy Cummings" userId="8943e281-8307-4b61-9842-5ac0218e0a4d" providerId="ADAL" clId="{EE6A42D9-2C94-4456-B78A-B9DEB39356CA}" dt="2024-04-30T20:03:43.646" v="25297" actId="1036"/>
          <ac:spMkLst>
            <pc:docMk/>
            <pc:sldMk cId="2825100028" sldId="2642"/>
            <ac:spMk id="21" creationId="{83C0522C-A920-A5B9-CEAE-E7FF9D0FAC70}"/>
          </ac:spMkLst>
        </pc:spChg>
        <pc:picChg chg="add mod">
          <ac:chgData name="Katy Cummings" userId="8943e281-8307-4b61-9842-5ac0218e0a4d" providerId="ADAL" clId="{EE6A42D9-2C94-4456-B78A-B9DEB39356CA}" dt="2024-04-30T20:03:49.577" v="25298" actId="1076"/>
          <ac:picMkLst>
            <pc:docMk/>
            <pc:sldMk cId="2825100028" sldId="2642"/>
            <ac:picMk id="6" creationId="{E412F3ED-C40D-8671-A7A6-9D26BA4AEC63}"/>
          </ac:picMkLst>
        </pc:picChg>
      </pc:sldChg>
      <pc:sldChg chg="addSp delSp modSp new mod modClrScheme chgLayout modNotesTx">
        <pc:chgData name="Katy Cummings" userId="8943e281-8307-4b61-9842-5ac0218e0a4d" providerId="ADAL" clId="{EE6A42D9-2C94-4456-B78A-B9DEB39356CA}" dt="2024-04-30T21:05:37.196" v="25701" actId="1076"/>
        <pc:sldMkLst>
          <pc:docMk/>
          <pc:sldMk cId="1412129063" sldId="2643"/>
        </pc:sldMkLst>
        <pc:spChg chg="mod ord">
          <ac:chgData name="Katy Cummings" userId="8943e281-8307-4b61-9842-5ac0218e0a4d" providerId="ADAL" clId="{EE6A42D9-2C94-4456-B78A-B9DEB39356CA}" dt="2024-04-30T21:01:12.015" v="25532" actId="26606"/>
          <ac:spMkLst>
            <pc:docMk/>
            <pc:sldMk cId="1412129063" sldId="2643"/>
            <ac:spMk id="2" creationId="{65FFD0DD-3026-9142-6185-849A287E427A}"/>
          </ac:spMkLst>
        </pc:spChg>
        <pc:spChg chg="del">
          <ac:chgData name="Katy Cummings" userId="8943e281-8307-4b61-9842-5ac0218e0a4d" providerId="ADAL" clId="{EE6A42D9-2C94-4456-B78A-B9DEB39356CA}" dt="2024-04-30T20:57:50.666" v="25524" actId="931"/>
          <ac:spMkLst>
            <pc:docMk/>
            <pc:sldMk cId="1412129063" sldId="2643"/>
            <ac:spMk id="3" creationId="{C6759AAC-F615-0714-ED6B-5F61E6D02C23}"/>
          </ac:spMkLst>
        </pc:spChg>
        <pc:spChg chg="mod ord">
          <ac:chgData name="Katy Cummings" userId="8943e281-8307-4b61-9842-5ac0218e0a4d" providerId="ADAL" clId="{EE6A42D9-2C94-4456-B78A-B9DEB39356CA}" dt="2024-04-30T21:01:12.015" v="25532" actId="26606"/>
          <ac:spMkLst>
            <pc:docMk/>
            <pc:sldMk cId="1412129063" sldId="2643"/>
            <ac:spMk id="4" creationId="{A4DD9891-DE16-313E-D52D-97C54AC4C4E0}"/>
          </ac:spMkLst>
        </pc:spChg>
        <pc:spChg chg="add mod">
          <ac:chgData name="Katy Cummings" userId="8943e281-8307-4b61-9842-5ac0218e0a4d" providerId="ADAL" clId="{EE6A42D9-2C94-4456-B78A-B9DEB39356CA}" dt="2024-04-30T21:05:37.196" v="25701" actId="1076"/>
          <ac:spMkLst>
            <pc:docMk/>
            <pc:sldMk cId="1412129063" sldId="2643"/>
            <ac:spMk id="8" creationId="{CBD69ABF-A04C-5E35-585E-8809831803FE}"/>
          </ac:spMkLst>
        </pc:spChg>
        <pc:spChg chg="add mod">
          <ac:chgData name="Katy Cummings" userId="8943e281-8307-4b61-9842-5ac0218e0a4d" providerId="ADAL" clId="{EE6A42D9-2C94-4456-B78A-B9DEB39356CA}" dt="2024-04-30T21:02:31.149" v="25635" actId="20577"/>
          <ac:spMkLst>
            <pc:docMk/>
            <pc:sldMk cId="1412129063" sldId="2643"/>
            <ac:spMk id="11" creationId="{6CDA219E-9CDA-36DF-B33E-16DA307B0469}"/>
          </ac:spMkLst>
        </pc:spChg>
        <pc:picChg chg="add mod ord">
          <ac:chgData name="Katy Cummings" userId="8943e281-8307-4b61-9842-5ac0218e0a4d" providerId="ADAL" clId="{EE6A42D9-2C94-4456-B78A-B9DEB39356CA}" dt="2024-04-30T21:01:12.015" v="25532" actId="26606"/>
          <ac:picMkLst>
            <pc:docMk/>
            <pc:sldMk cId="1412129063" sldId="2643"/>
            <ac:picMk id="6" creationId="{EA8AED1A-30B1-0A12-CE97-7447EA109012}"/>
          </ac:picMkLst>
        </pc:picChg>
      </pc:sldChg>
      <pc:sldChg chg="addSp delSp modSp new del mod modClrScheme chgLayout modNotesTx">
        <pc:chgData name="Katy Cummings" userId="8943e281-8307-4b61-9842-5ac0218e0a4d" providerId="ADAL" clId="{EE6A42D9-2C94-4456-B78A-B9DEB39356CA}" dt="2024-04-30T20:04:17.394" v="25315" actId="47"/>
        <pc:sldMkLst>
          <pc:docMk/>
          <pc:sldMk cId="4272530142" sldId="2643"/>
        </pc:sldMkLst>
        <pc:spChg chg="mod">
          <ac:chgData name="Katy Cummings" userId="8943e281-8307-4b61-9842-5ac0218e0a4d" providerId="ADAL" clId="{EE6A42D9-2C94-4456-B78A-B9DEB39356CA}" dt="2024-04-30T19:59:54.281" v="25176" actId="26606"/>
          <ac:spMkLst>
            <pc:docMk/>
            <pc:sldMk cId="4272530142" sldId="2643"/>
            <ac:spMk id="2" creationId="{0C1B8013-5D78-0AF6-298F-5F280C401CB6}"/>
          </ac:spMkLst>
        </pc:spChg>
        <pc:spChg chg="mod">
          <ac:chgData name="Katy Cummings" userId="8943e281-8307-4b61-9842-5ac0218e0a4d" providerId="ADAL" clId="{EE6A42D9-2C94-4456-B78A-B9DEB39356CA}" dt="2024-04-30T20:01:05.812" v="25194" actId="21"/>
          <ac:spMkLst>
            <pc:docMk/>
            <pc:sldMk cId="4272530142" sldId="2643"/>
            <ac:spMk id="3" creationId="{AA4A964A-5351-26A7-C33D-66095139C342}"/>
          </ac:spMkLst>
        </pc:spChg>
        <pc:spChg chg="mod">
          <ac:chgData name="Katy Cummings" userId="8943e281-8307-4b61-9842-5ac0218e0a4d" providerId="ADAL" clId="{EE6A42D9-2C94-4456-B78A-B9DEB39356CA}" dt="2024-04-30T19:59:54.281" v="25176" actId="26606"/>
          <ac:spMkLst>
            <pc:docMk/>
            <pc:sldMk cId="4272530142" sldId="2643"/>
            <ac:spMk id="4" creationId="{3E093C23-EF46-2A05-872C-5F8EAFAF58A7}"/>
          </ac:spMkLst>
        </pc:spChg>
        <pc:spChg chg="add del mod">
          <ac:chgData name="Katy Cummings" userId="8943e281-8307-4b61-9842-5ac0218e0a4d" providerId="ADAL" clId="{EE6A42D9-2C94-4456-B78A-B9DEB39356CA}" dt="2024-04-30T19:59:39.527" v="25175" actId="478"/>
          <ac:spMkLst>
            <pc:docMk/>
            <pc:sldMk cId="4272530142" sldId="2643"/>
            <ac:spMk id="7" creationId="{35748DB2-915B-17E3-8D21-7EB40F7FF8F3}"/>
          </ac:spMkLst>
        </pc:spChg>
        <pc:picChg chg="add del mod ord">
          <ac:chgData name="Katy Cummings" userId="8943e281-8307-4b61-9842-5ac0218e0a4d" providerId="ADAL" clId="{EE6A42D9-2C94-4456-B78A-B9DEB39356CA}" dt="2024-04-30T20:00:55.295" v="25191" actId="21"/>
          <ac:picMkLst>
            <pc:docMk/>
            <pc:sldMk cId="4272530142" sldId="2643"/>
            <ac:picMk id="6" creationId="{E412F3ED-C40D-8671-A7A6-9D26BA4AEC63}"/>
          </ac:picMkLst>
        </pc:picChg>
      </pc:sldChg>
      <pc:sldChg chg="addSp delSp modSp new del mod modClrScheme chgLayout modNotesTx">
        <pc:chgData name="Katy Cummings" userId="8943e281-8307-4b61-9842-5ac0218e0a4d" providerId="ADAL" clId="{EE6A42D9-2C94-4456-B78A-B9DEB39356CA}" dt="2024-05-02T15:13:17.886" v="29972" actId="47"/>
        <pc:sldMkLst>
          <pc:docMk/>
          <pc:sldMk cId="3433542134" sldId="2644"/>
        </pc:sldMkLst>
        <pc:spChg chg="del mod ord">
          <ac:chgData name="Katy Cummings" userId="8943e281-8307-4b61-9842-5ac0218e0a4d" providerId="ADAL" clId="{EE6A42D9-2C94-4456-B78A-B9DEB39356CA}" dt="2024-05-01T19:30:04.145" v="28421" actId="700"/>
          <ac:spMkLst>
            <pc:docMk/>
            <pc:sldMk cId="3433542134" sldId="2644"/>
            <ac:spMk id="2" creationId="{1E318631-0781-3B27-C59D-6618D254780A}"/>
          </ac:spMkLst>
        </pc:spChg>
        <pc:spChg chg="del mod ord">
          <ac:chgData name="Katy Cummings" userId="8943e281-8307-4b61-9842-5ac0218e0a4d" providerId="ADAL" clId="{EE6A42D9-2C94-4456-B78A-B9DEB39356CA}" dt="2024-05-01T19:30:04.145" v="28421" actId="700"/>
          <ac:spMkLst>
            <pc:docMk/>
            <pc:sldMk cId="3433542134" sldId="2644"/>
            <ac:spMk id="3" creationId="{9188D054-8AE9-7144-6CF3-D86FDDC8EB70}"/>
          </ac:spMkLst>
        </pc:spChg>
        <pc:spChg chg="mod ord">
          <ac:chgData name="Katy Cummings" userId="8943e281-8307-4b61-9842-5ac0218e0a4d" providerId="ADAL" clId="{EE6A42D9-2C94-4456-B78A-B9DEB39356CA}" dt="2024-05-01T19:30:04.145" v="28421" actId="700"/>
          <ac:spMkLst>
            <pc:docMk/>
            <pc:sldMk cId="3433542134" sldId="2644"/>
            <ac:spMk id="4" creationId="{EF8218E6-31BB-92F9-47E7-5124D43D65FF}"/>
          </ac:spMkLst>
        </pc:spChg>
        <pc:spChg chg="add mod ord">
          <ac:chgData name="Katy Cummings" userId="8943e281-8307-4b61-9842-5ac0218e0a4d" providerId="ADAL" clId="{EE6A42D9-2C94-4456-B78A-B9DEB39356CA}" dt="2024-05-01T19:48:37.377" v="29523" actId="20577"/>
          <ac:spMkLst>
            <pc:docMk/>
            <pc:sldMk cId="3433542134" sldId="2644"/>
            <ac:spMk id="5" creationId="{8DDECEA3-7EE8-C8CC-1D12-A174612C88AA}"/>
          </ac:spMkLst>
        </pc:spChg>
        <pc:spChg chg="add mod ord">
          <ac:chgData name="Katy Cummings" userId="8943e281-8307-4b61-9842-5ac0218e0a4d" providerId="ADAL" clId="{EE6A42D9-2C94-4456-B78A-B9DEB39356CA}" dt="2024-05-01T19:53:26.226" v="29770" actId="15"/>
          <ac:spMkLst>
            <pc:docMk/>
            <pc:sldMk cId="3433542134" sldId="2644"/>
            <ac:spMk id="6" creationId="{7B8644F2-F599-4C46-4A12-7B51821024C0}"/>
          </ac:spMkLst>
        </pc:spChg>
      </pc:sldChg>
      <pc:sldChg chg="addSp delSp modSp new del mod modClrScheme chgLayout modNotesTx">
        <pc:chgData name="Katy Cummings" userId="8943e281-8307-4b61-9842-5ac0218e0a4d" providerId="ADAL" clId="{EE6A42D9-2C94-4456-B78A-B9DEB39356CA}" dt="2024-05-02T15:12:50.779" v="29970" actId="2696"/>
        <pc:sldMkLst>
          <pc:docMk/>
          <pc:sldMk cId="3676917620" sldId="2645"/>
        </pc:sldMkLst>
        <pc:spChg chg="mod">
          <ac:chgData name="Katy Cummings" userId="8943e281-8307-4b61-9842-5ac0218e0a4d" providerId="ADAL" clId="{EE6A42D9-2C94-4456-B78A-B9DEB39356CA}" dt="2024-05-01T19:47:04.867" v="29386" actId="26606"/>
          <ac:spMkLst>
            <pc:docMk/>
            <pc:sldMk cId="3676917620" sldId="2645"/>
            <ac:spMk id="2" creationId="{5EC2B631-6D62-424E-CFE2-98911D2C0B05}"/>
          </ac:spMkLst>
        </pc:spChg>
        <pc:spChg chg="mod">
          <ac:chgData name="Katy Cummings" userId="8943e281-8307-4b61-9842-5ac0218e0a4d" providerId="ADAL" clId="{EE6A42D9-2C94-4456-B78A-B9DEB39356CA}" dt="2024-05-01T19:48:14.675" v="29514" actId="14100"/>
          <ac:spMkLst>
            <pc:docMk/>
            <pc:sldMk cId="3676917620" sldId="2645"/>
            <ac:spMk id="3" creationId="{B284B671-27F4-596B-0A95-4598A58714A9}"/>
          </ac:spMkLst>
        </pc:spChg>
        <pc:spChg chg="mod">
          <ac:chgData name="Katy Cummings" userId="8943e281-8307-4b61-9842-5ac0218e0a4d" providerId="ADAL" clId="{EE6A42D9-2C94-4456-B78A-B9DEB39356CA}" dt="2024-05-01T19:47:04.867" v="29386" actId="26606"/>
          <ac:spMkLst>
            <pc:docMk/>
            <pc:sldMk cId="3676917620" sldId="2645"/>
            <ac:spMk id="4" creationId="{31E5A832-6DC5-E143-8CD7-CC72AC488E93}"/>
          </ac:spMkLst>
        </pc:spChg>
        <pc:spChg chg="add del mod">
          <ac:chgData name="Katy Cummings" userId="8943e281-8307-4b61-9842-5ac0218e0a4d" providerId="ADAL" clId="{EE6A42D9-2C94-4456-B78A-B9DEB39356CA}" dt="2024-05-01T19:46:36.956" v="29383" actId="478"/>
          <ac:spMkLst>
            <pc:docMk/>
            <pc:sldMk cId="3676917620" sldId="2645"/>
            <ac:spMk id="7" creationId="{EA12ADFB-802D-1B39-88E8-BF8C4B1978A5}"/>
          </ac:spMkLst>
        </pc:spChg>
        <pc:picChg chg="add mod ord">
          <ac:chgData name="Katy Cummings" userId="8943e281-8307-4b61-9842-5ac0218e0a4d" providerId="ADAL" clId="{EE6A42D9-2C94-4456-B78A-B9DEB39356CA}" dt="2024-05-01T19:47:04.867" v="29386" actId="26606"/>
          <ac:picMkLst>
            <pc:docMk/>
            <pc:sldMk cId="3676917620" sldId="2645"/>
            <ac:picMk id="6" creationId="{4480684B-8E5E-C0BF-F9E1-75106E9D87CC}"/>
          </ac:picMkLst>
        </pc:picChg>
      </pc:sldChg>
      <pc:sldChg chg="add">
        <pc:chgData name="Katy Cummings" userId="8943e281-8307-4b61-9842-5ac0218e0a4d" providerId="ADAL" clId="{EE6A42D9-2C94-4456-B78A-B9DEB39356CA}" dt="2024-05-02T15:12:59.734" v="29971"/>
        <pc:sldMkLst>
          <pc:docMk/>
          <pc:sldMk cId="4155356218" sldId="2645"/>
        </pc:sldMkLst>
      </pc:sldChg>
      <pc:sldChg chg="modSp add del mod">
        <pc:chgData name="Katy Cummings" userId="8943e281-8307-4b61-9842-5ac0218e0a4d" providerId="ADAL" clId="{EE6A42D9-2C94-4456-B78A-B9DEB39356CA}" dt="2024-05-06T14:45:32.228" v="36998" actId="47"/>
        <pc:sldMkLst>
          <pc:docMk/>
          <pc:sldMk cId="1880381191" sldId="2646"/>
        </pc:sldMkLst>
        <pc:spChg chg="mod">
          <ac:chgData name="Katy Cummings" userId="8943e281-8307-4b61-9842-5ac0218e0a4d" providerId="ADAL" clId="{EE6A42D9-2C94-4456-B78A-B9DEB39356CA}" dt="2024-05-01T19:48:48.076" v="29534" actId="20577"/>
          <ac:spMkLst>
            <pc:docMk/>
            <pc:sldMk cId="1880381191" sldId="2646"/>
            <ac:spMk id="5" creationId="{8DDECEA3-7EE8-C8CC-1D12-A174612C88AA}"/>
          </ac:spMkLst>
        </pc:spChg>
        <pc:spChg chg="mod">
          <ac:chgData name="Katy Cummings" userId="8943e281-8307-4b61-9842-5ac0218e0a4d" providerId="ADAL" clId="{EE6A42D9-2C94-4456-B78A-B9DEB39356CA}" dt="2024-05-01T19:49:22.975" v="29631" actId="20577"/>
          <ac:spMkLst>
            <pc:docMk/>
            <pc:sldMk cId="1880381191" sldId="2646"/>
            <ac:spMk id="6" creationId="{7B8644F2-F599-4C46-4A12-7B51821024C0}"/>
          </ac:spMkLst>
        </pc:spChg>
      </pc:sldChg>
      <pc:sldChg chg="modSp add mod">
        <pc:chgData name="Katy Cummings" userId="8943e281-8307-4b61-9842-5ac0218e0a4d" providerId="ADAL" clId="{EE6A42D9-2C94-4456-B78A-B9DEB39356CA}" dt="2024-05-01T19:51:30.354" v="29724" actId="14100"/>
        <pc:sldMkLst>
          <pc:docMk/>
          <pc:sldMk cId="2084831819" sldId="2647"/>
        </pc:sldMkLst>
        <pc:spChg chg="mod">
          <ac:chgData name="Katy Cummings" userId="8943e281-8307-4b61-9842-5ac0218e0a4d" providerId="ADAL" clId="{EE6A42D9-2C94-4456-B78A-B9DEB39356CA}" dt="2024-05-01T19:49:48.771" v="29634" actId="20577"/>
          <ac:spMkLst>
            <pc:docMk/>
            <pc:sldMk cId="2084831819" sldId="2647"/>
            <ac:spMk id="2" creationId="{5EC2B631-6D62-424E-CFE2-98911D2C0B05}"/>
          </ac:spMkLst>
        </pc:spChg>
        <pc:spChg chg="mod">
          <ac:chgData name="Katy Cummings" userId="8943e281-8307-4b61-9842-5ac0218e0a4d" providerId="ADAL" clId="{EE6A42D9-2C94-4456-B78A-B9DEB39356CA}" dt="2024-05-01T19:51:30.354" v="29724" actId="14100"/>
          <ac:spMkLst>
            <pc:docMk/>
            <pc:sldMk cId="2084831819" sldId="2647"/>
            <ac:spMk id="3" creationId="{B284B671-27F4-596B-0A95-4598A58714A9}"/>
          </ac:spMkLst>
        </pc:spChg>
        <pc:picChg chg="mod">
          <ac:chgData name="Katy Cummings" userId="8943e281-8307-4b61-9842-5ac0218e0a4d" providerId="ADAL" clId="{EE6A42D9-2C94-4456-B78A-B9DEB39356CA}" dt="2024-05-01T19:51:28.339" v="29723" actId="14100"/>
          <ac:picMkLst>
            <pc:docMk/>
            <pc:sldMk cId="2084831819" sldId="2647"/>
            <ac:picMk id="6" creationId="{4480684B-8E5E-C0BF-F9E1-75106E9D87CC}"/>
          </ac:picMkLst>
        </pc:picChg>
      </pc:sldChg>
      <pc:sldChg chg="modSp add mod">
        <pc:chgData name="Katy Cummings" userId="8943e281-8307-4b61-9842-5ac0218e0a4d" providerId="ADAL" clId="{EE6A42D9-2C94-4456-B78A-B9DEB39356CA}" dt="2024-05-01T19:51:51.182" v="29727" actId="20577"/>
        <pc:sldMkLst>
          <pc:docMk/>
          <pc:sldMk cId="3642909497" sldId="2648"/>
        </pc:sldMkLst>
        <pc:spChg chg="mod">
          <ac:chgData name="Katy Cummings" userId="8943e281-8307-4b61-9842-5ac0218e0a4d" providerId="ADAL" clId="{EE6A42D9-2C94-4456-B78A-B9DEB39356CA}" dt="2024-05-01T19:51:51.182" v="29727" actId="20577"/>
          <ac:spMkLst>
            <pc:docMk/>
            <pc:sldMk cId="3642909497" sldId="2648"/>
            <ac:spMk id="5" creationId="{8DDECEA3-7EE8-C8CC-1D12-A174612C88AA}"/>
          </ac:spMkLst>
        </pc:spChg>
      </pc:sldChg>
      <pc:sldChg chg="modSp add mod">
        <pc:chgData name="Katy Cummings" userId="8943e281-8307-4b61-9842-5ac0218e0a4d" providerId="ADAL" clId="{EE6A42D9-2C94-4456-B78A-B9DEB39356CA}" dt="2024-05-01T19:56:29.771" v="29937" actId="1076"/>
        <pc:sldMkLst>
          <pc:docMk/>
          <pc:sldMk cId="2055398090" sldId="2649"/>
        </pc:sldMkLst>
        <pc:spChg chg="mod">
          <ac:chgData name="Katy Cummings" userId="8943e281-8307-4b61-9842-5ac0218e0a4d" providerId="ADAL" clId="{EE6A42D9-2C94-4456-B78A-B9DEB39356CA}" dt="2024-05-01T19:54:19.256" v="29773" actId="20577"/>
          <ac:spMkLst>
            <pc:docMk/>
            <pc:sldMk cId="2055398090" sldId="2649"/>
            <ac:spMk id="2" creationId="{5EC2B631-6D62-424E-CFE2-98911D2C0B05}"/>
          </ac:spMkLst>
        </pc:spChg>
        <pc:spChg chg="mod">
          <ac:chgData name="Katy Cummings" userId="8943e281-8307-4b61-9842-5ac0218e0a4d" providerId="ADAL" clId="{EE6A42D9-2C94-4456-B78A-B9DEB39356CA}" dt="2024-05-01T19:56:29.771" v="29937" actId="1076"/>
          <ac:spMkLst>
            <pc:docMk/>
            <pc:sldMk cId="2055398090" sldId="2649"/>
            <ac:spMk id="3" creationId="{B284B671-27F4-596B-0A95-4598A58714A9}"/>
          </ac:spMkLst>
        </pc:spChg>
        <pc:picChg chg="mod">
          <ac:chgData name="Katy Cummings" userId="8943e281-8307-4b61-9842-5ac0218e0a4d" providerId="ADAL" clId="{EE6A42D9-2C94-4456-B78A-B9DEB39356CA}" dt="2024-05-01T19:56:10.373" v="29909" actId="1076"/>
          <ac:picMkLst>
            <pc:docMk/>
            <pc:sldMk cId="2055398090" sldId="2649"/>
            <ac:picMk id="6" creationId="{4480684B-8E5E-C0BF-F9E1-75106E9D87CC}"/>
          </ac:picMkLst>
        </pc:picChg>
      </pc:sldChg>
      <pc:sldChg chg="modSp add mod">
        <pc:chgData name="Katy Cummings" userId="8943e281-8307-4b61-9842-5ac0218e0a4d" providerId="ADAL" clId="{EE6A42D9-2C94-4456-B78A-B9DEB39356CA}" dt="2024-05-02T15:11:57.373" v="29969" actId="113"/>
        <pc:sldMkLst>
          <pc:docMk/>
          <pc:sldMk cId="93620638" sldId="2650"/>
        </pc:sldMkLst>
        <pc:spChg chg="mod">
          <ac:chgData name="Katy Cummings" userId="8943e281-8307-4b61-9842-5ac0218e0a4d" providerId="ADAL" clId="{EE6A42D9-2C94-4456-B78A-B9DEB39356CA}" dt="2024-05-02T15:11:57.373" v="29969" actId="113"/>
          <ac:spMkLst>
            <pc:docMk/>
            <pc:sldMk cId="93620638" sldId="2650"/>
            <ac:spMk id="2" creationId="{9B2A18D4-3C0E-FF02-AF22-7F476AC23DDF}"/>
          </ac:spMkLst>
        </pc:spChg>
      </pc:sldChg>
      <pc:sldChg chg="addSp delSp modSp add mod">
        <pc:chgData name="Katy Cummings" userId="8943e281-8307-4b61-9842-5ac0218e0a4d" providerId="ADAL" clId="{EE6A42D9-2C94-4456-B78A-B9DEB39356CA}" dt="2024-05-06T14:44:53.942" v="36993" actId="1076"/>
        <pc:sldMkLst>
          <pc:docMk/>
          <pc:sldMk cId="3079935162" sldId="2651"/>
        </pc:sldMkLst>
        <pc:spChg chg="mod">
          <ac:chgData name="Katy Cummings" userId="8943e281-8307-4b61-9842-5ac0218e0a4d" providerId="ADAL" clId="{EE6A42D9-2C94-4456-B78A-B9DEB39356CA}" dt="2024-05-04T18:18:41.229" v="36773" actId="1076"/>
          <ac:spMkLst>
            <pc:docMk/>
            <pc:sldMk cId="3079935162" sldId="2651"/>
            <ac:spMk id="5" creationId="{8DDECEA3-7EE8-C8CC-1D12-A174612C88AA}"/>
          </ac:spMkLst>
        </pc:spChg>
        <pc:spChg chg="del mod">
          <ac:chgData name="Katy Cummings" userId="8943e281-8307-4b61-9842-5ac0218e0a4d" providerId="ADAL" clId="{EE6A42D9-2C94-4456-B78A-B9DEB39356CA}" dt="2024-05-04T18:15:42.856" v="36754" actId="12084"/>
          <ac:spMkLst>
            <pc:docMk/>
            <pc:sldMk cId="3079935162" sldId="2651"/>
            <ac:spMk id="6" creationId="{7B8644F2-F599-4C46-4A12-7B51821024C0}"/>
          </ac:spMkLst>
        </pc:spChg>
        <pc:graphicFrameChg chg="add mod modGraphic">
          <ac:chgData name="Katy Cummings" userId="8943e281-8307-4b61-9842-5ac0218e0a4d" providerId="ADAL" clId="{EE6A42D9-2C94-4456-B78A-B9DEB39356CA}" dt="2024-05-06T14:44:53.942" v="36993" actId="1076"/>
          <ac:graphicFrameMkLst>
            <pc:docMk/>
            <pc:sldMk cId="3079935162" sldId="2651"/>
            <ac:graphicFrameMk id="2" creationId="{781977AB-A8B7-37C3-8306-5DD314C21C61}"/>
          </ac:graphicFrameMkLst>
        </pc:graphicFrameChg>
      </pc:sldChg>
      <pc:sldChg chg="addSp delSp modSp new mod modClrScheme modAnim chgLayout">
        <pc:chgData name="Katy Cummings" userId="8943e281-8307-4b61-9842-5ac0218e0a4d" providerId="ADAL" clId="{EE6A42D9-2C94-4456-B78A-B9DEB39356CA}" dt="2024-05-02T15:51:58.966" v="30222" actId="1076"/>
        <pc:sldMkLst>
          <pc:docMk/>
          <pc:sldMk cId="4079098849" sldId="2652"/>
        </pc:sldMkLst>
        <pc:spChg chg="mod ord">
          <ac:chgData name="Katy Cummings" userId="8943e281-8307-4b61-9842-5ac0218e0a4d" providerId="ADAL" clId="{EE6A42D9-2C94-4456-B78A-B9DEB39356CA}" dt="2024-05-02T15:50:07.259" v="30169" actId="700"/>
          <ac:spMkLst>
            <pc:docMk/>
            <pc:sldMk cId="4079098849" sldId="2652"/>
            <ac:spMk id="2" creationId="{8CC46A2B-6A4D-2D49-5CD0-35D44E2ED32C}"/>
          </ac:spMkLst>
        </pc:spChg>
        <pc:spChg chg="del mod">
          <ac:chgData name="Katy Cummings" userId="8943e281-8307-4b61-9842-5ac0218e0a4d" providerId="ADAL" clId="{EE6A42D9-2C94-4456-B78A-B9DEB39356CA}" dt="2024-05-02T15:50:01.513" v="30168" actId="478"/>
          <ac:spMkLst>
            <pc:docMk/>
            <pc:sldMk cId="4079098849" sldId="2652"/>
            <ac:spMk id="3" creationId="{4E2EA2EA-37A0-81EA-64A0-6DB1A0C13AD2}"/>
          </ac:spMkLst>
        </pc:spChg>
        <pc:spChg chg="del">
          <ac:chgData name="Katy Cummings" userId="8943e281-8307-4b61-9842-5ac0218e0a4d" providerId="ADAL" clId="{EE6A42D9-2C94-4456-B78A-B9DEB39356CA}" dt="2024-05-02T15:50:07.259" v="30169" actId="700"/>
          <ac:spMkLst>
            <pc:docMk/>
            <pc:sldMk cId="4079098849" sldId="2652"/>
            <ac:spMk id="4" creationId="{AEA502EE-6180-0DFB-63CD-C835D0D71143}"/>
          </ac:spMkLst>
        </pc:spChg>
        <pc:spChg chg="mod ord">
          <ac:chgData name="Katy Cummings" userId="8943e281-8307-4b61-9842-5ac0218e0a4d" providerId="ADAL" clId="{EE6A42D9-2C94-4456-B78A-B9DEB39356CA}" dt="2024-05-02T15:50:07.259" v="30169" actId="700"/>
          <ac:spMkLst>
            <pc:docMk/>
            <pc:sldMk cId="4079098849" sldId="2652"/>
            <ac:spMk id="5" creationId="{72749A73-D23F-6758-A6F7-DAE4F75D8E19}"/>
          </ac:spMkLst>
        </pc:spChg>
        <pc:spChg chg="add del mod ord">
          <ac:chgData name="Katy Cummings" userId="8943e281-8307-4b61-9842-5ac0218e0a4d" providerId="ADAL" clId="{EE6A42D9-2C94-4456-B78A-B9DEB39356CA}" dt="2024-05-02T15:50:07.259" v="30169" actId="700"/>
          <ac:spMkLst>
            <pc:docMk/>
            <pc:sldMk cId="4079098849" sldId="2652"/>
            <ac:spMk id="10" creationId="{EF064788-A74F-7912-B785-814F1415BB9A}"/>
          </ac:spMkLst>
        </pc:spChg>
        <pc:spChg chg="add mod ord">
          <ac:chgData name="Katy Cummings" userId="8943e281-8307-4b61-9842-5ac0218e0a4d" providerId="ADAL" clId="{EE6A42D9-2C94-4456-B78A-B9DEB39356CA}" dt="2024-05-02T15:50:26.826" v="30216" actId="20577"/>
          <ac:spMkLst>
            <pc:docMk/>
            <pc:sldMk cId="4079098849" sldId="2652"/>
            <ac:spMk id="11" creationId="{3B640E97-8735-E4B9-6EC9-6A03D04AD6A4}"/>
          </ac:spMkLst>
        </pc:spChg>
        <pc:graphicFrameChg chg="add mod">
          <ac:chgData name="Katy Cummings" userId="8943e281-8307-4b61-9842-5ac0218e0a4d" providerId="ADAL" clId="{EE6A42D9-2C94-4456-B78A-B9DEB39356CA}" dt="2024-05-02T15:48:53.447" v="30155"/>
          <ac:graphicFrameMkLst>
            <pc:docMk/>
            <pc:sldMk cId="4079098849" sldId="2652"/>
            <ac:graphicFrameMk id="6" creationId="{218DE050-8498-8607-7A2F-36D2CC3F62E3}"/>
          </ac:graphicFrameMkLst>
        </pc:graphicFrameChg>
        <pc:graphicFrameChg chg="add mod modGraphic">
          <ac:chgData name="Katy Cummings" userId="8943e281-8307-4b61-9842-5ac0218e0a4d" providerId="ADAL" clId="{EE6A42D9-2C94-4456-B78A-B9DEB39356CA}" dt="2024-05-02T15:50:41.477" v="30218" actId="1076"/>
          <ac:graphicFrameMkLst>
            <pc:docMk/>
            <pc:sldMk cId="4079098849" sldId="2652"/>
            <ac:graphicFrameMk id="7" creationId="{506AEF3A-97D3-7871-98C2-DEA82147D3AE}"/>
          </ac:graphicFrameMkLst>
        </pc:graphicFrameChg>
        <pc:graphicFrameChg chg="add mod ord modGraphic">
          <ac:chgData name="Katy Cummings" userId="8943e281-8307-4b61-9842-5ac0218e0a4d" providerId="ADAL" clId="{EE6A42D9-2C94-4456-B78A-B9DEB39356CA}" dt="2024-05-02T15:51:58.966" v="30222" actId="1076"/>
          <ac:graphicFrameMkLst>
            <pc:docMk/>
            <pc:sldMk cId="4079098849" sldId="2652"/>
            <ac:graphicFrameMk id="8" creationId="{9741EB60-607C-1DE8-28B1-DA68073C9696}"/>
          </ac:graphicFrameMkLst>
        </pc:graphicFrameChg>
      </pc:sldChg>
      <pc:sldChg chg="addSp delSp modSp new mod ord">
        <pc:chgData name="Katy Cummings" userId="8943e281-8307-4b61-9842-5ac0218e0a4d" providerId="ADAL" clId="{EE6A42D9-2C94-4456-B78A-B9DEB39356CA}" dt="2024-05-03T15:40:52.792" v="34835" actId="20577"/>
        <pc:sldMkLst>
          <pc:docMk/>
          <pc:sldMk cId="4289242181" sldId="2653"/>
        </pc:sldMkLst>
        <pc:spChg chg="mod">
          <ac:chgData name="Katy Cummings" userId="8943e281-8307-4b61-9842-5ac0218e0a4d" providerId="ADAL" clId="{EE6A42D9-2C94-4456-B78A-B9DEB39356CA}" dt="2024-05-02T18:04:02.058" v="32248" actId="20577"/>
          <ac:spMkLst>
            <pc:docMk/>
            <pc:sldMk cId="4289242181" sldId="2653"/>
            <ac:spMk id="2" creationId="{28785C18-D543-4404-FDBF-3FA3E61438B2}"/>
          </ac:spMkLst>
        </pc:spChg>
        <pc:spChg chg="del mod">
          <ac:chgData name="Katy Cummings" userId="8943e281-8307-4b61-9842-5ac0218e0a4d" providerId="ADAL" clId="{EE6A42D9-2C94-4456-B78A-B9DEB39356CA}" dt="2024-05-02T18:09:48.636" v="32429" actId="12084"/>
          <ac:spMkLst>
            <pc:docMk/>
            <pc:sldMk cId="4289242181" sldId="2653"/>
            <ac:spMk id="3" creationId="{5B99E80C-8B89-A278-8F53-F5BFB316FB4A}"/>
          </ac:spMkLst>
        </pc:spChg>
        <pc:spChg chg="add mod">
          <ac:chgData name="Katy Cummings" userId="8943e281-8307-4b61-9842-5ac0218e0a4d" providerId="ADAL" clId="{EE6A42D9-2C94-4456-B78A-B9DEB39356CA}" dt="2024-05-02T18:11:39.066" v="32449" actId="1076"/>
          <ac:spMkLst>
            <pc:docMk/>
            <pc:sldMk cId="4289242181" sldId="2653"/>
            <ac:spMk id="7" creationId="{34C0C6D7-5494-3992-0B1E-5DB9F348FB56}"/>
          </ac:spMkLst>
        </pc:spChg>
        <pc:graphicFrameChg chg="add mod">
          <ac:chgData name="Katy Cummings" userId="8943e281-8307-4b61-9842-5ac0218e0a4d" providerId="ADAL" clId="{EE6A42D9-2C94-4456-B78A-B9DEB39356CA}" dt="2024-05-03T15:40:52.792" v="34835" actId="20577"/>
          <ac:graphicFrameMkLst>
            <pc:docMk/>
            <pc:sldMk cId="4289242181" sldId="2653"/>
            <ac:graphicFrameMk id="5" creationId="{7000FEC9-7500-E5E2-1A7E-6563657C1A0F}"/>
          </ac:graphicFrameMkLst>
        </pc:graphicFrameChg>
      </pc:sldChg>
      <pc:sldChg chg="addSp delSp modSp new mod ord modNotesTx">
        <pc:chgData name="Katy Cummings" userId="8943e281-8307-4b61-9842-5ac0218e0a4d" providerId="ADAL" clId="{EE6A42D9-2C94-4456-B78A-B9DEB39356CA}" dt="2024-05-03T18:30:55.419" v="36349"/>
        <pc:sldMkLst>
          <pc:docMk/>
          <pc:sldMk cId="2401424325" sldId="2654"/>
        </pc:sldMkLst>
        <pc:spChg chg="mod">
          <ac:chgData name="Katy Cummings" userId="8943e281-8307-4b61-9842-5ac0218e0a4d" providerId="ADAL" clId="{EE6A42D9-2C94-4456-B78A-B9DEB39356CA}" dt="2024-05-02T18:36:16.875" v="32776" actId="20577"/>
          <ac:spMkLst>
            <pc:docMk/>
            <pc:sldMk cId="2401424325" sldId="2654"/>
            <ac:spMk id="2" creationId="{980CE319-38DB-694B-5107-643A6465E4DB}"/>
          </ac:spMkLst>
        </pc:spChg>
        <pc:spChg chg="del">
          <ac:chgData name="Katy Cummings" userId="8943e281-8307-4b61-9842-5ac0218e0a4d" providerId="ADAL" clId="{EE6A42D9-2C94-4456-B78A-B9DEB39356CA}" dt="2024-05-02T18:37:58.885" v="32777" actId="931"/>
          <ac:spMkLst>
            <pc:docMk/>
            <pc:sldMk cId="2401424325" sldId="2654"/>
            <ac:spMk id="3" creationId="{F4010073-6AF6-745E-10B7-9073EAC9AB99}"/>
          </ac:spMkLst>
        </pc:spChg>
        <pc:spChg chg="add del mod">
          <ac:chgData name="Katy Cummings" userId="8943e281-8307-4b61-9842-5ac0218e0a4d" providerId="ADAL" clId="{EE6A42D9-2C94-4456-B78A-B9DEB39356CA}" dt="2024-05-02T18:38:27.561" v="32788" actId="478"/>
          <ac:spMkLst>
            <pc:docMk/>
            <pc:sldMk cId="2401424325" sldId="2654"/>
            <ac:spMk id="7" creationId="{6980AC63-41A5-B7C2-3E59-F3DCD6F6E4A6}"/>
          </ac:spMkLst>
        </pc:spChg>
        <pc:spChg chg="add del mod">
          <ac:chgData name="Katy Cummings" userId="8943e281-8307-4b61-9842-5ac0218e0a4d" providerId="ADAL" clId="{EE6A42D9-2C94-4456-B78A-B9DEB39356CA}" dt="2024-05-02T18:45:53.120" v="32946" actId="478"/>
          <ac:spMkLst>
            <pc:docMk/>
            <pc:sldMk cId="2401424325" sldId="2654"/>
            <ac:spMk id="10" creationId="{297C3B40-5E8E-EF90-C131-56B3C5D907D3}"/>
          </ac:spMkLst>
        </pc:spChg>
        <pc:spChg chg="add mod">
          <ac:chgData name="Katy Cummings" userId="8943e281-8307-4b61-9842-5ac0218e0a4d" providerId="ADAL" clId="{EE6A42D9-2C94-4456-B78A-B9DEB39356CA}" dt="2024-05-02T18:45:59.854" v="32947" actId="1076"/>
          <ac:spMkLst>
            <pc:docMk/>
            <pc:sldMk cId="2401424325" sldId="2654"/>
            <ac:spMk id="12" creationId="{F217DC2D-5D40-D9E4-3E8B-D6BCFE8C395D}"/>
          </ac:spMkLst>
        </pc:spChg>
        <pc:spChg chg="add del mod">
          <ac:chgData name="Katy Cummings" userId="8943e281-8307-4b61-9842-5ac0218e0a4d" providerId="ADAL" clId="{EE6A42D9-2C94-4456-B78A-B9DEB39356CA}" dt="2024-05-02T18:45:51.148" v="32945" actId="478"/>
          <ac:spMkLst>
            <pc:docMk/>
            <pc:sldMk cId="2401424325" sldId="2654"/>
            <ac:spMk id="14" creationId="{90A1AF98-3F40-EEDD-B832-EC1607A10D8D}"/>
          </ac:spMkLst>
        </pc:spChg>
        <pc:picChg chg="add del mod">
          <ac:chgData name="Katy Cummings" userId="8943e281-8307-4b61-9842-5ac0218e0a4d" providerId="ADAL" clId="{EE6A42D9-2C94-4456-B78A-B9DEB39356CA}" dt="2024-05-02T18:38:27.561" v="32788" actId="478"/>
          <ac:picMkLst>
            <pc:docMk/>
            <pc:sldMk cId="2401424325" sldId="2654"/>
            <ac:picMk id="6" creationId="{824C222A-121A-37A2-AC05-DB9E9DAF5C77}"/>
          </ac:picMkLst>
        </pc:picChg>
        <pc:picChg chg="add mod">
          <ac:chgData name="Katy Cummings" userId="8943e281-8307-4b61-9842-5ac0218e0a4d" providerId="ADAL" clId="{EE6A42D9-2C94-4456-B78A-B9DEB39356CA}" dt="2024-05-02T18:46:11.999" v="32948" actId="1076"/>
          <ac:picMkLst>
            <pc:docMk/>
            <pc:sldMk cId="2401424325" sldId="2654"/>
            <ac:picMk id="9" creationId="{52B80447-5BEA-C4F7-5841-F4718AF09326}"/>
          </ac:picMkLst>
        </pc:picChg>
      </pc:sldChg>
      <pc:sldChg chg="addSp delSp modSp new mod ord modClrScheme chgLayout modNotesTx">
        <pc:chgData name="Katy Cummings" userId="8943e281-8307-4b61-9842-5ac0218e0a4d" providerId="ADAL" clId="{EE6A42D9-2C94-4456-B78A-B9DEB39356CA}" dt="2024-05-03T18:52:15.985" v="36732" actId="1076"/>
        <pc:sldMkLst>
          <pc:docMk/>
          <pc:sldMk cId="2799975670" sldId="2655"/>
        </pc:sldMkLst>
        <pc:spChg chg="del mod ord">
          <ac:chgData name="Katy Cummings" userId="8943e281-8307-4b61-9842-5ac0218e0a4d" providerId="ADAL" clId="{EE6A42D9-2C94-4456-B78A-B9DEB39356CA}" dt="2024-05-02T18:50:35.244" v="33007" actId="700"/>
          <ac:spMkLst>
            <pc:docMk/>
            <pc:sldMk cId="2799975670" sldId="2655"/>
            <ac:spMk id="2" creationId="{5832F717-77CD-312F-0610-449D4AE16D92}"/>
          </ac:spMkLst>
        </pc:spChg>
        <pc:spChg chg="del mod ord">
          <ac:chgData name="Katy Cummings" userId="8943e281-8307-4b61-9842-5ac0218e0a4d" providerId="ADAL" clId="{EE6A42D9-2C94-4456-B78A-B9DEB39356CA}" dt="2024-05-02T18:50:35.244" v="33007" actId="700"/>
          <ac:spMkLst>
            <pc:docMk/>
            <pc:sldMk cId="2799975670" sldId="2655"/>
            <ac:spMk id="3" creationId="{1D4DA6BC-183D-FBC2-CBDF-2EDCE1FA0BDD}"/>
          </ac:spMkLst>
        </pc:spChg>
        <pc:spChg chg="mod ord">
          <ac:chgData name="Katy Cummings" userId="8943e281-8307-4b61-9842-5ac0218e0a4d" providerId="ADAL" clId="{EE6A42D9-2C94-4456-B78A-B9DEB39356CA}" dt="2024-05-02T18:50:35.244" v="33007" actId="700"/>
          <ac:spMkLst>
            <pc:docMk/>
            <pc:sldMk cId="2799975670" sldId="2655"/>
            <ac:spMk id="4" creationId="{C2C39BAE-A90B-A1EE-B6D4-30631E9355D3}"/>
          </ac:spMkLst>
        </pc:spChg>
        <pc:spChg chg="add del mod ord">
          <ac:chgData name="Katy Cummings" userId="8943e281-8307-4b61-9842-5ac0218e0a4d" providerId="ADAL" clId="{EE6A42D9-2C94-4456-B78A-B9DEB39356CA}" dt="2024-05-02T18:58:13.387" v="33277" actId="478"/>
          <ac:spMkLst>
            <pc:docMk/>
            <pc:sldMk cId="2799975670" sldId="2655"/>
            <ac:spMk id="5" creationId="{1786AF74-34B4-0A30-2139-91D215EE4AD8}"/>
          </ac:spMkLst>
        </pc:spChg>
        <pc:spChg chg="add del mod ord">
          <ac:chgData name="Katy Cummings" userId="8943e281-8307-4b61-9842-5ac0218e0a4d" providerId="ADAL" clId="{EE6A42D9-2C94-4456-B78A-B9DEB39356CA}" dt="2024-05-02T18:59:41.761" v="33293" actId="1076"/>
          <ac:spMkLst>
            <pc:docMk/>
            <pc:sldMk cId="2799975670" sldId="2655"/>
            <ac:spMk id="6" creationId="{2D0E15AA-25B7-87DA-5DE2-C014BCC30799}"/>
          </ac:spMkLst>
        </pc:spChg>
        <pc:spChg chg="add del mod ord">
          <ac:chgData name="Katy Cummings" userId="8943e281-8307-4b61-9842-5ac0218e0a4d" providerId="ADAL" clId="{EE6A42D9-2C94-4456-B78A-B9DEB39356CA}" dt="2024-05-02T18:59:41.761" v="33293" actId="1076"/>
          <ac:spMkLst>
            <pc:docMk/>
            <pc:sldMk cId="2799975670" sldId="2655"/>
            <ac:spMk id="7" creationId="{44613A66-6E31-9A39-FBA9-945F9BA41155}"/>
          </ac:spMkLst>
        </pc:spChg>
        <pc:spChg chg="add del mod ord">
          <ac:chgData name="Katy Cummings" userId="8943e281-8307-4b61-9842-5ac0218e0a4d" providerId="ADAL" clId="{EE6A42D9-2C94-4456-B78A-B9DEB39356CA}" dt="2024-05-02T18:59:41.761" v="33293" actId="1076"/>
          <ac:spMkLst>
            <pc:docMk/>
            <pc:sldMk cId="2799975670" sldId="2655"/>
            <ac:spMk id="8" creationId="{5EEF10A3-EAFC-7AA8-58B8-103628724708}"/>
          </ac:spMkLst>
        </pc:spChg>
        <pc:spChg chg="add del mod ord">
          <ac:chgData name="Katy Cummings" userId="8943e281-8307-4b61-9842-5ac0218e0a4d" providerId="ADAL" clId="{EE6A42D9-2C94-4456-B78A-B9DEB39356CA}" dt="2024-05-02T18:59:41.761" v="33293" actId="1076"/>
          <ac:spMkLst>
            <pc:docMk/>
            <pc:sldMk cId="2799975670" sldId="2655"/>
            <ac:spMk id="9" creationId="{09BCA627-7A3D-0E2F-A096-1EBDFB017C2B}"/>
          </ac:spMkLst>
        </pc:spChg>
        <pc:spChg chg="add del mod">
          <ac:chgData name="Katy Cummings" userId="8943e281-8307-4b61-9842-5ac0218e0a4d" providerId="ADAL" clId="{EE6A42D9-2C94-4456-B78A-B9DEB39356CA}" dt="2024-05-02T18:58:41.465" v="33284" actId="21"/>
          <ac:spMkLst>
            <pc:docMk/>
            <pc:sldMk cId="2799975670" sldId="2655"/>
            <ac:spMk id="11" creationId="{A32FE74B-FCE1-E6C2-F786-6E508404E0F9}"/>
          </ac:spMkLst>
        </pc:spChg>
        <pc:spChg chg="add del mod">
          <ac:chgData name="Katy Cummings" userId="8943e281-8307-4b61-9842-5ac0218e0a4d" providerId="ADAL" clId="{EE6A42D9-2C94-4456-B78A-B9DEB39356CA}" dt="2024-05-02T18:58:41.465" v="33284" actId="21"/>
          <ac:spMkLst>
            <pc:docMk/>
            <pc:sldMk cId="2799975670" sldId="2655"/>
            <ac:spMk id="13" creationId="{70BEC5E6-A305-8553-891E-392F2830F59A}"/>
          </ac:spMkLst>
        </pc:spChg>
        <pc:spChg chg="add del mod">
          <ac:chgData name="Katy Cummings" userId="8943e281-8307-4b61-9842-5ac0218e0a4d" providerId="ADAL" clId="{EE6A42D9-2C94-4456-B78A-B9DEB39356CA}" dt="2024-05-02T18:58:41.465" v="33284" actId="21"/>
          <ac:spMkLst>
            <pc:docMk/>
            <pc:sldMk cId="2799975670" sldId="2655"/>
            <ac:spMk id="15" creationId="{DF836F36-AE74-6FC7-6F4A-B115F419D0EE}"/>
          </ac:spMkLst>
        </pc:spChg>
        <pc:spChg chg="add del mod">
          <ac:chgData name="Katy Cummings" userId="8943e281-8307-4b61-9842-5ac0218e0a4d" providerId="ADAL" clId="{EE6A42D9-2C94-4456-B78A-B9DEB39356CA}" dt="2024-05-02T18:58:41.465" v="33284" actId="21"/>
          <ac:spMkLst>
            <pc:docMk/>
            <pc:sldMk cId="2799975670" sldId="2655"/>
            <ac:spMk id="17" creationId="{C831C64A-001B-FBEB-98CC-AB10F78F8BE7}"/>
          </ac:spMkLst>
        </pc:spChg>
        <pc:spChg chg="add mod">
          <ac:chgData name="Katy Cummings" userId="8943e281-8307-4b61-9842-5ac0218e0a4d" providerId="ADAL" clId="{EE6A42D9-2C94-4456-B78A-B9DEB39356CA}" dt="2024-05-02T18:58:40.667" v="33283"/>
          <ac:spMkLst>
            <pc:docMk/>
            <pc:sldMk cId="2799975670" sldId="2655"/>
            <ac:spMk id="18" creationId="{2D0E15AA-25B7-87DA-5DE2-C014BCC30799}"/>
          </ac:spMkLst>
        </pc:spChg>
        <pc:spChg chg="add mod">
          <ac:chgData name="Katy Cummings" userId="8943e281-8307-4b61-9842-5ac0218e0a4d" providerId="ADAL" clId="{EE6A42D9-2C94-4456-B78A-B9DEB39356CA}" dt="2024-05-02T18:58:40.667" v="33283"/>
          <ac:spMkLst>
            <pc:docMk/>
            <pc:sldMk cId="2799975670" sldId="2655"/>
            <ac:spMk id="19" creationId="{44613A66-6E31-9A39-FBA9-945F9BA41155}"/>
          </ac:spMkLst>
        </pc:spChg>
        <pc:spChg chg="add mod">
          <ac:chgData name="Katy Cummings" userId="8943e281-8307-4b61-9842-5ac0218e0a4d" providerId="ADAL" clId="{EE6A42D9-2C94-4456-B78A-B9DEB39356CA}" dt="2024-05-02T18:58:40.667" v="33283"/>
          <ac:spMkLst>
            <pc:docMk/>
            <pc:sldMk cId="2799975670" sldId="2655"/>
            <ac:spMk id="20" creationId="{5EEF10A3-EAFC-7AA8-58B8-103628724708}"/>
          </ac:spMkLst>
        </pc:spChg>
        <pc:spChg chg="add mod">
          <ac:chgData name="Katy Cummings" userId="8943e281-8307-4b61-9842-5ac0218e0a4d" providerId="ADAL" clId="{EE6A42D9-2C94-4456-B78A-B9DEB39356CA}" dt="2024-05-02T18:58:40.667" v="33283"/>
          <ac:spMkLst>
            <pc:docMk/>
            <pc:sldMk cId="2799975670" sldId="2655"/>
            <ac:spMk id="21" creationId="{09BCA627-7A3D-0E2F-A096-1EBDFB017C2B}"/>
          </ac:spMkLst>
        </pc:spChg>
        <pc:picChg chg="add mod">
          <ac:chgData name="Katy Cummings" userId="8943e281-8307-4b61-9842-5ac0218e0a4d" providerId="ADAL" clId="{EE6A42D9-2C94-4456-B78A-B9DEB39356CA}" dt="2024-05-03T18:52:15.985" v="36732" actId="1076"/>
          <ac:picMkLst>
            <pc:docMk/>
            <pc:sldMk cId="2799975670" sldId="2655"/>
            <ac:picMk id="23" creationId="{9D2BA623-8F45-2D8C-38A4-CA06BAF003DE}"/>
          </ac:picMkLst>
        </pc:picChg>
        <pc:picChg chg="add mod">
          <ac:chgData name="Katy Cummings" userId="8943e281-8307-4b61-9842-5ac0218e0a4d" providerId="ADAL" clId="{EE6A42D9-2C94-4456-B78A-B9DEB39356CA}" dt="2024-05-03T18:52:11.172" v="36730" actId="1076"/>
          <ac:picMkLst>
            <pc:docMk/>
            <pc:sldMk cId="2799975670" sldId="2655"/>
            <ac:picMk id="24" creationId="{7168B140-D365-90D5-75A7-7BCD68476837}"/>
          </ac:picMkLst>
        </pc:picChg>
      </pc:sldChg>
      <pc:sldChg chg="addSp delSp modSp new mod ord modClrScheme chgLayout">
        <pc:chgData name="Katy Cummings" userId="8943e281-8307-4b61-9842-5ac0218e0a4d" providerId="ADAL" clId="{EE6A42D9-2C94-4456-B78A-B9DEB39356CA}" dt="2024-05-03T17:09:10.646" v="35015" actId="20577"/>
        <pc:sldMkLst>
          <pc:docMk/>
          <pc:sldMk cId="3777159139" sldId="2656"/>
        </pc:sldMkLst>
        <pc:spChg chg="del mod ord">
          <ac:chgData name="Katy Cummings" userId="8943e281-8307-4b61-9842-5ac0218e0a4d" providerId="ADAL" clId="{EE6A42D9-2C94-4456-B78A-B9DEB39356CA}" dt="2024-05-02T20:22:04.424" v="33387" actId="700"/>
          <ac:spMkLst>
            <pc:docMk/>
            <pc:sldMk cId="3777159139" sldId="2656"/>
            <ac:spMk id="2" creationId="{D9A7710D-5886-BFAB-105E-2399190FC956}"/>
          </ac:spMkLst>
        </pc:spChg>
        <pc:spChg chg="del">
          <ac:chgData name="Katy Cummings" userId="8943e281-8307-4b61-9842-5ac0218e0a4d" providerId="ADAL" clId="{EE6A42D9-2C94-4456-B78A-B9DEB39356CA}" dt="2024-05-02T20:22:04.424" v="33387" actId="700"/>
          <ac:spMkLst>
            <pc:docMk/>
            <pc:sldMk cId="3777159139" sldId="2656"/>
            <ac:spMk id="3" creationId="{BA7B7D43-D629-539C-7E9D-30188EE45A17}"/>
          </ac:spMkLst>
        </pc:spChg>
        <pc:spChg chg="del mod ord">
          <ac:chgData name="Katy Cummings" userId="8943e281-8307-4b61-9842-5ac0218e0a4d" providerId="ADAL" clId="{EE6A42D9-2C94-4456-B78A-B9DEB39356CA}" dt="2024-05-02T20:22:04.424" v="33387" actId="700"/>
          <ac:spMkLst>
            <pc:docMk/>
            <pc:sldMk cId="3777159139" sldId="2656"/>
            <ac:spMk id="4" creationId="{BFCF16B7-09B7-02D4-B01C-1745B1655F2E}"/>
          </ac:spMkLst>
        </pc:spChg>
        <pc:spChg chg="del">
          <ac:chgData name="Katy Cummings" userId="8943e281-8307-4b61-9842-5ac0218e0a4d" providerId="ADAL" clId="{EE6A42D9-2C94-4456-B78A-B9DEB39356CA}" dt="2024-05-02T20:22:04.424" v="33387" actId="700"/>
          <ac:spMkLst>
            <pc:docMk/>
            <pc:sldMk cId="3777159139" sldId="2656"/>
            <ac:spMk id="5" creationId="{58241FAA-52F5-9347-FA2F-E136711C0039}"/>
          </ac:spMkLst>
        </pc:spChg>
        <pc:spChg chg="del">
          <ac:chgData name="Katy Cummings" userId="8943e281-8307-4b61-9842-5ac0218e0a4d" providerId="ADAL" clId="{EE6A42D9-2C94-4456-B78A-B9DEB39356CA}" dt="2024-05-02T20:22:04.424" v="33387" actId="700"/>
          <ac:spMkLst>
            <pc:docMk/>
            <pc:sldMk cId="3777159139" sldId="2656"/>
            <ac:spMk id="6" creationId="{81C47B01-3731-598C-995F-ECE29C2F5D5C}"/>
          </ac:spMkLst>
        </pc:spChg>
        <pc:spChg chg="mod ord">
          <ac:chgData name="Katy Cummings" userId="8943e281-8307-4b61-9842-5ac0218e0a4d" providerId="ADAL" clId="{EE6A42D9-2C94-4456-B78A-B9DEB39356CA}" dt="2024-05-02T20:22:04.424" v="33387" actId="700"/>
          <ac:spMkLst>
            <pc:docMk/>
            <pc:sldMk cId="3777159139" sldId="2656"/>
            <ac:spMk id="7" creationId="{259E6EB1-E896-4893-BB77-77451B67705A}"/>
          </ac:spMkLst>
        </pc:spChg>
        <pc:spChg chg="add mod ord">
          <ac:chgData name="Katy Cummings" userId="8943e281-8307-4b61-9842-5ac0218e0a4d" providerId="ADAL" clId="{EE6A42D9-2C94-4456-B78A-B9DEB39356CA}" dt="2024-05-03T17:06:48.312" v="34927" actId="20577"/>
          <ac:spMkLst>
            <pc:docMk/>
            <pc:sldMk cId="3777159139" sldId="2656"/>
            <ac:spMk id="8" creationId="{FF8DE145-8409-06E5-050E-9BEEFC71A7D2}"/>
          </ac:spMkLst>
        </pc:spChg>
        <pc:spChg chg="add mod ord">
          <ac:chgData name="Katy Cummings" userId="8943e281-8307-4b61-9842-5ac0218e0a4d" providerId="ADAL" clId="{EE6A42D9-2C94-4456-B78A-B9DEB39356CA}" dt="2024-05-03T17:09:10.646" v="35015" actId="20577"/>
          <ac:spMkLst>
            <pc:docMk/>
            <pc:sldMk cId="3777159139" sldId="2656"/>
            <ac:spMk id="9" creationId="{311D0849-EBA7-D49A-010B-18EAD761CB77}"/>
          </ac:spMkLst>
        </pc:spChg>
      </pc:sldChg>
      <pc:sldChg chg="addSp delSp modSp new mod">
        <pc:chgData name="Katy Cummings" userId="8943e281-8307-4b61-9842-5ac0218e0a4d" providerId="ADAL" clId="{EE6A42D9-2C94-4456-B78A-B9DEB39356CA}" dt="2024-05-03T16:19:30.830" v="34900" actId="1076"/>
        <pc:sldMkLst>
          <pc:docMk/>
          <pc:sldMk cId="2274575542" sldId="2657"/>
        </pc:sldMkLst>
        <pc:spChg chg="mod">
          <ac:chgData name="Katy Cummings" userId="8943e281-8307-4b61-9842-5ac0218e0a4d" providerId="ADAL" clId="{EE6A42D9-2C94-4456-B78A-B9DEB39356CA}" dt="2024-05-03T16:19:24.861" v="34898" actId="1076"/>
          <ac:spMkLst>
            <pc:docMk/>
            <pc:sldMk cId="2274575542" sldId="2657"/>
            <ac:spMk id="2" creationId="{052DF173-DBA9-5C00-36A6-6D4436CB665A}"/>
          </ac:spMkLst>
        </pc:spChg>
        <pc:spChg chg="del mod">
          <ac:chgData name="Katy Cummings" userId="8943e281-8307-4b61-9842-5ac0218e0a4d" providerId="ADAL" clId="{EE6A42D9-2C94-4456-B78A-B9DEB39356CA}" dt="2024-05-03T14:52:07.755" v="34552" actId="12084"/>
          <ac:spMkLst>
            <pc:docMk/>
            <pc:sldMk cId="2274575542" sldId="2657"/>
            <ac:spMk id="3" creationId="{8C05A222-CC09-1FCB-853A-ADEEB54D4567}"/>
          </ac:spMkLst>
        </pc:spChg>
        <pc:spChg chg="add mod">
          <ac:chgData name="Katy Cummings" userId="8943e281-8307-4b61-9842-5ac0218e0a4d" providerId="ADAL" clId="{EE6A42D9-2C94-4456-B78A-B9DEB39356CA}" dt="2024-05-03T14:58:34.679" v="34600" actId="1076"/>
          <ac:spMkLst>
            <pc:docMk/>
            <pc:sldMk cId="2274575542" sldId="2657"/>
            <ac:spMk id="7" creationId="{1784F8BB-BCE3-169A-94C0-888D26BDB242}"/>
          </ac:spMkLst>
        </pc:spChg>
        <pc:graphicFrameChg chg="add mod modGraphic">
          <ac:chgData name="Katy Cummings" userId="8943e281-8307-4b61-9842-5ac0218e0a4d" providerId="ADAL" clId="{EE6A42D9-2C94-4456-B78A-B9DEB39356CA}" dt="2024-05-03T16:19:30.830" v="34900" actId="1076"/>
          <ac:graphicFrameMkLst>
            <pc:docMk/>
            <pc:sldMk cId="2274575542" sldId="2657"/>
            <ac:graphicFrameMk id="5" creationId="{70F60E8E-6873-A19C-32AE-1278DBC2F3B7}"/>
          </ac:graphicFrameMkLst>
        </pc:graphicFrameChg>
      </pc:sldChg>
      <pc:sldChg chg="addSp delSp modSp new mod ord modAnim modNotesTx">
        <pc:chgData name="Katy Cummings" userId="8943e281-8307-4b61-9842-5ac0218e0a4d" providerId="ADAL" clId="{EE6A42D9-2C94-4456-B78A-B9DEB39356CA}" dt="2024-05-03T19:04:56.978" v="36741" actId="11529"/>
        <pc:sldMkLst>
          <pc:docMk/>
          <pc:sldMk cId="3771563681" sldId="2658"/>
        </pc:sldMkLst>
        <pc:spChg chg="mod">
          <ac:chgData name="Katy Cummings" userId="8943e281-8307-4b61-9842-5ac0218e0a4d" providerId="ADAL" clId="{EE6A42D9-2C94-4456-B78A-B9DEB39356CA}" dt="2024-05-03T18:25:28.628" v="36285" actId="20577"/>
          <ac:spMkLst>
            <pc:docMk/>
            <pc:sldMk cId="3771563681" sldId="2658"/>
            <ac:spMk id="2" creationId="{E51CE870-B30B-8019-BFA2-4A3F540B7640}"/>
          </ac:spMkLst>
        </pc:spChg>
        <pc:spChg chg="del mod">
          <ac:chgData name="Katy Cummings" userId="8943e281-8307-4b61-9842-5ac0218e0a4d" providerId="ADAL" clId="{EE6A42D9-2C94-4456-B78A-B9DEB39356CA}" dt="2024-05-03T17:42:59.675" v="35944" actId="12084"/>
          <ac:spMkLst>
            <pc:docMk/>
            <pc:sldMk cId="3771563681" sldId="2658"/>
            <ac:spMk id="3" creationId="{6B8B36DE-B0F1-25BF-6814-F7E8CBFCCAF2}"/>
          </ac:spMkLst>
        </pc:spChg>
        <pc:spChg chg="add mod">
          <ac:chgData name="Katy Cummings" userId="8943e281-8307-4b61-9842-5ac0218e0a4d" providerId="ADAL" clId="{EE6A42D9-2C94-4456-B78A-B9DEB39356CA}" dt="2024-05-03T19:04:56.978" v="36741" actId="11529"/>
          <ac:spMkLst>
            <pc:docMk/>
            <pc:sldMk cId="3771563681" sldId="2658"/>
            <ac:spMk id="10" creationId="{BD546941-C228-1B74-1D0F-BFC329DB9AF7}"/>
          </ac:spMkLst>
        </pc:spChg>
        <pc:graphicFrameChg chg="add del mod">
          <ac:chgData name="Katy Cummings" userId="8943e281-8307-4b61-9842-5ac0218e0a4d" providerId="ADAL" clId="{EE6A42D9-2C94-4456-B78A-B9DEB39356CA}" dt="2024-05-03T19:04:56.978" v="36741" actId="11529"/>
          <ac:graphicFrameMkLst>
            <pc:docMk/>
            <pc:sldMk cId="3771563681" sldId="2658"/>
            <ac:graphicFrameMk id="5" creationId="{C46D4928-E27F-9001-923B-642D232C3FE9}"/>
          </ac:graphicFrameMkLst>
        </pc:graphicFrameChg>
        <pc:picChg chg="add del mod">
          <ac:chgData name="Katy Cummings" userId="8943e281-8307-4b61-9842-5ac0218e0a4d" providerId="ADAL" clId="{EE6A42D9-2C94-4456-B78A-B9DEB39356CA}" dt="2024-05-03T17:44:52.815" v="35960" actId="478"/>
          <ac:picMkLst>
            <pc:docMk/>
            <pc:sldMk cId="3771563681" sldId="2658"/>
            <ac:picMk id="7" creationId="{D969DB1F-0AD8-431F-8CC8-98A93E6FDE50}"/>
          </ac:picMkLst>
        </pc:picChg>
        <pc:picChg chg="add del mod">
          <ac:chgData name="Katy Cummings" userId="8943e281-8307-4b61-9842-5ac0218e0a4d" providerId="ADAL" clId="{EE6A42D9-2C94-4456-B78A-B9DEB39356CA}" dt="2024-05-03T18:25:06.741" v="36275" actId="478"/>
          <ac:picMkLst>
            <pc:docMk/>
            <pc:sldMk cId="3771563681" sldId="2658"/>
            <ac:picMk id="9" creationId="{6D08E2C0-AF09-FC62-C6E4-03677FA71974}"/>
          </ac:picMkLst>
        </pc:picChg>
      </pc:sldChg>
      <pc:sldChg chg="modSp add mod modNotesTx">
        <pc:chgData name="Katy Cummings" userId="8943e281-8307-4b61-9842-5ac0218e0a4d" providerId="ADAL" clId="{EE6A42D9-2C94-4456-B78A-B9DEB39356CA}" dt="2024-05-03T17:52:58.132" v="36069" actId="6549"/>
        <pc:sldMkLst>
          <pc:docMk/>
          <pc:sldMk cId="2932615064" sldId="2659"/>
        </pc:sldMkLst>
        <pc:spChg chg="mod">
          <ac:chgData name="Katy Cummings" userId="8943e281-8307-4b61-9842-5ac0218e0a4d" providerId="ADAL" clId="{EE6A42D9-2C94-4456-B78A-B9DEB39356CA}" dt="2024-05-03T17:51:04.882" v="36068" actId="14100"/>
          <ac:spMkLst>
            <pc:docMk/>
            <pc:sldMk cId="2932615064" sldId="2659"/>
            <ac:spMk id="2" creationId="{E7923109-D501-A584-3A0C-FE9241C4CFB4}"/>
          </ac:spMkLst>
        </pc:spChg>
      </pc:sldChg>
      <pc:sldChg chg="addSp delSp modSp new mod modNotesTx">
        <pc:chgData name="Katy Cummings" userId="8943e281-8307-4b61-9842-5ac0218e0a4d" providerId="ADAL" clId="{EE6A42D9-2C94-4456-B78A-B9DEB39356CA}" dt="2024-05-03T18:18:10.563" v="36193"/>
        <pc:sldMkLst>
          <pc:docMk/>
          <pc:sldMk cId="637538876" sldId="2660"/>
        </pc:sldMkLst>
        <pc:spChg chg="del">
          <ac:chgData name="Katy Cummings" userId="8943e281-8307-4b61-9842-5ac0218e0a4d" providerId="ADAL" clId="{EE6A42D9-2C94-4456-B78A-B9DEB39356CA}" dt="2024-05-03T18:16:06.324" v="36185" actId="478"/>
          <ac:spMkLst>
            <pc:docMk/>
            <pc:sldMk cId="637538876" sldId="2660"/>
            <ac:spMk id="2" creationId="{9990B8AD-1A82-F710-655C-B807DFA2A333}"/>
          </ac:spMkLst>
        </pc:spChg>
        <pc:spChg chg="del mod">
          <ac:chgData name="Katy Cummings" userId="8943e281-8307-4b61-9842-5ac0218e0a4d" providerId="ADAL" clId="{EE6A42D9-2C94-4456-B78A-B9DEB39356CA}" dt="2024-05-03T18:15:42.146" v="36178" actId="478"/>
          <ac:spMkLst>
            <pc:docMk/>
            <pc:sldMk cId="637538876" sldId="2660"/>
            <ac:spMk id="3" creationId="{1B42FCF1-01B4-A004-EE1A-15BB4B88F713}"/>
          </ac:spMkLst>
        </pc:spChg>
        <pc:spChg chg="add del mod">
          <ac:chgData name="Katy Cummings" userId="8943e281-8307-4b61-9842-5ac0218e0a4d" providerId="ADAL" clId="{EE6A42D9-2C94-4456-B78A-B9DEB39356CA}" dt="2024-05-03T18:16:09.280" v="36186" actId="478"/>
          <ac:spMkLst>
            <pc:docMk/>
            <pc:sldMk cId="637538876" sldId="2660"/>
            <ac:spMk id="8" creationId="{1C972B1B-A0DB-E9C8-9D5A-2C353947AE3D}"/>
          </ac:spMkLst>
        </pc:spChg>
        <pc:picChg chg="add mod">
          <ac:chgData name="Katy Cummings" userId="8943e281-8307-4b61-9842-5ac0218e0a4d" providerId="ADAL" clId="{EE6A42D9-2C94-4456-B78A-B9DEB39356CA}" dt="2024-05-03T18:16:12.379" v="36187" actId="1076"/>
          <ac:picMkLst>
            <pc:docMk/>
            <pc:sldMk cId="637538876" sldId="2660"/>
            <ac:picMk id="6" creationId="{1C4DA4C9-E2FC-97D9-B754-B53E3FB7CB27}"/>
          </ac:picMkLst>
        </pc:picChg>
        <pc:picChg chg="add mod">
          <ac:chgData name="Katy Cummings" userId="8943e281-8307-4b61-9842-5ac0218e0a4d" providerId="ADAL" clId="{EE6A42D9-2C94-4456-B78A-B9DEB39356CA}" dt="2024-05-03T18:17:46.113" v="36192" actId="14100"/>
          <ac:picMkLst>
            <pc:docMk/>
            <pc:sldMk cId="637538876" sldId="2660"/>
            <ac:picMk id="10" creationId="{11AD5DC5-BA03-1E91-AA2B-C9FDBCE1F853}"/>
          </ac:picMkLst>
        </pc:picChg>
      </pc:sldChg>
      <pc:sldChg chg="modSp add mod">
        <pc:chgData name="Katy Cummings" userId="8943e281-8307-4b61-9842-5ac0218e0a4d" providerId="ADAL" clId="{EE6A42D9-2C94-4456-B78A-B9DEB39356CA}" dt="2024-05-06T14:41:09.506" v="36991" actId="20577"/>
        <pc:sldMkLst>
          <pc:docMk/>
          <pc:sldMk cId="2157237278" sldId="2661"/>
        </pc:sldMkLst>
        <pc:spChg chg="mod">
          <ac:chgData name="Katy Cummings" userId="8943e281-8307-4b61-9842-5ac0218e0a4d" providerId="ADAL" clId="{EE6A42D9-2C94-4456-B78A-B9DEB39356CA}" dt="2024-05-06T14:41:09.506" v="36991" actId="20577"/>
          <ac:spMkLst>
            <pc:docMk/>
            <pc:sldMk cId="2157237278" sldId="2661"/>
            <ac:spMk id="2" creationId="{9B2A18D4-3C0E-FF02-AF22-7F476AC23DDF}"/>
          </ac:spMkLst>
        </pc:spChg>
      </pc:sldChg>
      <pc:sldChg chg="modSp add del mod">
        <pc:chgData name="Katy Cummings" userId="8943e281-8307-4b61-9842-5ac0218e0a4d" providerId="ADAL" clId="{EE6A42D9-2C94-4456-B78A-B9DEB39356CA}" dt="2024-05-06T14:46:06.980" v="37002" actId="47"/>
        <pc:sldMkLst>
          <pc:docMk/>
          <pc:sldMk cId="4238276446" sldId="2662"/>
        </pc:sldMkLst>
        <pc:spChg chg="mod">
          <ac:chgData name="Katy Cummings" userId="8943e281-8307-4b61-9842-5ac0218e0a4d" providerId="ADAL" clId="{EE6A42D9-2C94-4456-B78A-B9DEB39356CA}" dt="2024-05-03T18:33:00.973" v="36414" actId="20577"/>
          <ac:spMkLst>
            <pc:docMk/>
            <pc:sldMk cId="4238276446" sldId="2662"/>
            <ac:spMk id="5" creationId="{8DDECEA3-7EE8-C8CC-1D12-A174612C88AA}"/>
          </ac:spMkLst>
        </pc:spChg>
      </pc:sldChg>
      <pc:sldChg chg="modSp add mod">
        <pc:chgData name="Katy Cummings" userId="8943e281-8307-4b61-9842-5ac0218e0a4d" providerId="ADAL" clId="{EE6A42D9-2C94-4456-B78A-B9DEB39356CA}" dt="2024-05-03T18:33:58.322" v="36500" actId="20577"/>
        <pc:sldMkLst>
          <pc:docMk/>
          <pc:sldMk cId="1732793082" sldId="2663"/>
        </pc:sldMkLst>
        <pc:spChg chg="mod">
          <ac:chgData name="Katy Cummings" userId="8943e281-8307-4b61-9842-5ac0218e0a4d" providerId="ADAL" clId="{EE6A42D9-2C94-4456-B78A-B9DEB39356CA}" dt="2024-05-03T18:33:08.945" v="36416" actId="20577"/>
          <ac:spMkLst>
            <pc:docMk/>
            <pc:sldMk cId="1732793082" sldId="2663"/>
            <ac:spMk id="2" creationId="{5EC2B631-6D62-424E-CFE2-98911D2C0B05}"/>
          </ac:spMkLst>
        </pc:spChg>
        <pc:spChg chg="mod">
          <ac:chgData name="Katy Cummings" userId="8943e281-8307-4b61-9842-5ac0218e0a4d" providerId="ADAL" clId="{EE6A42D9-2C94-4456-B78A-B9DEB39356CA}" dt="2024-05-03T18:33:58.322" v="36500" actId="20577"/>
          <ac:spMkLst>
            <pc:docMk/>
            <pc:sldMk cId="1732793082" sldId="2663"/>
            <ac:spMk id="3" creationId="{B284B671-27F4-596B-0A95-4598A58714A9}"/>
          </ac:spMkLst>
        </pc:spChg>
      </pc:sldChg>
      <pc:sldChg chg="addSp delSp modSp new mod modClrScheme chgLayout">
        <pc:chgData name="Katy Cummings" userId="8943e281-8307-4b61-9842-5ac0218e0a4d" providerId="ADAL" clId="{EE6A42D9-2C94-4456-B78A-B9DEB39356CA}" dt="2024-05-04T18:41:40.806" v="36960" actId="122"/>
        <pc:sldMkLst>
          <pc:docMk/>
          <pc:sldMk cId="1017558992" sldId="2664"/>
        </pc:sldMkLst>
        <pc:spChg chg="mod ord">
          <ac:chgData name="Katy Cummings" userId="8943e281-8307-4b61-9842-5ac0218e0a4d" providerId="ADAL" clId="{EE6A42D9-2C94-4456-B78A-B9DEB39356CA}" dt="2024-05-04T18:38:42.651" v="36783" actId="700"/>
          <ac:spMkLst>
            <pc:docMk/>
            <pc:sldMk cId="1017558992" sldId="2664"/>
            <ac:spMk id="2" creationId="{E59432C1-1128-9417-B328-20447911B570}"/>
          </ac:spMkLst>
        </pc:spChg>
        <pc:spChg chg="del mod ord">
          <ac:chgData name="Katy Cummings" userId="8943e281-8307-4b61-9842-5ac0218e0a4d" providerId="ADAL" clId="{EE6A42D9-2C94-4456-B78A-B9DEB39356CA}" dt="2024-05-03T18:34:51.195" v="36524" actId="700"/>
          <ac:spMkLst>
            <pc:docMk/>
            <pc:sldMk cId="1017558992" sldId="2664"/>
            <ac:spMk id="3" creationId="{D517B556-D740-A76D-6BD1-3E2376551470}"/>
          </ac:spMkLst>
        </pc:spChg>
        <pc:spChg chg="del">
          <ac:chgData name="Katy Cummings" userId="8943e281-8307-4b61-9842-5ac0218e0a4d" providerId="ADAL" clId="{EE6A42D9-2C94-4456-B78A-B9DEB39356CA}" dt="2024-05-03T18:34:51.195" v="36524" actId="700"/>
          <ac:spMkLst>
            <pc:docMk/>
            <pc:sldMk cId="1017558992" sldId="2664"/>
            <ac:spMk id="4" creationId="{3D3D5E9A-81F3-1840-75ED-98F813361A29}"/>
          </ac:spMkLst>
        </pc:spChg>
        <pc:spChg chg="mod ord">
          <ac:chgData name="Katy Cummings" userId="8943e281-8307-4b61-9842-5ac0218e0a4d" providerId="ADAL" clId="{EE6A42D9-2C94-4456-B78A-B9DEB39356CA}" dt="2024-05-04T18:38:42.651" v="36783" actId="700"/>
          <ac:spMkLst>
            <pc:docMk/>
            <pc:sldMk cId="1017558992" sldId="2664"/>
            <ac:spMk id="5" creationId="{2F298442-74E2-4A26-155F-D44A739C3372}"/>
          </ac:spMkLst>
        </pc:spChg>
        <pc:spChg chg="add mod ord">
          <ac:chgData name="Katy Cummings" userId="8943e281-8307-4b61-9842-5ac0218e0a4d" providerId="ADAL" clId="{EE6A42D9-2C94-4456-B78A-B9DEB39356CA}" dt="2024-05-04T18:40:58.210" v="36951" actId="1036"/>
          <ac:spMkLst>
            <pc:docMk/>
            <pc:sldMk cId="1017558992" sldId="2664"/>
            <ac:spMk id="6" creationId="{ABB45879-B82C-6AD0-1EFC-6DA8E3BE1576}"/>
          </ac:spMkLst>
        </pc:spChg>
        <pc:spChg chg="add mod ord">
          <ac:chgData name="Katy Cummings" userId="8943e281-8307-4b61-9842-5ac0218e0a4d" providerId="ADAL" clId="{EE6A42D9-2C94-4456-B78A-B9DEB39356CA}" dt="2024-05-04T18:41:10.502" v="36952" actId="207"/>
          <ac:spMkLst>
            <pc:docMk/>
            <pc:sldMk cId="1017558992" sldId="2664"/>
            <ac:spMk id="7" creationId="{E7908E8A-17F0-96C9-860F-6103386A6FC8}"/>
          </ac:spMkLst>
        </pc:spChg>
        <pc:spChg chg="add mod ord">
          <ac:chgData name="Katy Cummings" userId="8943e281-8307-4b61-9842-5ac0218e0a4d" providerId="ADAL" clId="{EE6A42D9-2C94-4456-B78A-B9DEB39356CA}" dt="2024-05-04T18:41:15.541" v="36953" actId="207"/>
          <ac:spMkLst>
            <pc:docMk/>
            <pc:sldMk cId="1017558992" sldId="2664"/>
            <ac:spMk id="8" creationId="{496F9FCA-D430-6517-7243-9BB75BC93CA5}"/>
          </ac:spMkLst>
        </pc:spChg>
        <pc:spChg chg="add mod ord">
          <ac:chgData name="Katy Cummings" userId="8943e281-8307-4b61-9842-5ac0218e0a4d" providerId="ADAL" clId="{EE6A42D9-2C94-4456-B78A-B9DEB39356CA}" dt="2024-05-04T18:41:40.806" v="36960" actId="122"/>
          <ac:spMkLst>
            <pc:docMk/>
            <pc:sldMk cId="1017558992" sldId="2664"/>
            <ac:spMk id="9" creationId="{361E9A70-A33F-0E48-02A6-5C1C76A86B14}"/>
          </ac:spMkLst>
        </pc:spChg>
        <pc:picChg chg="add mod">
          <ac:chgData name="Katy Cummings" userId="8943e281-8307-4b61-9842-5ac0218e0a4d" providerId="ADAL" clId="{EE6A42D9-2C94-4456-B78A-B9DEB39356CA}" dt="2024-05-04T18:41:36.687" v="36959" actId="1076"/>
          <ac:picMkLst>
            <pc:docMk/>
            <pc:sldMk cId="1017558992" sldId="2664"/>
            <ac:picMk id="10" creationId="{B30F4CD1-4945-CDC5-E699-C1E8D717B6D6}"/>
          </ac:picMkLst>
        </pc:picChg>
      </pc:sldChg>
      <pc:sldChg chg="modSp add mod modNotesTx">
        <pc:chgData name="Katy Cummings" userId="8943e281-8307-4b61-9842-5ac0218e0a4d" providerId="ADAL" clId="{EE6A42D9-2C94-4456-B78A-B9DEB39356CA}" dt="2024-05-06T14:45:29.197" v="36997" actId="20577"/>
        <pc:sldMkLst>
          <pc:docMk/>
          <pc:sldMk cId="756085419" sldId="2665"/>
        </pc:sldMkLst>
        <pc:spChg chg="mod">
          <ac:chgData name="Katy Cummings" userId="8943e281-8307-4b61-9842-5ac0218e0a4d" providerId="ADAL" clId="{EE6A42D9-2C94-4456-B78A-B9DEB39356CA}" dt="2024-05-06T14:45:29.197" v="36997" actId="20577"/>
          <ac:spMkLst>
            <pc:docMk/>
            <pc:sldMk cId="756085419" sldId="2665"/>
            <ac:spMk id="5" creationId="{8DDECEA3-7EE8-C8CC-1D12-A174612C88AA}"/>
          </ac:spMkLst>
        </pc:spChg>
      </pc:sldChg>
      <pc:sldChg chg="modSp add mod">
        <pc:chgData name="Katy Cummings" userId="8943e281-8307-4b61-9842-5ac0218e0a4d" providerId="ADAL" clId="{EE6A42D9-2C94-4456-B78A-B9DEB39356CA}" dt="2024-05-06T14:46:00.591" v="37001" actId="20577"/>
        <pc:sldMkLst>
          <pc:docMk/>
          <pc:sldMk cId="451400506" sldId="2666"/>
        </pc:sldMkLst>
        <pc:spChg chg="mod">
          <ac:chgData name="Katy Cummings" userId="8943e281-8307-4b61-9842-5ac0218e0a4d" providerId="ADAL" clId="{EE6A42D9-2C94-4456-B78A-B9DEB39356CA}" dt="2024-05-06T14:46:00.591" v="37001" actId="20577"/>
          <ac:spMkLst>
            <pc:docMk/>
            <pc:sldMk cId="451400506" sldId="2666"/>
            <ac:spMk id="5" creationId="{8DDECEA3-7EE8-C8CC-1D12-A174612C88AA}"/>
          </ac:spMkLst>
        </pc:spChg>
      </pc:sldChg>
    </pc:docChg>
  </pc:docChgLst>
  <pc:docChgLst>
    <pc:chgData name="Katy Cummings" userId="8943e281-8307-4b61-9842-5ac0218e0a4d" providerId="ADAL" clId="{1402779A-4469-4651-9C5A-B76AA85E3E6A}"/>
    <pc:docChg chg="undo custSel modSld">
      <pc:chgData name="Katy Cummings" userId="8943e281-8307-4b61-9842-5ac0218e0a4d" providerId="ADAL" clId="{1402779A-4469-4651-9C5A-B76AA85E3E6A}" dt="2024-11-01T17:35:45.575" v="159" actId="20577"/>
      <pc:docMkLst>
        <pc:docMk/>
      </pc:docMkLst>
      <pc:sldChg chg="modSp mod">
        <pc:chgData name="Katy Cummings" userId="8943e281-8307-4b61-9842-5ac0218e0a4d" providerId="ADAL" clId="{1402779A-4469-4651-9C5A-B76AA85E3E6A}" dt="2024-11-01T17:35:45.575" v="159" actId="20577"/>
        <pc:sldMkLst>
          <pc:docMk/>
          <pc:sldMk cId="2605456241" sldId="2595"/>
        </pc:sldMkLst>
        <pc:spChg chg="mod">
          <ac:chgData name="Katy Cummings" userId="8943e281-8307-4b61-9842-5ac0218e0a4d" providerId="ADAL" clId="{1402779A-4469-4651-9C5A-B76AA85E3E6A}" dt="2024-11-01T17:35:15.802" v="104" actId="20577"/>
          <ac:spMkLst>
            <pc:docMk/>
            <pc:sldMk cId="2605456241" sldId="2595"/>
            <ac:spMk id="3" creationId="{DF965CE5-2B0D-3B3B-ECC3-9AE13EB052E4}"/>
          </ac:spMkLst>
        </pc:spChg>
        <pc:spChg chg="mod">
          <ac:chgData name="Katy Cummings" userId="8943e281-8307-4b61-9842-5ac0218e0a4d" providerId="ADAL" clId="{1402779A-4469-4651-9C5A-B76AA85E3E6A}" dt="2024-11-01T17:35:45.575" v="159" actId="20577"/>
          <ac:spMkLst>
            <pc:docMk/>
            <pc:sldMk cId="2605456241" sldId="2595"/>
            <ac:spMk id="8" creationId="{D9EC490E-C2F5-FD9F-1E7E-A911C90D45B3}"/>
          </ac:spMkLst>
        </pc:spChg>
      </pc:sldChg>
      <pc:sldChg chg="addSp modSp">
        <pc:chgData name="Katy Cummings" userId="8943e281-8307-4b61-9842-5ac0218e0a4d" providerId="ADAL" clId="{1402779A-4469-4651-9C5A-B76AA85E3E6A}" dt="2024-10-22T14:26:13.937" v="1" actId="164"/>
        <pc:sldMkLst>
          <pc:docMk/>
          <pc:sldMk cId="700310740" sldId="2607"/>
        </pc:sldMkLst>
        <pc:spChg chg="mod">
          <ac:chgData name="Katy Cummings" userId="8943e281-8307-4b61-9842-5ac0218e0a4d" providerId="ADAL" clId="{1402779A-4469-4651-9C5A-B76AA85E3E6A}" dt="2024-10-22T14:26:13.937" v="1" actId="164"/>
          <ac:spMkLst>
            <pc:docMk/>
            <pc:sldMk cId="700310740" sldId="2607"/>
            <ac:spMk id="6" creationId="{4D12F2B8-E09E-0E55-42A4-D597A59E17B3}"/>
          </ac:spMkLst>
        </pc:spChg>
        <pc:spChg chg="mod">
          <ac:chgData name="Katy Cummings" userId="8943e281-8307-4b61-9842-5ac0218e0a4d" providerId="ADAL" clId="{1402779A-4469-4651-9C5A-B76AA85E3E6A}" dt="2024-10-22T14:26:13.937" v="1" actId="164"/>
          <ac:spMkLst>
            <pc:docMk/>
            <pc:sldMk cId="700310740" sldId="2607"/>
            <ac:spMk id="7" creationId="{395D21B6-C3D9-FA77-EE19-9E7937870F49}"/>
          </ac:spMkLst>
        </pc:spChg>
        <pc:spChg chg="mod">
          <ac:chgData name="Katy Cummings" userId="8943e281-8307-4b61-9842-5ac0218e0a4d" providerId="ADAL" clId="{1402779A-4469-4651-9C5A-B76AA85E3E6A}" dt="2024-10-22T14:26:13.937" v="1" actId="164"/>
          <ac:spMkLst>
            <pc:docMk/>
            <pc:sldMk cId="700310740" sldId="2607"/>
            <ac:spMk id="8" creationId="{43901AF7-FC91-9C9B-7CCD-B4C3A6618DDC}"/>
          </ac:spMkLst>
        </pc:spChg>
        <pc:spChg chg="mod">
          <ac:chgData name="Katy Cummings" userId="8943e281-8307-4b61-9842-5ac0218e0a4d" providerId="ADAL" clId="{1402779A-4469-4651-9C5A-B76AA85E3E6A}" dt="2024-10-22T14:26:13.937" v="1" actId="164"/>
          <ac:spMkLst>
            <pc:docMk/>
            <pc:sldMk cId="700310740" sldId="2607"/>
            <ac:spMk id="49" creationId="{41808C0F-927F-2CC0-A874-C7F329E75E7D}"/>
          </ac:spMkLst>
        </pc:spChg>
        <pc:grpChg chg="add mod">
          <ac:chgData name="Katy Cummings" userId="8943e281-8307-4b61-9842-5ac0218e0a4d" providerId="ADAL" clId="{1402779A-4469-4651-9C5A-B76AA85E3E6A}" dt="2024-10-22T14:26:13.937" v="1" actId="164"/>
          <ac:grpSpMkLst>
            <pc:docMk/>
            <pc:sldMk cId="700310740" sldId="2607"/>
            <ac:grpSpMk id="3" creationId="{A0A1AC90-9632-F5C0-E703-318D807B40C9}"/>
          </ac:grpSpMkLst>
        </pc:grpChg>
        <pc:grpChg chg="mod">
          <ac:chgData name="Katy Cummings" userId="8943e281-8307-4b61-9842-5ac0218e0a4d" providerId="ADAL" clId="{1402779A-4469-4651-9C5A-B76AA85E3E6A}" dt="2024-10-22T14:26:13.937" v="1" actId="164"/>
          <ac:grpSpMkLst>
            <pc:docMk/>
            <pc:sldMk cId="700310740" sldId="2607"/>
            <ac:grpSpMk id="51" creationId="{2F82B3DA-1C42-EB05-94E6-3BEB386D1900}"/>
          </ac:grpSpMkLst>
        </pc:grpChg>
        <pc:picChg chg="mod">
          <ac:chgData name="Katy Cummings" userId="8943e281-8307-4b61-9842-5ac0218e0a4d" providerId="ADAL" clId="{1402779A-4469-4651-9C5A-B76AA85E3E6A}" dt="2024-10-22T14:26:13.937" v="1" actId="164"/>
          <ac:picMkLst>
            <pc:docMk/>
            <pc:sldMk cId="700310740" sldId="2607"/>
            <ac:picMk id="11" creationId="{84FE4766-D7C5-3FB4-96B6-16F566FFF9AD}"/>
          </ac:picMkLst>
        </pc:picChg>
        <pc:picChg chg="mod">
          <ac:chgData name="Katy Cummings" userId="8943e281-8307-4b61-9842-5ac0218e0a4d" providerId="ADAL" clId="{1402779A-4469-4651-9C5A-B76AA85E3E6A}" dt="2024-10-22T14:26:13.937" v="1" actId="164"/>
          <ac:picMkLst>
            <pc:docMk/>
            <pc:sldMk cId="700310740" sldId="2607"/>
            <ac:picMk id="22" creationId="{765CBD29-E91C-BCF6-CC4A-B9177593A201}"/>
          </ac:picMkLst>
        </pc:picChg>
        <pc:picChg chg="mod">
          <ac:chgData name="Katy Cummings" userId="8943e281-8307-4b61-9842-5ac0218e0a4d" providerId="ADAL" clId="{1402779A-4469-4651-9C5A-B76AA85E3E6A}" dt="2024-10-22T14:26:13.937" v="1" actId="164"/>
          <ac:picMkLst>
            <pc:docMk/>
            <pc:sldMk cId="700310740" sldId="2607"/>
            <ac:picMk id="24" creationId="{1FA41B95-9240-4C56-395C-8FCEF0542757}"/>
          </ac:picMkLst>
        </pc:picChg>
      </pc:sldChg>
      <pc:sldChg chg="modSp mod">
        <pc:chgData name="Katy Cummings" userId="8943e281-8307-4b61-9842-5ac0218e0a4d" providerId="ADAL" clId="{1402779A-4469-4651-9C5A-B76AA85E3E6A}" dt="2024-11-01T17:32:51.921" v="78" actId="20577"/>
        <pc:sldMkLst>
          <pc:docMk/>
          <pc:sldMk cId="4171889234" sldId="2619"/>
        </pc:sldMkLst>
        <pc:spChg chg="mod">
          <ac:chgData name="Katy Cummings" userId="8943e281-8307-4b61-9842-5ac0218e0a4d" providerId="ADAL" clId="{1402779A-4469-4651-9C5A-B76AA85E3E6A}" dt="2024-11-01T17:32:51.921" v="78" actId="20577"/>
          <ac:spMkLst>
            <pc:docMk/>
            <pc:sldMk cId="4171889234" sldId="2619"/>
            <ac:spMk id="16" creationId="{D7E99205-3C37-AD41-D3AC-AF604E5E5727}"/>
          </ac:spMkLst>
        </pc:spChg>
      </pc:sldChg>
      <pc:sldChg chg="modSp mod">
        <pc:chgData name="Katy Cummings" userId="8943e281-8307-4b61-9842-5ac0218e0a4d" providerId="ADAL" clId="{1402779A-4469-4651-9C5A-B76AA85E3E6A}" dt="2024-11-01T17:34:10.609" v="81" actId="1076"/>
        <pc:sldMkLst>
          <pc:docMk/>
          <pc:sldMk cId="4099073890" sldId="2630"/>
        </pc:sldMkLst>
        <pc:graphicFrameChg chg="mod">
          <ac:chgData name="Katy Cummings" userId="8943e281-8307-4b61-9842-5ac0218e0a4d" providerId="ADAL" clId="{1402779A-4469-4651-9C5A-B76AA85E3E6A}" dt="2024-11-01T17:34:10.609" v="81" actId="1076"/>
          <ac:graphicFrameMkLst>
            <pc:docMk/>
            <pc:sldMk cId="4099073890" sldId="2630"/>
            <ac:graphicFrameMk id="18" creationId="{3F8AAF3B-9A6D-B7EB-0E74-A93196102663}"/>
          </ac:graphicFrameMkLst>
        </pc:graphicFrameChg>
      </pc:sldChg>
      <pc:sldChg chg="modSp mod">
        <pc:chgData name="Katy Cummings" userId="8943e281-8307-4b61-9842-5ac0218e0a4d" providerId="ADAL" clId="{1402779A-4469-4651-9C5A-B76AA85E3E6A}" dt="2024-10-22T19:13:28.035" v="62" actId="1076"/>
        <pc:sldMkLst>
          <pc:docMk/>
          <pc:sldMk cId="637538876" sldId="2660"/>
        </pc:sldMkLst>
        <pc:picChg chg="mod">
          <ac:chgData name="Katy Cummings" userId="8943e281-8307-4b61-9842-5ac0218e0a4d" providerId="ADAL" clId="{1402779A-4469-4651-9C5A-B76AA85E3E6A}" dt="2024-10-22T19:13:28.035" v="62" actId="1076"/>
          <ac:picMkLst>
            <pc:docMk/>
            <pc:sldMk cId="637538876" sldId="2660"/>
            <ac:picMk id="6" creationId="{1C4DA4C9-E2FC-97D9-B754-B53E3FB7CB27}"/>
          </ac:picMkLst>
        </pc:picChg>
      </pc:sldChg>
      <pc:sldChg chg="modSp mod">
        <pc:chgData name="Katy Cummings" userId="8943e281-8307-4b61-9842-5ac0218e0a4d" providerId="ADAL" clId="{1402779A-4469-4651-9C5A-B76AA85E3E6A}" dt="2024-10-22T15:06:09.903" v="61" actId="1037"/>
        <pc:sldMkLst>
          <pc:docMk/>
          <pc:sldMk cId="2309190083" sldId="2671"/>
        </pc:sldMkLst>
        <pc:spChg chg="mod">
          <ac:chgData name="Katy Cummings" userId="8943e281-8307-4b61-9842-5ac0218e0a4d" providerId="ADAL" clId="{1402779A-4469-4651-9C5A-B76AA85E3E6A}" dt="2024-10-22T15:06:02.590" v="42" actId="1038"/>
          <ac:spMkLst>
            <pc:docMk/>
            <pc:sldMk cId="2309190083" sldId="2671"/>
            <ac:spMk id="6" creationId="{B29B173F-EFB8-1DD0-6C66-75C9397C7AE7}"/>
          </ac:spMkLst>
        </pc:spChg>
        <pc:spChg chg="mod">
          <ac:chgData name="Katy Cummings" userId="8943e281-8307-4b61-9842-5ac0218e0a4d" providerId="ADAL" clId="{1402779A-4469-4651-9C5A-B76AA85E3E6A}" dt="2024-10-22T15:06:02.590" v="42" actId="1038"/>
          <ac:spMkLst>
            <pc:docMk/>
            <pc:sldMk cId="2309190083" sldId="2671"/>
            <ac:spMk id="7" creationId="{5CF54DA5-75AB-16DE-EB7A-0E23207BD19E}"/>
          </ac:spMkLst>
        </pc:spChg>
        <pc:spChg chg="mod">
          <ac:chgData name="Katy Cummings" userId="8943e281-8307-4b61-9842-5ac0218e0a4d" providerId="ADAL" clId="{1402779A-4469-4651-9C5A-B76AA85E3E6A}" dt="2024-10-22T15:06:09.903" v="61" actId="1037"/>
          <ac:spMkLst>
            <pc:docMk/>
            <pc:sldMk cId="2309190083" sldId="2671"/>
            <ac:spMk id="8" creationId="{7164E7F3-B838-E74A-BA40-A82E41D95B44}"/>
          </ac:spMkLst>
        </pc:spChg>
        <pc:spChg chg="mod">
          <ac:chgData name="Katy Cummings" userId="8943e281-8307-4b61-9842-5ac0218e0a4d" providerId="ADAL" clId="{1402779A-4469-4651-9C5A-B76AA85E3E6A}" dt="2024-10-22T15:06:09.903" v="61" actId="1037"/>
          <ac:spMkLst>
            <pc:docMk/>
            <pc:sldMk cId="2309190083" sldId="2671"/>
            <ac:spMk id="9" creationId="{FB86965A-5F89-749A-A513-CE65ED226B9B}"/>
          </ac:spMkLst>
        </pc:spChg>
      </pc:sldChg>
      <pc:sldChg chg="modSp mod">
        <pc:chgData name="Katy Cummings" userId="8943e281-8307-4b61-9842-5ac0218e0a4d" providerId="ADAL" clId="{1402779A-4469-4651-9C5A-B76AA85E3E6A}" dt="2024-10-22T14:32:47.650" v="6" actId="1076"/>
        <pc:sldMkLst>
          <pc:docMk/>
          <pc:sldMk cId="2809685860" sldId="2676"/>
        </pc:sldMkLst>
        <pc:graphicFrameChg chg="mod">
          <ac:chgData name="Katy Cummings" userId="8943e281-8307-4b61-9842-5ac0218e0a4d" providerId="ADAL" clId="{1402779A-4469-4651-9C5A-B76AA85E3E6A}" dt="2024-10-22T14:32:47.650" v="6" actId="1076"/>
          <ac:graphicFrameMkLst>
            <pc:docMk/>
            <pc:sldMk cId="2809685860" sldId="2676"/>
            <ac:graphicFrameMk id="11" creationId="{6CC1CA07-AFF0-F994-6694-03DCD3877D0A}"/>
          </ac:graphicFrameMkLst>
        </pc:graphicFrameChg>
        <pc:picChg chg="mod ord">
          <ac:chgData name="Katy Cummings" userId="8943e281-8307-4b61-9842-5ac0218e0a4d" providerId="ADAL" clId="{1402779A-4469-4651-9C5A-B76AA85E3E6A}" dt="2024-10-22T14:32:44.557" v="4" actId="688"/>
          <ac:picMkLst>
            <pc:docMk/>
            <pc:sldMk cId="2809685860" sldId="2676"/>
            <ac:picMk id="13" creationId="{6DDE4F33-99FA-7931-4DD1-504A740993C6}"/>
          </ac:picMkLst>
        </pc:picChg>
      </pc:sldChg>
    </pc:docChg>
  </pc:docChgLst>
  <pc:docChgLst>
    <pc:chgData name="Katy Cummings" userId="8943e281-8307-4b61-9842-5ac0218e0a4d" providerId="ADAL" clId="{36FFDB29-3211-441A-A6AD-F56DC2359561}"/>
    <pc:docChg chg="addSld modSld">
      <pc:chgData name="Katy Cummings" userId="8943e281-8307-4b61-9842-5ac0218e0a4d" providerId="ADAL" clId="{36FFDB29-3211-441A-A6AD-F56DC2359561}" dt="2024-04-10T16:19:53.262" v="111" actId="20577"/>
      <pc:docMkLst>
        <pc:docMk/>
      </pc:docMkLst>
      <pc:sldChg chg="modSp mod">
        <pc:chgData name="Katy Cummings" userId="8943e281-8307-4b61-9842-5ac0218e0a4d" providerId="ADAL" clId="{36FFDB29-3211-441A-A6AD-F56DC2359561}" dt="2024-04-10T14:29:12.520" v="0" actId="20577"/>
        <pc:sldMkLst>
          <pc:docMk/>
          <pc:sldMk cId="1400980588" sldId="2589"/>
        </pc:sldMkLst>
        <pc:spChg chg="mod">
          <ac:chgData name="Katy Cummings" userId="8943e281-8307-4b61-9842-5ac0218e0a4d" providerId="ADAL" clId="{36FFDB29-3211-441A-A6AD-F56DC2359561}" dt="2024-04-10T14:29:12.520" v="0" actId="20577"/>
          <ac:spMkLst>
            <pc:docMk/>
            <pc:sldMk cId="1400980588" sldId="2589"/>
            <ac:spMk id="2" creationId="{701BDAD9-3242-8F1F-93F9-323B85B70848}"/>
          </ac:spMkLst>
        </pc:spChg>
      </pc:sldChg>
      <pc:sldChg chg="addSp delSp modSp new mod modNotesTx">
        <pc:chgData name="Katy Cummings" userId="8943e281-8307-4b61-9842-5ac0218e0a4d" providerId="ADAL" clId="{36FFDB29-3211-441A-A6AD-F56DC2359561}" dt="2024-04-10T16:19:53.262" v="111" actId="20577"/>
        <pc:sldMkLst>
          <pc:docMk/>
          <pc:sldMk cId="1819323338" sldId="2604"/>
        </pc:sldMkLst>
        <pc:spChg chg="mod">
          <ac:chgData name="Katy Cummings" userId="8943e281-8307-4b61-9842-5ac0218e0a4d" providerId="ADAL" clId="{36FFDB29-3211-441A-A6AD-F56DC2359561}" dt="2024-04-10T16:18:47.488" v="21" actId="20577"/>
          <ac:spMkLst>
            <pc:docMk/>
            <pc:sldMk cId="1819323338" sldId="2604"/>
            <ac:spMk id="2" creationId="{B6554607-67FF-4988-6CE2-F14E6CC5F983}"/>
          </ac:spMkLst>
        </pc:spChg>
        <pc:spChg chg="del">
          <ac:chgData name="Katy Cummings" userId="8943e281-8307-4b61-9842-5ac0218e0a4d" providerId="ADAL" clId="{36FFDB29-3211-441A-A6AD-F56DC2359561}" dt="2024-04-10T16:19:32.521" v="22" actId="22"/>
          <ac:spMkLst>
            <pc:docMk/>
            <pc:sldMk cId="1819323338" sldId="2604"/>
            <ac:spMk id="3" creationId="{265EE625-9D8F-06FA-FCB3-D579176C3F2F}"/>
          </ac:spMkLst>
        </pc:spChg>
        <pc:picChg chg="add mod ord">
          <ac:chgData name="Katy Cummings" userId="8943e281-8307-4b61-9842-5ac0218e0a4d" providerId="ADAL" clId="{36FFDB29-3211-441A-A6AD-F56DC2359561}" dt="2024-04-10T16:19:34.568" v="23" actId="14100"/>
          <ac:picMkLst>
            <pc:docMk/>
            <pc:sldMk cId="1819323338" sldId="2604"/>
            <ac:picMk id="6" creationId="{75522DE8-84A4-AE19-B3AE-A1D4F7F92E2F}"/>
          </ac:picMkLst>
        </pc:picChg>
      </pc:sldChg>
    </pc:docChg>
  </pc:docChgLst>
  <pc:docChgLst>
    <pc:chgData name="Shannon Murphy" userId="4a87e6a7-e051-43e4-94ce-c6e5d1638525" providerId="ADAL" clId="{B8E7428D-2BC9-4A08-B5C5-F4E01AC0F02A}"/>
    <pc:docChg chg="undo custSel modSld">
      <pc:chgData name="Shannon Murphy" userId="4a87e6a7-e051-43e4-94ce-c6e5d1638525" providerId="ADAL" clId="{B8E7428D-2BC9-4A08-B5C5-F4E01AC0F02A}" dt="2024-04-25T20:37:31.126" v="477" actId="2711"/>
      <pc:docMkLst>
        <pc:docMk/>
      </pc:docMkLst>
      <pc:sldChg chg="addSp modSp mod addCm modNotesTx">
        <pc:chgData name="Shannon Murphy" userId="4a87e6a7-e051-43e4-94ce-c6e5d1638525" providerId="ADAL" clId="{B8E7428D-2BC9-4A08-B5C5-F4E01AC0F02A}" dt="2024-04-25T20:34:22.177" v="469" actId="207"/>
        <pc:sldMkLst>
          <pc:docMk/>
          <pc:sldMk cId="4223548776" sldId="453"/>
        </pc:sldMkLst>
        <pc:graphicFrameChg chg="modGraphic">
          <ac:chgData name="Shannon Murphy" userId="4a87e6a7-e051-43e4-94ce-c6e5d1638525" providerId="ADAL" clId="{B8E7428D-2BC9-4A08-B5C5-F4E01AC0F02A}" dt="2024-04-25T20:34:22.177" v="469" actId="207"/>
          <ac:graphicFrameMkLst>
            <pc:docMk/>
            <pc:sldMk cId="4223548776" sldId="453"/>
            <ac:graphicFrameMk id="4" creationId="{AE5F6497-9D48-E8EF-8AB7-10979488D91D}"/>
          </ac:graphicFrameMkLst>
        </pc:graphicFrameChg>
        <pc:picChg chg="add">
          <ac:chgData name="Shannon Murphy" userId="4a87e6a7-e051-43e4-94ce-c6e5d1638525" providerId="ADAL" clId="{B8E7428D-2BC9-4A08-B5C5-F4E01AC0F02A}" dt="2024-04-11T16:37:53.650" v="0" actId="931"/>
          <ac:picMkLst>
            <pc:docMk/>
            <pc:sldMk cId="4223548776" sldId="453"/>
            <ac:picMk id="5" creationId="{436E5D78-A0D5-FE13-11E8-93D0D9F297EC}"/>
          </ac:picMkLst>
        </pc:picChg>
        <pc:extLst>
          <p:ext xmlns:p="http://schemas.openxmlformats.org/presentationml/2006/main" uri="{D6D511B9-2390-475A-947B-AFAB55BFBCF1}">
            <pc226:cmChg xmlns:pc226="http://schemas.microsoft.com/office/powerpoint/2022/06/main/command" chg="add">
              <pc226:chgData name="Shannon Murphy" userId="4a87e6a7-e051-43e4-94ce-c6e5d1638525" providerId="ADAL" clId="{B8E7428D-2BC9-4A08-B5C5-F4E01AC0F02A}" dt="2024-04-11T16:38:11.769" v="1"/>
              <pc2:cmMkLst xmlns:pc2="http://schemas.microsoft.com/office/powerpoint/2019/9/main/command">
                <pc:docMk/>
                <pc:sldMk cId="4223548776" sldId="453"/>
                <pc2:cmMk id="{77A27F8B-C5C1-4E9D-B7CA-B0D758AA027E}"/>
              </pc2:cmMkLst>
            </pc226:cmChg>
          </p:ext>
        </pc:extLst>
      </pc:sldChg>
      <pc:sldChg chg="modSp mod">
        <pc:chgData name="Shannon Murphy" userId="4a87e6a7-e051-43e4-94ce-c6e5d1638525" providerId="ADAL" clId="{B8E7428D-2BC9-4A08-B5C5-F4E01AC0F02A}" dt="2024-04-19T21:10:42.001" v="416" actId="947"/>
        <pc:sldMkLst>
          <pc:docMk/>
          <pc:sldMk cId="3513797198" sldId="455"/>
        </pc:sldMkLst>
        <pc:spChg chg="mod">
          <ac:chgData name="Shannon Murphy" userId="4a87e6a7-e051-43e4-94ce-c6e5d1638525" providerId="ADAL" clId="{B8E7428D-2BC9-4A08-B5C5-F4E01AC0F02A}" dt="2024-04-19T21:10:42.001" v="416" actId="947"/>
          <ac:spMkLst>
            <pc:docMk/>
            <pc:sldMk cId="3513797198" sldId="455"/>
            <ac:spMk id="4" creationId="{BA18D924-0AAA-D21A-27F9-23FB43EE6D5C}"/>
          </ac:spMkLst>
        </pc:spChg>
      </pc:sldChg>
      <pc:sldChg chg="modSp mod addCm">
        <pc:chgData name="Shannon Murphy" userId="4a87e6a7-e051-43e4-94ce-c6e5d1638525" providerId="ADAL" clId="{B8E7428D-2BC9-4A08-B5C5-F4E01AC0F02A}" dt="2024-04-25T20:31:44.620" v="462" actId="207"/>
        <pc:sldMkLst>
          <pc:docMk/>
          <pc:sldMk cId="163529344" sldId="963"/>
        </pc:sldMkLst>
        <pc:spChg chg="mod">
          <ac:chgData name="Shannon Murphy" userId="4a87e6a7-e051-43e4-94ce-c6e5d1638525" providerId="ADAL" clId="{B8E7428D-2BC9-4A08-B5C5-F4E01AC0F02A}" dt="2024-04-25T20:31:44.620" v="462" actId="207"/>
          <ac:spMkLst>
            <pc:docMk/>
            <pc:sldMk cId="163529344" sldId="963"/>
            <ac:spMk id="3" creationId="{323FB927-B697-DFC4-4477-0B09707BF844}"/>
          </ac:spMkLst>
        </pc:spChg>
        <pc:extLst>
          <p:ext xmlns:p="http://schemas.openxmlformats.org/presentationml/2006/main" uri="{D6D511B9-2390-475A-947B-AFAB55BFBCF1}">
            <pc226:cmChg xmlns:pc226="http://schemas.microsoft.com/office/powerpoint/2022/06/main/command" chg="add">
              <pc226:chgData name="Shannon Murphy" userId="4a87e6a7-e051-43e4-94ce-c6e5d1638525" providerId="ADAL" clId="{B8E7428D-2BC9-4A08-B5C5-F4E01AC0F02A}" dt="2024-04-11T16:50:56.254" v="25"/>
              <pc2:cmMkLst xmlns:pc2="http://schemas.microsoft.com/office/powerpoint/2019/9/main/command">
                <pc:docMk/>
                <pc:sldMk cId="163529344" sldId="963"/>
                <pc2:cmMk id="{1622BCED-200A-48B7-919E-3799C57B54DF}"/>
              </pc2:cmMkLst>
            </pc226:cmChg>
          </p:ext>
        </pc:extLst>
      </pc:sldChg>
      <pc:sldChg chg="modSp">
        <pc:chgData name="Shannon Murphy" userId="4a87e6a7-e051-43e4-94ce-c6e5d1638525" providerId="ADAL" clId="{B8E7428D-2BC9-4A08-B5C5-F4E01AC0F02A}" dt="2024-04-25T20:37:31.126" v="477" actId="2711"/>
        <pc:sldMkLst>
          <pc:docMk/>
          <pc:sldMk cId="1497513796" sldId="1236"/>
        </pc:sldMkLst>
        <pc:graphicFrameChg chg="mod">
          <ac:chgData name="Shannon Murphy" userId="4a87e6a7-e051-43e4-94ce-c6e5d1638525" providerId="ADAL" clId="{B8E7428D-2BC9-4A08-B5C5-F4E01AC0F02A}" dt="2024-04-25T20:37:31.126" v="477" actId="2711"/>
          <ac:graphicFrameMkLst>
            <pc:docMk/>
            <pc:sldMk cId="1497513796" sldId="1236"/>
            <ac:graphicFrameMk id="4" creationId="{70CD710E-C252-4124-8550-EDF16B9EB8BE}"/>
          </ac:graphicFrameMkLst>
        </pc:graphicFrameChg>
      </pc:sldChg>
      <pc:sldChg chg="modSp">
        <pc:chgData name="Shannon Murphy" userId="4a87e6a7-e051-43e4-94ce-c6e5d1638525" providerId="ADAL" clId="{B8E7428D-2BC9-4A08-B5C5-F4E01AC0F02A}" dt="2024-04-19T21:12:34.780" v="428" actId="2711"/>
        <pc:sldMkLst>
          <pc:docMk/>
          <pc:sldMk cId="2781766573" sldId="1240"/>
        </pc:sldMkLst>
        <pc:graphicFrameChg chg="mod">
          <ac:chgData name="Shannon Murphy" userId="4a87e6a7-e051-43e4-94ce-c6e5d1638525" providerId="ADAL" clId="{B8E7428D-2BC9-4A08-B5C5-F4E01AC0F02A}" dt="2024-04-19T21:12:34.780" v="428" actId="2711"/>
          <ac:graphicFrameMkLst>
            <pc:docMk/>
            <pc:sldMk cId="2781766573" sldId="1240"/>
            <ac:graphicFrameMk id="6" creationId="{3EF7DA2E-C3D2-42FC-9753-8C3B6A716518}"/>
          </ac:graphicFrameMkLst>
        </pc:graphicFrameChg>
      </pc:sldChg>
      <pc:sldChg chg="modSp">
        <pc:chgData name="Shannon Murphy" userId="4a87e6a7-e051-43e4-94ce-c6e5d1638525" providerId="ADAL" clId="{B8E7428D-2BC9-4A08-B5C5-F4E01AC0F02A}" dt="2024-04-15T16:06:49.338" v="341" actId="2711"/>
        <pc:sldMkLst>
          <pc:docMk/>
          <pc:sldMk cId="2539233906" sldId="1298"/>
        </pc:sldMkLst>
        <pc:graphicFrameChg chg="mod">
          <ac:chgData name="Shannon Murphy" userId="4a87e6a7-e051-43e4-94ce-c6e5d1638525" providerId="ADAL" clId="{B8E7428D-2BC9-4A08-B5C5-F4E01AC0F02A}" dt="2024-04-15T16:06:49.338" v="341" actId="2711"/>
          <ac:graphicFrameMkLst>
            <pc:docMk/>
            <pc:sldMk cId="2539233906" sldId="1298"/>
            <ac:graphicFrameMk id="6" creationId="{0ADB0CB9-EA91-4040-879A-501D4B3035FD}"/>
          </ac:graphicFrameMkLst>
        </pc:graphicFrameChg>
      </pc:sldChg>
      <pc:sldChg chg="modSp mod addCm">
        <pc:chgData name="Shannon Murphy" userId="4a87e6a7-e051-43e4-94ce-c6e5d1638525" providerId="ADAL" clId="{B8E7428D-2BC9-4A08-B5C5-F4E01AC0F02A}" dt="2024-04-25T20:30:09.322" v="458" actId="207"/>
        <pc:sldMkLst>
          <pc:docMk/>
          <pc:sldMk cId="2167374401" sldId="1353"/>
        </pc:sldMkLst>
        <pc:spChg chg="mod">
          <ac:chgData name="Shannon Murphy" userId="4a87e6a7-e051-43e4-94ce-c6e5d1638525" providerId="ADAL" clId="{B8E7428D-2BC9-4A08-B5C5-F4E01AC0F02A}" dt="2024-04-25T20:30:09.322" v="458" actId="207"/>
          <ac:spMkLst>
            <pc:docMk/>
            <pc:sldMk cId="2167374401" sldId="1353"/>
            <ac:spMk id="3" creationId="{73204A1E-28BE-702A-D0FB-5296F06E3753}"/>
          </ac:spMkLst>
        </pc:spChg>
        <pc:extLst>
          <p:ext xmlns:p="http://schemas.openxmlformats.org/presentationml/2006/main" uri="{D6D511B9-2390-475A-947B-AFAB55BFBCF1}">
            <pc226:cmChg xmlns:pc226="http://schemas.microsoft.com/office/powerpoint/2022/06/main/command" chg="add">
              <pc226:chgData name="Shannon Murphy" userId="4a87e6a7-e051-43e4-94ce-c6e5d1638525" providerId="ADAL" clId="{B8E7428D-2BC9-4A08-B5C5-F4E01AC0F02A}" dt="2024-04-15T16:01:15.358" v="274"/>
              <pc2:cmMkLst xmlns:pc2="http://schemas.microsoft.com/office/powerpoint/2019/9/main/command">
                <pc:docMk/>
                <pc:sldMk cId="2167374401" sldId="1353"/>
                <pc2:cmMk id="{CF53A2A0-65F7-4D7D-9533-96D5AB367D12}"/>
              </pc2:cmMkLst>
            </pc226:cmChg>
          </p:ext>
        </pc:extLst>
      </pc:sldChg>
      <pc:sldChg chg="addCm">
        <pc:chgData name="Shannon Murphy" userId="4a87e6a7-e051-43e4-94ce-c6e5d1638525" providerId="ADAL" clId="{B8E7428D-2BC9-4A08-B5C5-F4E01AC0F02A}" dt="2024-04-11T16:38:59.194" v="3"/>
        <pc:sldMkLst>
          <pc:docMk/>
          <pc:sldMk cId="197807300" sldId="1589"/>
        </pc:sldMkLst>
        <pc:extLst>
          <p:ext xmlns:p="http://schemas.openxmlformats.org/presentationml/2006/main" uri="{D6D511B9-2390-475A-947B-AFAB55BFBCF1}">
            <pc226:cmChg xmlns:pc226="http://schemas.microsoft.com/office/powerpoint/2022/06/main/command" chg="add">
              <pc226:chgData name="Shannon Murphy" userId="4a87e6a7-e051-43e4-94ce-c6e5d1638525" providerId="ADAL" clId="{B8E7428D-2BC9-4A08-B5C5-F4E01AC0F02A}" dt="2024-04-11T16:38:59.194" v="3"/>
              <pc2:cmMkLst xmlns:pc2="http://schemas.microsoft.com/office/powerpoint/2019/9/main/command">
                <pc:docMk/>
                <pc:sldMk cId="197807300" sldId="1589"/>
                <pc2:cmMk id="{A9107086-C26D-4C76-A842-14EA1CC60915}"/>
              </pc2:cmMkLst>
            </pc226:cmChg>
          </p:ext>
        </pc:extLst>
      </pc:sldChg>
      <pc:sldChg chg="addCm">
        <pc:chgData name="Shannon Murphy" userId="4a87e6a7-e051-43e4-94ce-c6e5d1638525" providerId="ADAL" clId="{B8E7428D-2BC9-4A08-B5C5-F4E01AC0F02A}" dt="2024-04-11T16:39:22.743" v="4"/>
        <pc:sldMkLst>
          <pc:docMk/>
          <pc:sldMk cId="358306844" sldId="1590"/>
        </pc:sldMkLst>
        <pc:extLst>
          <p:ext xmlns:p="http://schemas.openxmlformats.org/presentationml/2006/main" uri="{D6D511B9-2390-475A-947B-AFAB55BFBCF1}">
            <pc226:cmChg xmlns:pc226="http://schemas.microsoft.com/office/powerpoint/2022/06/main/command" chg="add">
              <pc226:chgData name="Shannon Murphy" userId="4a87e6a7-e051-43e4-94ce-c6e5d1638525" providerId="ADAL" clId="{B8E7428D-2BC9-4A08-B5C5-F4E01AC0F02A}" dt="2024-04-11T16:39:22.743" v="4"/>
              <pc2:cmMkLst xmlns:pc2="http://schemas.microsoft.com/office/powerpoint/2019/9/main/command">
                <pc:docMk/>
                <pc:sldMk cId="358306844" sldId="1590"/>
                <pc2:cmMk id="{3E4A6B9B-80BC-4670-86F1-0541B6B869C4}"/>
              </pc2:cmMkLst>
            </pc226:cmChg>
          </p:ext>
        </pc:extLst>
      </pc:sldChg>
      <pc:sldChg chg="addCm">
        <pc:chgData name="Shannon Murphy" userId="4a87e6a7-e051-43e4-94ce-c6e5d1638525" providerId="ADAL" clId="{B8E7428D-2BC9-4A08-B5C5-F4E01AC0F02A}" dt="2024-04-11T16:39:28.861" v="5"/>
        <pc:sldMkLst>
          <pc:docMk/>
          <pc:sldMk cId="1856750734" sldId="1591"/>
        </pc:sldMkLst>
        <pc:extLst>
          <p:ext xmlns:p="http://schemas.openxmlformats.org/presentationml/2006/main" uri="{D6D511B9-2390-475A-947B-AFAB55BFBCF1}">
            <pc226:cmChg xmlns:pc226="http://schemas.microsoft.com/office/powerpoint/2022/06/main/command" chg="add">
              <pc226:chgData name="Shannon Murphy" userId="4a87e6a7-e051-43e4-94ce-c6e5d1638525" providerId="ADAL" clId="{B8E7428D-2BC9-4A08-B5C5-F4E01AC0F02A}" dt="2024-04-11T16:39:28.861" v="5"/>
              <pc2:cmMkLst xmlns:pc2="http://schemas.microsoft.com/office/powerpoint/2019/9/main/command">
                <pc:docMk/>
                <pc:sldMk cId="1856750734" sldId="1591"/>
                <pc2:cmMk id="{A3E992C7-9259-4C62-98A3-1366FB2A621A}"/>
              </pc2:cmMkLst>
            </pc226:cmChg>
          </p:ext>
        </pc:extLst>
      </pc:sldChg>
      <pc:sldChg chg="addCm">
        <pc:chgData name="Shannon Murphy" userId="4a87e6a7-e051-43e4-94ce-c6e5d1638525" providerId="ADAL" clId="{B8E7428D-2BC9-4A08-B5C5-F4E01AC0F02A}" dt="2024-04-11T16:39:34.470" v="6"/>
        <pc:sldMkLst>
          <pc:docMk/>
          <pc:sldMk cId="3261660356" sldId="1592"/>
        </pc:sldMkLst>
        <pc:extLst>
          <p:ext xmlns:p="http://schemas.openxmlformats.org/presentationml/2006/main" uri="{D6D511B9-2390-475A-947B-AFAB55BFBCF1}">
            <pc226:cmChg xmlns:pc226="http://schemas.microsoft.com/office/powerpoint/2022/06/main/command" chg="add">
              <pc226:chgData name="Shannon Murphy" userId="4a87e6a7-e051-43e4-94ce-c6e5d1638525" providerId="ADAL" clId="{B8E7428D-2BC9-4A08-B5C5-F4E01AC0F02A}" dt="2024-04-11T16:39:34.470" v="6"/>
              <pc2:cmMkLst xmlns:pc2="http://schemas.microsoft.com/office/powerpoint/2019/9/main/command">
                <pc:docMk/>
                <pc:sldMk cId="3261660356" sldId="1592"/>
                <pc2:cmMk id="{003D5673-E683-4A59-9B7F-CAA6B9AF1B67}"/>
              </pc2:cmMkLst>
            </pc226:cmChg>
          </p:ext>
        </pc:extLst>
      </pc:sldChg>
      <pc:sldChg chg="modSp mod addCm">
        <pc:chgData name="Shannon Murphy" userId="4a87e6a7-e051-43e4-94ce-c6e5d1638525" providerId="ADAL" clId="{B8E7428D-2BC9-4A08-B5C5-F4E01AC0F02A}" dt="2024-04-25T20:32:23.038" v="465" actId="207"/>
        <pc:sldMkLst>
          <pc:docMk/>
          <pc:sldMk cId="1137232644" sldId="1595"/>
        </pc:sldMkLst>
        <pc:spChg chg="mod">
          <ac:chgData name="Shannon Murphy" userId="4a87e6a7-e051-43e4-94ce-c6e5d1638525" providerId="ADAL" clId="{B8E7428D-2BC9-4A08-B5C5-F4E01AC0F02A}" dt="2024-04-25T20:32:23.038" v="465" actId="207"/>
          <ac:spMkLst>
            <pc:docMk/>
            <pc:sldMk cId="1137232644" sldId="1595"/>
            <ac:spMk id="9" creationId="{C84EA39C-1470-6B00-CD8F-811F0C6C7D09}"/>
          </ac:spMkLst>
        </pc:spChg>
        <pc:extLst>
          <p:ext xmlns:p="http://schemas.openxmlformats.org/presentationml/2006/main" uri="{D6D511B9-2390-475A-947B-AFAB55BFBCF1}">
            <pc226:cmChg xmlns:pc226="http://schemas.microsoft.com/office/powerpoint/2022/06/main/command" chg="add">
              <pc226:chgData name="Shannon Murphy" userId="4a87e6a7-e051-43e4-94ce-c6e5d1638525" providerId="ADAL" clId="{B8E7428D-2BC9-4A08-B5C5-F4E01AC0F02A}" dt="2024-04-11T16:41:49.985" v="15"/>
              <pc2:cmMkLst xmlns:pc2="http://schemas.microsoft.com/office/powerpoint/2019/9/main/command">
                <pc:docMk/>
                <pc:sldMk cId="1137232644" sldId="1595"/>
                <pc2:cmMk id="{0C7082D2-C9EB-40FD-9409-6C533806CDFA}"/>
              </pc2:cmMkLst>
            </pc226:cmChg>
          </p:ext>
        </pc:extLst>
      </pc:sldChg>
      <pc:sldChg chg="addCm">
        <pc:chgData name="Shannon Murphy" userId="4a87e6a7-e051-43e4-94ce-c6e5d1638525" providerId="ADAL" clId="{B8E7428D-2BC9-4A08-B5C5-F4E01AC0F02A}" dt="2024-04-11T16:40:43.157" v="8"/>
        <pc:sldMkLst>
          <pc:docMk/>
          <pc:sldMk cId="3801363044" sldId="1596"/>
        </pc:sldMkLst>
        <pc:extLst>
          <p:ext xmlns:p="http://schemas.openxmlformats.org/presentationml/2006/main" uri="{D6D511B9-2390-475A-947B-AFAB55BFBCF1}">
            <pc226:cmChg xmlns:pc226="http://schemas.microsoft.com/office/powerpoint/2022/06/main/command" chg="add">
              <pc226:chgData name="Shannon Murphy" userId="4a87e6a7-e051-43e4-94ce-c6e5d1638525" providerId="ADAL" clId="{B8E7428D-2BC9-4A08-B5C5-F4E01AC0F02A}" dt="2024-04-11T16:40:43.157" v="8"/>
              <pc2:cmMkLst xmlns:pc2="http://schemas.microsoft.com/office/powerpoint/2019/9/main/command">
                <pc:docMk/>
                <pc:sldMk cId="3801363044" sldId="1596"/>
                <pc2:cmMk id="{D9FB5EEF-BD43-4E0C-A4B9-C514657EEF1F}"/>
              </pc2:cmMkLst>
            </pc226:cmChg>
          </p:ext>
        </pc:extLst>
      </pc:sldChg>
      <pc:sldChg chg="addCm">
        <pc:chgData name="Shannon Murphy" userId="4a87e6a7-e051-43e4-94ce-c6e5d1638525" providerId="ADAL" clId="{B8E7428D-2BC9-4A08-B5C5-F4E01AC0F02A}" dt="2024-04-11T16:40:27.667" v="7"/>
        <pc:sldMkLst>
          <pc:docMk/>
          <pc:sldMk cId="2730915873" sldId="1597"/>
        </pc:sldMkLst>
        <pc:extLst>
          <p:ext xmlns:p="http://schemas.openxmlformats.org/presentationml/2006/main" uri="{D6D511B9-2390-475A-947B-AFAB55BFBCF1}">
            <pc226:cmChg xmlns:pc226="http://schemas.microsoft.com/office/powerpoint/2022/06/main/command" chg="add">
              <pc226:chgData name="Shannon Murphy" userId="4a87e6a7-e051-43e4-94ce-c6e5d1638525" providerId="ADAL" clId="{B8E7428D-2BC9-4A08-B5C5-F4E01AC0F02A}" dt="2024-04-11T16:40:27.667" v="7"/>
              <pc2:cmMkLst xmlns:pc2="http://schemas.microsoft.com/office/powerpoint/2019/9/main/command">
                <pc:docMk/>
                <pc:sldMk cId="2730915873" sldId="1597"/>
                <pc2:cmMk id="{B9B694BC-2E02-4F01-BA7F-4A5F976FD7BE}"/>
              </pc2:cmMkLst>
            </pc226:cmChg>
          </p:ext>
        </pc:extLst>
      </pc:sldChg>
      <pc:sldChg chg="addCm">
        <pc:chgData name="Shannon Murphy" userId="4a87e6a7-e051-43e4-94ce-c6e5d1638525" providerId="ADAL" clId="{B8E7428D-2BC9-4A08-B5C5-F4E01AC0F02A}" dt="2024-04-11T16:43:04.448" v="16"/>
        <pc:sldMkLst>
          <pc:docMk/>
          <pc:sldMk cId="787789116" sldId="1599"/>
        </pc:sldMkLst>
        <pc:extLst>
          <p:ext xmlns:p="http://schemas.openxmlformats.org/presentationml/2006/main" uri="{D6D511B9-2390-475A-947B-AFAB55BFBCF1}">
            <pc226:cmChg xmlns:pc226="http://schemas.microsoft.com/office/powerpoint/2022/06/main/command" chg="add">
              <pc226:chgData name="Shannon Murphy" userId="4a87e6a7-e051-43e4-94ce-c6e5d1638525" providerId="ADAL" clId="{B8E7428D-2BC9-4A08-B5C5-F4E01AC0F02A}" dt="2024-04-11T16:43:04.448" v="16"/>
              <pc2:cmMkLst xmlns:pc2="http://schemas.microsoft.com/office/powerpoint/2019/9/main/command">
                <pc:docMk/>
                <pc:sldMk cId="787789116" sldId="1599"/>
                <pc2:cmMk id="{640020BE-5AA2-4D38-8C00-9B1662F88BCC}"/>
              </pc2:cmMkLst>
            </pc226:cmChg>
          </p:ext>
        </pc:extLst>
      </pc:sldChg>
      <pc:sldChg chg="modSp mod addCm">
        <pc:chgData name="Shannon Murphy" userId="4a87e6a7-e051-43e4-94ce-c6e5d1638525" providerId="ADAL" clId="{B8E7428D-2BC9-4A08-B5C5-F4E01AC0F02A}" dt="2024-04-25T20:35:49.488" v="475"/>
        <pc:sldMkLst>
          <pc:docMk/>
          <pc:sldMk cId="1214452816" sldId="1600"/>
        </pc:sldMkLst>
        <pc:graphicFrameChg chg="mod modGraphic">
          <ac:chgData name="Shannon Murphy" userId="4a87e6a7-e051-43e4-94ce-c6e5d1638525" providerId="ADAL" clId="{B8E7428D-2BC9-4A08-B5C5-F4E01AC0F02A}" dt="2024-04-25T20:35:32.069" v="474" actId="404"/>
          <ac:graphicFrameMkLst>
            <pc:docMk/>
            <pc:sldMk cId="1214452816" sldId="1600"/>
            <ac:graphicFrameMk id="18" creationId="{D9B256DE-7BF8-A39E-F1F7-5146D21864E4}"/>
          </ac:graphicFrameMkLst>
        </pc:graphicFrameChg>
        <pc:extLst>
          <p:ext xmlns:p="http://schemas.openxmlformats.org/presentationml/2006/main" uri="{D6D511B9-2390-475A-947B-AFAB55BFBCF1}">
            <pc226:cmChg xmlns:pc226="http://schemas.microsoft.com/office/powerpoint/2022/06/main/command" chg="add">
              <pc226:chgData name="Shannon Murphy" userId="4a87e6a7-e051-43e4-94ce-c6e5d1638525" providerId="ADAL" clId="{B8E7428D-2BC9-4A08-B5C5-F4E01AC0F02A}" dt="2024-04-25T20:35:49.488" v="475"/>
              <pc2:cmMkLst xmlns:pc2="http://schemas.microsoft.com/office/powerpoint/2019/9/main/command">
                <pc:docMk/>
                <pc:sldMk cId="1214452816" sldId="1600"/>
                <pc2:cmMk id="{8B96DFB1-0FB9-4563-B046-3CB6976E6DE8}"/>
              </pc2:cmMkLst>
            </pc226:cmChg>
          </p:ext>
        </pc:extLst>
      </pc:sldChg>
      <pc:sldChg chg="modSp mod">
        <pc:chgData name="Shannon Murphy" userId="4a87e6a7-e051-43e4-94ce-c6e5d1638525" providerId="ADAL" clId="{B8E7428D-2BC9-4A08-B5C5-F4E01AC0F02A}" dt="2024-04-15T16:05:02.927" v="332" actId="2711"/>
        <pc:sldMkLst>
          <pc:docMk/>
          <pc:sldMk cId="3716563060" sldId="1605"/>
        </pc:sldMkLst>
        <pc:spChg chg="mod">
          <ac:chgData name="Shannon Murphy" userId="4a87e6a7-e051-43e4-94ce-c6e5d1638525" providerId="ADAL" clId="{B8E7428D-2BC9-4A08-B5C5-F4E01AC0F02A}" dt="2024-04-15T16:05:02.927" v="332" actId="2711"/>
          <ac:spMkLst>
            <pc:docMk/>
            <pc:sldMk cId="3716563060" sldId="1605"/>
            <ac:spMk id="10" creationId="{497E1EF3-3A47-B9A3-990D-33CF247FA3E3}"/>
          </ac:spMkLst>
        </pc:spChg>
        <pc:spChg chg="mod">
          <ac:chgData name="Shannon Murphy" userId="4a87e6a7-e051-43e4-94ce-c6e5d1638525" providerId="ADAL" clId="{B8E7428D-2BC9-4A08-B5C5-F4E01AC0F02A}" dt="2024-04-15T16:05:02.927" v="332" actId="2711"/>
          <ac:spMkLst>
            <pc:docMk/>
            <pc:sldMk cId="3716563060" sldId="1605"/>
            <ac:spMk id="11" creationId="{466725E8-BF49-823B-989D-5979DF2330C4}"/>
          </ac:spMkLst>
        </pc:spChg>
        <pc:spChg chg="mod">
          <ac:chgData name="Shannon Murphy" userId="4a87e6a7-e051-43e4-94ce-c6e5d1638525" providerId="ADAL" clId="{B8E7428D-2BC9-4A08-B5C5-F4E01AC0F02A}" dt="2024-04-15T16:05:02.927" v="332" actId="2711"/>
          <ac:spMkLst>
            <pc:docMk/>
            <pc:sldMk cId="3716563060" sldId="1605"/>
            <ac:spMk id="12" creationId="{43660AD4-1F27-D531-B477-B4F299A7CE77}"/>
          </ac:spMkLst>
        </pc:spChg>
        <pc:spChg chg="mod">
          <ac:chgData name="Shannon Murphy" userId="4a87e6a7-e051-43e4-94ce-c6e5d1638525" providerId="ADAL" clId="{B8E7428D-2BC9-4A08-B5C5-F4E01AC0F02A}" dt="2024-04-15T16:05:02.927" v="332" actId="2711"/>
          <ac:spMkLst>
            <pc:docMk/>
            <pc:sldMk cId="3716563060" sldId="1605"/>
            <ac:spMk id="13" creationId="{01C6F85A-5F3E-6A53-3F96-4168F70E235F}"/>
          </ac:spMkLst>
        </pc:spChg>
      </pc:sldChg>
      <pc:sldChg chg="addCm modNotesTx">
        <pc:chgData name="Shannon Murphy" userId="4a87e6a7-e051-43e4-94ce-c6e5d1638525" providerId="ADAL" clId="{B8E7428D-2BC9-4A08-B5C5-F4E01AC0F02A}" dt="2024-04-15T12:24:28.325" v="79" actId="20577"/>
        <pc:sldMkLst>
          <pc:docMk/>
          <pc:sldMk cId="4208984594" sldId="1607"/>
        </pc:sldMkLst>
        <pc:extLst>
          <p:ext xmlns:p="http://schemas.openxmlformats.org/presentationml/2006/main" uri="{D6D511B9-2390-475A-947B-AFAB55BFBCF1}">
            <pc226:cmChg xmlns:pc226="http://schemas.microsoft.com/office/powerpoint/2022/06/main/command" chg="add">
              <pc226:chgData name="Shannon Murphy" userId="4a87e6a7-e051-43e4-94ce-c6e5d1638525" providerId="ADAL" clId="{B8E7428D-2BC9-4A08-B5C5-F4E01AC0F02A}" dt="2024-04-11T16:50:07.801" v="22"/>
              <pc2:cmMkLst xmlns:pc2="http://schemas.microsoft.com/office/powerpoint/2019/9/main/command">
                <pc:docMk/>
                <pc:sldMk cId="4208984594" sldId="1607"/>
                <pc2:cmMk id="{39B6324A-5B9B-45EC-BD00-9F2C519A84DA}"/>
              </pc2:cmMkLst>
            </pc226:cmChg>
          </p:ext>
        </pc:extLst>
      </pc:sldChg>
      <pc:sldChg chg="modSp addCm modCm">
        <pc:chgData name="Shannon Murphy" userId="4a87e6a7-e051-43e4-94ce-c6e5d1638525" providerId="ADAL" clId="{B8E7428D-2BC9-4A08-B5C5-F4E01AC0F02A}" dt="2024-04-25T20:36:34.835" v="476" actId="2711"/>
        <pc:sldMkLst>
          <pc:docMk/>
          <pc:sldMk cId="2262262136" sldId="1609"/>
        </pc:sldMkLst>
        <pc:graphicFrameChg chg="mod">
          <ac:chgData name="Shannon Murphy" userId="4a87e6a7-e051-43e4-94ce-c6e5d1638525" providerId="ADAL" clId="{B8E7428D-2BC9-4A08-B5C5-F4E01AC0F02A}" dt="2024-04-25T20:36:34.835" v="476" actId="2711"/>
          <ac:graphicFrameMkLst>
            <pc:docMk/>
            <pc:sldMk cId="2262262136" sldId="1609"/>
            <ac:graphicFrameMk id="9" creationId="{6FA78256-86CE-0BFF-045A-C571B9A11FB9}"/>
          </ac:graphicFrameMkLst>
        </pc:graphicFrameChg>
        <pc:extLst>
          <p:ext xmlns:p="http://schemas.openxmlformats.org/presentationml/2006/main" uri="{D6D511B9-2390-475A-947B-AFAB55BFBCF1}">
            <pc226:cmChg xmlns:pc226="http://schemas.microsoft.com/office/powerpoint/2022/06/main/command" chg="add mod">
              <pc226:chgData name="Shannon Murphy" userId="4a87e6a7-e051-43e4-94ce-c6e5d1638525" providerId="ADAL" clId="{B8E7428D-2BC9-4A08-B5C5-F4E01AC0F02A}" dt="2024-04-19T21:10:48.673" v="417" actId="2056"/>
              <pc2:cmMkLst xmlns:pc2="http://schemas.microsoft.com/office/powerpoint/2019/9/main/command">
                <pc:docMk/>
                <pc:sldMk cId="2262262136" sldId="1609"/>
                <pc2:cmMk id="{7E24EE02-3100-49CA-A4E7-0FFEE0DE0861}"/>
              </pc2:cmMkLst>
            </pc226:cmChg>
          </p:ext>
        </pc:extLst>
      </pc:sldChg>
      <pc:sldChg chg="addCm">
        <pc:chgData name="Shannon Murphy" userId="4a87e6a7-e051-43e4-94ce-c6e5d1638525" providerId="ADAL" clId="{B8E7428D-2BC9-4A08-B5C5-F4E01AC0F02A}" dt="2024-04-15T16:02:58.849" v="313"/>
        <pc:sldMkLst>
          <pc:docMk/>
          <pc:sldMk cId="1713484274" sldId="1612"/>
        </pc:sldMkLst>
        <pc:extLst>
          <p:ext xmlns:p="http://schemas.openxmlformats.org/presentationml/2006/main" uri="{D6D511B9-2390-475A-947B-AFAB55BFBCF1}">
            <pc226:cmChg xmlns:pc226="http://schemas.microsoft.com/office/powerpoint/2022/06/main/command" chg="add">
              <pc226:chgData name="Shannon Murphy" userId="4a87e6a7-e051-43e4-94ce-c6e5d1638525" providerId="ADAL" clId="{B8E7428D-2BC9-4A08-B5C5-F4E01AC0F02A}" dt="2024-04-15T16:02:58.849" v="313"/>
              <pc2:cmMkLst xmlns:pc2="http://schemas.microsoft.com/office/powerpoint/2019/9/main/command">
                <pc:docMk/>
                <pc:sldMk cId="1713484274" sldId="1612"/>
                <pc2:cmMk id="{1E10A0BC-1894-4FD5-A51E-C790130A7F1A}"/>
              </pc2:cmMkLst>
            </pc226:cmChg>
          </p:ext>
        </pc:extLst>
      </pc:sldChg>
      <pc:sldChg chg="modSp mod">
        <pc:chgData name="Shannon Murphy" userId="4a87e6a7-e051-43e4-94ce-c6e5d1638525" providerId="ADAL" clId="{B8E7428D-2BC9-4A08-B5C5-F4E01AC0F02A}" dt="2024-04-25T20:34:16.511" v="468" actId="207"/>
        <pc:sldMkLst>
          <pc:docMk/>
          <pc:sldMk cId="64719004" sldId="2330"/>
        </pc:sldMkLst>
        <pc:spChg chg="mod">
          <ac:chgData name="Shannon Murphy" userId="4a87e6a7-e051-43e4-94ce-c6e5d1638525" providerId="ADAL" clId="{B8E7428D-2BC9-4A08-B5C5-F4E01AC0F02A}" dt="2024-04-25T20:34:16.511" v="468" actId="207"/>
          <ac:spMkLst>
            <pc:docMk/>
            <pc:sldMk cId="64719004" sldId="2330"/>
            <ac:spMk id="11" creationId="{3EF75C55-1682-B06B-E02D-DF48226693BA}"/>
          </ac:spMkLst>
        </pc:spChg>
      </pc:sldChg>
      <pc:sldChg chg="modSp mod">
        <pc:chgData name="Shannon Murphy" userId="4a87e6a7-e051-43e4-94ce-c6e5d1638525" providerId="ADAL" clId="{B8E7428D-2BC9-4A08-B5C5-F4E01AC0F02A}" dt="2024-04-25T20:34:00.572" v="467" actId="2711"/>
        <pc:sldMkLst>
          <pc:docMk/>
          <pc:sldMk cId="3932003154" sldId="2515"/>
        </pc:sldMkLst>
        <pc:spChg chg="mod">
          <ac:chgData name="Shannon Murphy" userId="4a87e6a7-e051-43e4-94ce-c6e5d1638525" providerId="ADAL" clId="{B8E7428D-2BC9-4A08-B5C5-F4E01AC0F02A}" dt="2024-04-25T20:34:00.572" v="467" actId="2711"/>
          <ac:spMkLst>
            <pc:docMk/>
            <pc:sldMk cId="3932003154" sldId="2515"/>
            <ac:spMk id="3" creationId="{3ABE4B62-772D-DF73-2296-B9D76A5C6B16}"/>
          </ac:spMkLst>
        </pc:spChg>
      </pc:sldChg>
      <pc:sldChg chg="modSp mod addCm">
        <pc:chgData name="Shannon Murphy" userId="4a87e6a7-e051-43e4-94ce-c6e5d1638525" providerId="ADAL" clId="{B8E7428D-2BC9-4A08-B5C5-F4E01AC0F02A}" dt="2024-04-15T15:57:22.328" v="156" actId="20577"/>
        <pc:sldMkLst>
          <pc:docMk/>
          <pc:sldMk cId="3164041387" sldId="2516"/>
        </pc:sldMkLst>
        <pc:spChg chg="mod">
          <ac:chgData name="Shannon Murphy" userId="4a87e6a7-e051-43e4-94ce-c6e5d1638525" providerId="ADAL" clId="{B8E7428D-2BC9-4A08-B5C5-F4E01AC0F02A}" dt="2024-04-15T15:57:22.328" v="156" actId="20577"/>
          <ac:spMkLst>
            <pc:docMk/>
            <pc:sldMk cId="3164041387" sldId="2516"/>
            <ac:spMk id="3" creationId="{A7ABBECD-FBF6-1B63-9792-776C4A141AC1}"/>
          </ac:spMkLst>
        </pc:spChg>
        <pc:extLst>
          <p:ext xmlns:p="http://schemas.openxmlformats.org/presentationml/2006/main" uri="{D6D511B9-2390-475A-947B-AFAB55BFBCF1}">
            <pc226:cmChg xmlns:pc226="http://schemas.microsoft.com/office/powerpoint/2022/06/main/command" chg="add">
              <pc226:chgData name="Shannon Murphy" userId="4a87e6a7-e051-43e4-94ce-c6e5d1638525" providerId="ADAL" clId="{B8E7428D-2BC9-4A08-B5C5-F4E01AC0F02A}" dt="2024-04-11T16:38:38.721" v="2"/>
              <pc2:cmMkLst xmlns:pc2="http://schemas.microsoft.com/office/powerpoint/2019/9/main/command">
                <pc:docMk/>
                <pc:sldMk cId="3164041387" sldId="2516"/>
                <pc2:cmMk id="{E36D4630-E456-4EBF-AD39-BC46872C218C}"/>
              </pc2:cmMkLst>
            </pc226:cmChg>
          </p:ext>
        </pc:extLst>
      </pc:sldChg>
      <pc:sldChg chg="modSp mod">
        <pc:chgData name="Shannon Murphy" userId="4a87e6a7-e051-43e4-94ce-c6e5d1638525" providerId="ADAL" clId="{B8E7428D-2BC9-4A08-B5C5-F4E01AC0F02A}" dt="2024-04-25T20:28:56.574" v="453" actId="207"/>
        <pc:sldMkLst>
          <pc:docMk/>
          <pc:sldMk cId="3458809551" sldId="2517"/>
        </pc:sldMkLst>
        <pc:spChg chg="mod">
          <ac:chgData name="Shannon Murphy" userId="4a87e6a7-e051-43e4-94ce-c6e5d1638525" providerId="ADAL" clId="{B8E7428D-2BC9-4A08-B5C5-F4E01AC0F02A}" dt="2024-04-25T20:28:56.574" v="453" actId="207"/>
          <ac:spMkLst>
            <pc:docMk/>
            <pc:sldMk cId="3458809551" sldId="2517"/>
            <ac:spMk id="3" creationId="{1FF6E80A-571C-2CDC-F35F-B8B653FA1C6B}"/>
          </ac:spMkLst>
        </pc:spChg>
      </pc:sldChg>
      <pc:sldChg chg="addSp delSp modSp mod">
        <pc:chgData name="Shannon Murphy" userId="4a87e6a7-e051-43e4-94ce-c6e5d1638525" providerId="ADAL" clId="{B8E7428D-2BC9-4A08-B5C5-F4E01AC0F02A}" dt="2024-04-15T16:04:34.111" v="331" actId="2711"/>
        <pc:sldMkLst>
          <pc:docMk/>
          <pc:sldMk cId="1821589728" sldId="2523"/>
        </pc:sldMkLst>
        <pc:spChg chg="del">
          <ac:chgData name="Shannon Murphy" userId="4a87e6a7-e051-43e4-94ce-c6e5d1638525" providerId="ADAL" clId="{B8E7428D-2BC9-4A08-B5C5-F4E01AC0F02A}" dt="2024-04-11T16:41:29.128" v="13" actId="478"/>
          <ac:spMkLst>
            <pc:docMk/>
            <pc:sldMk cId="1821589728" sldId="2523"/>
            <ac:spMk id="3" creationId="{7B9D20BE-B331-FD6A-5934-93E9F067E1C6}"/>
          </ac:spMkLst>
        </pc:spChg>
        <pc:graphicFrameChg chg="add del">
          <ac:chgData name="Shannon Murphy" userId="4a87e6a7-e051-43e4-94ce-c6e5d1638525" providerId="ADAL" clId="{B8E7428D-2BC9-4A08-B5C5-F4E01AC0F02A}" dt="2024-04-11T16:41:26.333" v="12" actId="21"/>
          <ac:graphicFrameMkLst>
            <pc:docMk/>
            <pc:sldMk cId="1821589728" sldId="2523"/>
            <ac:graphicFrameMk id="5" creationId="{FBBCDEC6-8374-1E5E-E401-7956CAD77F92}"/>
          </ac:graphicFrameMkLst>
        </pc:graphicFrameChg>
        <pc:graphicFrameChg chg="add mod">
          <ac:chgData name="Shannon Murphy" userId="4a87e6a7-e051-43e4-94ce-c6e5d1638525" providerId="ADAL" clId="{B8E7428D-2BC9-4A08-B5C5-F4E01AC0F02A}" dt="2024-04-15T16:04:34.111" v="331" actId="2711"/>
          <ac:graphicFrameMkLst>
            <pc:docMk/>
            <pc:sldMk cId="1821589728" sldId="2523"/>
            <ac:graphicFrameMk id="6" creationId="{FBBCDEC6-8374-1E5E-E401-7956CAD77F92}"/>
          </ac:graphicFrameMkLst>
        </pc:graphicFrameChg>
      </pc:sldChg>
      <pc:sldChg chg="addCm">
        <pc:chgData name="Shannon Murphy" userId="4a87e6a7-e051-43e4-94ce-c6e5d1638525" providerId="ADAL" clId="{B8E7428D-2BC9-4A08-B5C5-F4E01AC0F02A}" dt="2024-04-11T16:41:12.967" v="9"/>
        <pc:sldMkLst>
          <pc:docMk/>
          <pc:sldMk cId="3935344737" sldId="2524"/>
        </pc:sldMkLst>
        <pc:extLst>
          <p:ext xmlns:p="http://schemas.openxmlformats.org/presentationml/2006/main" uri="{D6D511B9-2390-475A-947B-AFAB55BFBCF1}">
            <pc226:cmChg xmlns:pc226="http://schemas.microsoft.com/office/powerpoint/2022/06/main/command" chg="add">
              <pc226:chgData name="Shannon Murphy" userId="4a87e6a7-e051-43e4-94ce-c6e5d1638525" providerId="ADAL" clId="{B8E7428D-2BC9-4A08-B5C5-F4E01AC0F02A}" dt="2024-04-11T16:41:12.967" v="9"/>
              <pc2:cmMkLst xmlns:pc2="http://schemas.microsoft.com/office/powerpoint/2019/9/main/command">
                <pc:docMk/>
                <pc:sldMk cId="3935344737" sldId="2524"/>
                <pc2:cmMk id="{A09A1063-E72E-4B2B-83CA-2B17DC3AF029}"/>
              </pc2:cmMkLst>
            </pc226:cmChg>
          </p:ext>
        </pc:extLst>
      </pc:sldChg>
      <pc:sldChg chg="addCm">
        <pc:chgData name="Shannon Murphy" userId="4a87e6a7-e051-43e4-94ce-c6e5d1638525" providerId="ADAL" clId="{B8E7428D-2BC9-4A08-B5C5-F4E01AC0F02A}" dt="2024-04-11T16:43:47.224" v="17"/>
        <pc:sldMkLst>
          <pc:docMk/>
          <pc:sldMk cId="3499180155" sldId="2526"/>
        </pc:sldMkLst>
        <pc:extLst>
          <p:ext xmlns:p="http://schemas.openxmlformats.org/presentationml/2006/main" uri="{D6D511B9-2390-475A-947B-AFAB55BFBCF1}">
            <pc226:cmChg xmlns:pc226="http://schemas.microsoft.com/office/powerpoint/2022/06/main/command" chg="add">
              <pc226:chgData name="Shannon Murphy" userId="4a87e6a7-e051-43e4-94ce-c6e5d1638525" providerId="ADAL" clId="{B8E7428D-2BC9-4A08-B5C5-F4E01AC0F02A}" dt="2024-04-11T16:43:47.224" v="17"/>
              <pc2:cmMkLst xmlns:pc2="http://schemas.microsoft.com/office/powerpoint/2019/9/main/command">
                <pc:docMk/>
                <pc:sldMk cId="3499180155" sldId="2526"/>
                <pc2:cmMk id="{489A6E57-4D33-4B51-8596-B5A69506824D}"/>
              </pc2:cmMkLst>
            </pc226:cmChg>
          </p:ext>
        </pc:extLst>
      </pc:sldChg>
      <pc:sldChg chg="modSp mod">
        <pc:chgData name="Shannon Murphy" userId="4a87e6a7-e051-43e4-94ce-c6e5d1638525" providerId="ADAL" clId="{B8E7428D-2BC9-4A08-B5C5-F4E01AC0F02A}" dt="2024-04-25T20:31:39.941" v="461" actId="207"/>
        <pc:sldMkLst>
          <pc:docMk/>
          <pc:sldMk cId="141505392" sldId="2528"/>
        </pc:sldMkLst>
        <pc:spChg chg="mod">
          <ac:chgData name="Shannon Murphy" userId="4a87e6a7-e051-43e4-94ce-c6e5d1638525" providerId="ADAL" clId="{B8E7428D-2BC9-4A08-B5C5-F4E01AC0F02A}" dt="2024-04-25T20:31:39.941" v="461" actId="207"/>
          <ac:spMkLst>
            <pc:docMk/>
            <pc:sldMk cId="141505392" sldId="2528"/>
            <ac:spMk id="3" creationId="{DD891AFC-0D29-BDBB-5113-12DCEB674311}"/>
          </ac:spMkLst>
        </pc:spChg>
      </pc:sldChg>
      <pc:sldChg chg="modSp mod addCm">
        <pc:chgData name="Shannon Murphy" userId="4a87e6a7-e051-43e4-94ce-c6e5d1638525" providerId="ADAL" clId="{B8E7428D-2BC9-4A08-B5C5-F4E01AC0F02A}" dt="2024-04-19T21:12:12.728" v="427" actId="947"/>
        <pc:sldMkLst>
          <pc:docMk/>
          <pc:sldMk cId="2286224209" sldId="2534"/>
        </pc:sldMkLst>
        <pc:spChg chg="mod">
          <ac:chgData name="Shannon Murphy" userId="4a87e6a7-e051-43e4-94ce-c6e5d1638525" providerId="ADAL" clId="{B8E7428D-2BC9-4A08-B5C5-F4E01AC0F02A}" dt="2024-04-19T21:12:12.728" v="427" actId="947"/>
          <ac:spMkLst>
            <pc:docMk/>
            <pc:sldMk cId="2286224209" sldId="2534"/>
            <ac:spMk id="4" creationId="{BA18D924-0AAA-D21A-27F9-23FB43EE6D5C}"/>
          </ac:spMkLst>
        </pc:spChg>
        <pc:extLst>
          <p:ext xmlns:p="http://schemas.openxmlformats.org/presentationml/2006/main" uri="{D6D511B9-2390-475A-947B-AFAB55BFBCF1}">
            <pc226:cmChg xmlns:pc226="http://schemas.microsoft.com/office/powerpoint/2022/06/main/command" chg="add">
              <pc226:chgData name="Shannon Murphy" userId="4a87e6a7-e051-43e4-94ce-c6e5d1638525" providerId="ADAL" clId="{B8E7428D-2BC9-4A08-B5C5-F4E01AC0F02A}" dt="2024-04-11T16:51:54.825" v="27"/>
              <pc2:cmMkLst xmlns:pc2="http://schemas.microsoft.com/office/powerpoint/2019/9/main/command">
                <pc:docMk/>
                <pc:sldMk cId="2286224209" sldId="2534"/>
                <pc2:cmMk id="{8D22B7F2-79A4-4CCC-A256-24C43B645652}"/>
              </pc2:cmMkLst>
            </pc226:cmChg>
          </p:ext>
        </pc:extLst>
      </pc:sldChg>
      <pc:sldChg chg="modNotesTx">
        <pc:chgData name="Shannon Murphy" userId="4a87e6a7-e051-43e4-94ce-c6e5d1638525" providerId="ADAL" clId="{B8E7428D-2BC9-4A08-B5C5-F4E01AC0F02A}" dt="2024-04-19T21:53:41.503" v="452" actId="20577"/>
        <pc:sldMkLst>
          <pc:docMk/>
          <pc:sldMk cId="1605909709" sldId="2537"/>
        </pc:sldMkLst>
      </pc:sldChg>
      <pc:sldChg chg="addCm">
        <pc:chgData name="Shannon Murphy" userId="4a87e6a7-e051-43e4-94ce-c6e5d1638525" providerId="ADAL" clId="{B8E7428D-2BC9-4A08-B5C5-F4E01AC0F02A}" dt="2024-04-11T16:52:45.964" v="28"/>
        <pc:sldMkLst>
          <pc:docMk/>
          <pc:sldMk cId="1918046800" sldId="2539"/>
        </pc:sldMkLst>
        <pc:extLst>
          <p:ext xmlns:p="http://schemas.openxmlformats.org/presentationml/2006/main" uri="{D6D511B9-2390-475A-947B-AFAB55BFBCF1}">
            <pc226:cmChg xmlns:pc226="http://schemas.microsoft.com/office/powerpoint/2022/06/main/command" chg="add">
              <pc226:chgData name="Shannon Murphy" userId="4a87e6a7-e051-43e4-94ce-c6e5d1638525" providerId="ADAL" clId="{B8E7428D-2BC9-4A08-B5C5-F4E01AC0F02A}" dt="2024-04-11T16:52:45.964" v="28"/>
              <pc2:cmMkLst xmlns:pc2="http://schemas.microsoft.com/office/powerpoint/2019/9/main/command">
                <pc:docMk/>
                <pc:sldMk cId="1918046800" sldId="2539"/>
                <pc2:cmMk id="{9FB21877-F66A-495F-B505-9C48CA96B3F6}"/>
              </pc2:cmMkLst>
            </pc226:cmChg>
          </p:ext>
        </pc:extLst>
      </pc:sldChg>
      <pc:sldChg chg="modSp mod">
        <pc:chgData name="Shannon Murphy" userId="4a87e6a7-e051-43e4-94ce-c6e5d1638525" providerId="ADAL" clId="{B8E7428D-2BC9-4A08-B5C5-F4E01AC0F02A}" dt="2024-04-15T16:06:14.088" v="340" actId="14100"/>
        <pc:sldMkLst>
          <pc:docMk/>
          <pc:sldMk cId="1845967795" sldId="2549"/>
        </pc:sldMkLst>
        <pc:spChg chg="mod">
          <ac:chgData name="Shannon Murphy" userId="4a87e6a7-e051-43e4-94ce-c6e5d1638525" providerId="ADAL" clId="{B8E7428D-2BC9-4A08-B5C5-F4E01AC0F02A}" dt="2024-04-15T16:06:14.088" v="340" actId="14100"/>
          <ac:spMkLst>
            <pc:docMk/>
            <pc:sldMk cId="1845967795" sldId="2549"/>
            <ac:spMk id="5" creationId="{7727632B-B60D-AC5A-FF83-9FC423D921AC}"/>
          </ac:spMkLst>
        </pc:spChg>
      </pc:sldChg>
      <pc:sldChg chg="modSp mod">
        <pc:chgData name="Shannon Murphy" userId="4a87e6a7-e051-43e4-94ce-c6e5d1638525" providerId="ADAL" clId="{B8E7428D-2BC9-4A08-B5C5-F4E01AC0F02A}" dt="2024-04-15T15:57:55.639" v="174" actId="20577"/>
        <pc:sldMkLst>
          <pc:docMk/>
          <pc:sldMk cId="38657652" sldId="2552"/>
        </pc:sldMkLst>
        <pc:spChg chg="mod">
          <ac:chgData name="Shannon Murphy" userId="4a87e6a7-e051-43e4-94ce-c6e5d1638525" providerId="ADAL" clId="{B8E7428D-2BC9-4A08-B5C5-F4E01AC0F02A}" dt="2024-04-15T15:57:55.639" v="174" actId="20577"/>
          <ac:spMkLst>
            <pc:docMk/>
            <pc:sldMk cId="38657652" sldId="2552"/>
            <ac:spMk id="3" creationId="{A7ABBECD-FBF6-1B63-9792-776C4A141AC1}"/>
          </ac:spMkLst>
        </pc:spChg>
      </pc:sldChg>
      <pc:sldChg chg="modSp mod">
        <pc:chgData name="Shannon Murphy" userId="4a87e6a7-e051-43e4-94ce-c6e5d1638525" providerId="ADAL" clId="{B8E7428D-2BC9-4A08-B5C5-F4E01AC0F02A}" dt="2024-04-25T20:29:46.592" v="456" actId="207"/>
        <pc:sldMkLst>
          <pc:docMk/>
          <pc:sldMk cId="1812532249" sldId="2564"/>
        </pc:sldMkLst>
        <pc:spChg chg="mod">
          <ac:chgData name="Shannon Murphy" userId="4a87e6a7-e051-43e4-94ce-c6e5d1638525" providerId="ADAL" clId="{B8E7428D-2BC9-4A08-B5C5-F4E01AC0F02A}" dt="2024-04-25T20:29:46.592" v="456" actId="207"/>
          <ac:spMkLst>
            <pc:docMk/>
            <pc:sldMk cId="1812532249" sldId="2564"/>
            <ac:spMk id="3" creationId="{1D2EB983-E3CF-9112-56C6-DD1CF4105281}"/>
          </ac:spMkLst>
        </pc:spChg>
      </pc:sldChg>
      <pc:sldChg chg="modSp mod">
        <pc:chgData name="Shannon Murphy" userId="4a87e6a7-e051-43e4-94ce-c6e5d1638525" providerId="ADAL" clId="{B8E7428D-2BC9-4A08-B5C5-F4E01AC0F02A}" dt="2024-04-25T20:29:22.022" v="454" actId="2711"/>
        <pc:sldMkLst>
          <pc:docMk/>
          <pc:sldMk cId="183389198" sldId="2566"/>
        </pc:sldMkLst>
        <pc:spChg chg="mod">
          <ac:chgData name="Shannon Murphy" userId="4a87e6a7-e051-43e4-94ce-c6e5d1638525" providerId="ADAL" clId="{B8E7428D-2BC9-4A08-B5C5-F4E01AC0F02A}" dt="2024-04-25T20:29:22.022" v="454" actId="2711"/>
          <ac:spMkLst>
            <pc:docMk/>
            <pc:sldMk cId="183389198" sldId="2566"/>
            <ac:spMk id="6" creationId="{8049F11E-54FB-4B12-80DD-082F0A503B1D}"/>
          </ac:spMkLst>
        </pc:spChg>
      </pc:sldChg>
      <pc:sldChg chg="addCm">
        <pc:chgData name="Shannon Murphy" userId="4a87e6a7-e051-43e4-94ce-c6e5d1638525" providerId="ADAL" clId="{B8E7428D-2BC9-4A08-B5C5-F4E01AC0F02A}" dt="2024-04-11T16:44:01.275" v="18"/>
        <pc:sldMkLst>
          <pc:docMk/>
          <pc:sldMk cId="1007133876" sldId="2571"/>
        </pc:sldMkLst>
        <pc:extLst>
          <p:ext xmlns:p="http://schemas.openxmlformats.org/presentationml/2006/main" uri="{D6D511B9-2390-475A-947B-AFAB55BFBCF1}">
            <pc226:cmChg xmlns:pc226="http://schemas.microsoft.com/office/powerpoint/2022/06/main/command" chg="add">
              <pc226:chgData name="Shannon Murphy" userId="4a87e6a7-e051-43e4-94ce-c6e5d1638525" providerId="ADAL" clId="{B8E7428D-2BC9-4A08-B5C5-F4E01AC0F02A}" dt="2024-04-11T16:44:01.275" v="18"/>
              <pc2:cmMkLst xmlns:pc2="http://schemas.microsoft.com/office/powerpoint/2019/9/main/command">
                <pc:docMk/>
                <pc:sldMk cId="1007133876" sldId="2571"/>
                <pc2:cmMk id="{8D674B94-F94F-4E0E-AF87-E09812C7F8D1}"/>
              </pc2:cmMkLst>
            </pc226:cmChg>
          </p:ext>
        </pc:extLst>
      </pc:sldChg>
      <pc:sldChg chg="addCm modCm">
        <pc:chgData name="Shannon Murphy" userId="4a87e6a7-e051-43e4-94ce-c6e5d1638525" providerId="ADAL" clId="{B8E7428D-2BC9-4A08-B5C5-F4E01AC0F02A}" dt="2024-04-15T16:03:04.901" v="314"/>
        <pc:sldMkLst>
          <pc:docMk/>
          <pc:sldMk cId="692935757" sldId="2577"/>
        </pc:sldMkLst>
        <pc:extLst>
          <p:ext xmlns:p="http://schemas.openxmlformats.org/presentationml/2006/main" uri="{D6D511B9-2390-475A-947B-AFAB55BFBCF1}">
            <pc226:cmChg xmlns:pc226="http://schemas.microsoft.com/office/powerpoint/2022/06/main/command" chg="add mod">
              <pc226:chgData name="Shannon Murphy" userId="4a87e6a7-e051-43e4-94ce-c6e5d1638525" providerId="ADAL" clId="{B8E7428D-2BC9-4A08-B5C5-F4E01AC0F02A}" dt="2024-04-15T16:03:04.901" v="314"/>
              <pc2:cmMkLst xmlns:pc2="http://schemas.microsoft.com/office/powerpoint/2019/9/main/command">
                <pc:docMk/>
                <pc:sldMk cId="692935757" sldId="2577"/>
                <pc2:cmMk id="{11954822-8C65-414A-9737-76818C4B28ED}"/>
              </pc2:cmMkLst>
            </pc226:cmChg>
          </p:ext>
        </pc:extLst>
      </pc:sldChg>
      <pc:sldChg chg="modSp mod">
        <pc:chgData name="Shannon Murphy" userId="4a87e6a7-e051-43e4-94ce-c6e5d1638525" providerId="ADAL" clId="{B8E7428D-2BC9-4A08-B5C5-F4E01AC0F02A}" dt="2024-04-25T20:29:30.560" v="455" actId="1076"/>
        <pc:sldMkLst>
          <pc:docMk/>
          <pc:sldMk cId="444186372" sldId="2578"/>
        </pc:sldMkLst>
        <pc:picChg chg="mod">
          <ac:chgData name="Shannon Murphy" userId="4a87e6a7-e051-43e4-94ce-c6e5d1638525" providerId="ADAL" clId="{B8E7428D-2BC9-4A08-B5C5-F4E01AC0F02A}" dt="2024-04-25T20:29:30.560" v="455" actId="1076"/>
          <ac:picMkLst>
            <pc:docMk/>
            <pc:sldMk cId="444186372" sldId="2578"/>
            <ac:picMk id="6" creationId="{2F135D73-5494-863D-FA34-83E7EAB1AB8A}"/>
          </ac:picMkLst>
        </pc:picChg>
      </pc:sldChg>
      <pc:sldChg chg="modSp mod">
        <pc:chgData name="Shannon Murphy" userId="4a87e6a7-e051-43e4-94ce-c6e5d1638525" providerId="ADAL" clId="{B8E7428D-2BC9-4A08-B5C5-F4E01AC0F02A}" dt="2024-04-25T20:29:56.566" v="457" actId="207"/>
        <pc:sldMkLst>
          <pc:docMk/>
          <pc:sldMk cId="3917545822" sldId="2579"/>
        </pc:sldMkLst>
        <pc:spChg chg="mod">
          <ac:chgData name="Shannon Murphy" userId="4a87e6a7-e051-43e4-94ce-c6e5d1638525" providerId="ADAL" clId="{B8E7428D-2BC9-4A08-B5C5-F4E01AC0F02A}" dt="2024-04-25T20:29:56.566" v="457" actId="207"/>
          <ac:spMkLst>
            <pc:docMk/>
            <pc:sldMk cId="3917545822" sldId="2579"/>
            <ac:spMk id="3" creationId="{A0AFEA69-4F0B-D7C3-07D9-72CC804F1581}"/>
          </ac:spMkLst>
        </pc:spChg>
      </pc:sldChg>
      <pc:sldChg chg="addCm modCm">
        <pc:chgData name="Shannon Murphy" userId="4a87e6a7-e051-43e4-94ce-c6e5d1638525" providerId="ADAL" clId="{B8E7428D-2BC9-4A08-B5C5-F4E01AC0F02A}" dt="2024-04-18T16:53:48.792" v="342" actId="2056"/>
        <pc:sldMkLst>
          <pc:docMk/>
          <pc:sldMk cId="4136980326" sldId="2598"/>
        </pc:sldMkLst>
        <pc:extLst>
          <p:ext xmlns:p="http://schemas.openxmlformats.org/presentationml/2006/main" uri="{D6D511B9-2390-475A-947B-AFAB55BFBCF1}">
            <pc226:cmChg xmlns:pc226="http://schemas.microsoft.com/office/powerpoint/2022/06/main/command" chg="add mod">
              <pc226:chgData name="Shannon Murphy" userId="4a87e6a7-e051-43e4-94ce-c6e5d1638525" providerId="ADAL" clId="{B8E7428D-2BC9-4A08-B5C5-F4E01AC0F02A}" dt="2024-04-18T16:53:48.792" v="342" actId="2056"/>
              <pc2:cmMkLst xmlns:pc2="http://schemas.microsoft.com/office/powerpoint/2019/9/main/command">
                <pc:docMk/>
                <pc:sldMk cId="4136980326" sldId="2598"/>
                <pc2:cmMk id="{76C3B8F0-2A6F-4FE6-BFC5-F4346016AE7E}"/>
              </pc2:cmMkLst>
            </pc226:cmChg>
          </p:ext>
        </pc:extLst>
      </pc:sldChg>
      <pc:sldChg chg="addCm">
        <pc:chgData name="Shannon Murphy" userId="4a87e6a7-e051-43e4-94ce-c6e5d1638525" providerId="ADAL" clId="{B8E7428D-2BC9-4A08-B5C5-F4E01AC0F02A}" dt="2024-04-11T16:51:08.884" v="26"/>
        <pc:sldMkLst>
          <pc:docMk/>
          <pc:sldMk cId="607511638" sldId="2600"/>
        </pc:sldMkLst>
        <pc:extLst>
          <p:ext xmlns:p="http://schemas.openxmlformats.org/presentationml/2006/main" uri="{D6D511B9-2390-475A-947B-AFAB55BFBCF1}">
            <pc226:cmChg xmlns:pc226="http://schemas.microsoft.com/office/powerpoint/2022/06/main/command" chg="add">
              <pc226:chgData name="Shannon Murphy" userId="4a87e6a7-e051-43e4-94ce-c6e5d1638525" providerId="ADAL" clId="{B8E7428D-2BC9-4A08-B5C5-F4E01AC0F02A}" dt="2024-04-11T16:51:08.884" v="26"/>
              <pc2:cmMkLst xmlns:pc2="http://schemas.microsoft.com/office/powerpoint/2019/9/main/command">
                <pc:docMk/>
                <pc:sldMk cId="607511638" sldId="2600"/>
                <pc2:cmMk id="{33FDD986-684D-48BB-A2FC-42FE33740C9C}"/>
              </pc2:cmMkLst>
            </pc226:cmChg>
          </p:ext>
        </pc:extLst>
      </pc:sldChg>
      <pc:sldChg chg="modSp mod">
        <pc:chgData name="Shannon Murphy" userId="4a87e6a7-e051-43e4-94ce-c6e5d1638525" providerId="ADAL" clId="{B8E7428D-2BC9-4A08-B5C5-F4E01AC0F02A}" dt="2024-04-25T20:30:47.604" v="459" actId="207"/>
        <pc:sldMkLst>
          <pc:docMk/>
          <pc:sldMk cId="3755198361" sldId="2601"/>
        </pc:sldMkLst>
        <pc:spChg chg="mod">
          <ac:chgData name="Shannon Murphy" userId="4a87e6a7-e051-43e4-94ce-c6e5d1638525" providerId="ADAL" clId="{B8E7428D-2BC9-4A08-B5C5-F4E01AC0F02A}" dt="2024-04-25T20:30:47.604" v="459" actId="207"/>
          <ac:spMkLst>
            <pc:docMk/>
            <pc:sldMk cId="3755198361" sldId="2601"/>
            <ac:spMk id="6" creationId="{1DFEA9FB-ED54-DD97-4C2D-53DC1B4D456B}"/>
          </ac:spMkLst>
        </pc:spChg>
      </pc:sldChg>
      <pc:sldChg chg="modSp mod">
        <pc:chgData name="Shannon Murphy" userId="4a87e6a7-e051-43e4-94ce-c6e5d1638525" providerId="ADAL" clId="{B8E7428D-2BC9-4A08-B5C5-F4E01AC0F02A}" dt="2024-04-15T16:03:32.910" v="330" actId="6549"/>
        <pc:sldMkLst>
          <pc:docMk/>
          <pc:sldMk cId="3432793800" sldId="2603"/>
        </pc:sldMkLst>
        <pc:spChg chg="mod">
          <ac:chgData name="Shannon Murphy" userId="4a87e6a7-e051-43e4-94ce-c6e5d1638525" providerId="ADAL" clId="{B8E7428D-2BC9-4A08-B5C5-F4E01AC0F02A}" dt="2024-04-15T16:03:32.910" v="330" actId="6549"/>
          <ac:spMkLst>
            <pc:docMk/>
            <pc:sldMk cId="3432793800" sldId="2603"/>
            <ac:spMk id="3" creationId="{03072323-B79A-4A4A-8F35-6E929758B8B5}"/>
          </ac:spMkLst>
        </pc:spChg>
      </pc:sldChg>
      <pc:sldChg chg="addCm">
        <pc:chgData name="Shannon Murphy" userId="4a87e6a7-e051-43e4-94ce-c6e5d1638525" providerId="ADAL" clId="{B8E7428D-2BC9-4A08-B5C5-F4E01AC0F02A}" dt="2024-04-25T20:35:08.148" v="470"/>
        <pc:sldMkLst>
          <pc:docMk/>
          <pc:sldMk cId="2526935159" sldId="2606"/>
        </pc:sldMkLst>
        <pc:extLst>
          <p:ext xmlns:p="http://schemas.openxmlformats.org/presentationml/2006/main" uri="{D6D511B9-2390-475A-947B-AFAB55BFBCF1}">
            <pc226:cmChg xmlns:pc226="http://schemas.microsoft.com/office/powerpoint/2022/06/main/command" chg="add">
              <pc226:chgData name="Shannon Murphy" userId="4a87e6a7-e051-43e4-94ce-c6e5d1638525" providerId="ADAL" clId="{B8E7428D-2BC9-4A08-B5C5-F4E01AC0F02A}" dt="2024-04-25T20:35:08.148" v="470"/>
              <pc2:cmMkLst xmlns:pc2="http://schemas.microsoft.com/office/powerpoint/2019/9/main/command">
                <pc:docMk/>
                <pc:sldMk cId="2526935159" sldId="2606"/>
                <pc2:cmMk id="{914EE4AE-7A2F-4BBC-A948-27E8A4EA3A8F}"/>
              </pc2:cmMkLst>
            </pc226:cmChg>
          </p:ext>
        </pc:extLst>
      </pc:sldChg>
      <pc:sldChg chg="addCm">
        <pc:chgData name="Shannon Murphy" userId="4a87e6a7-e051-43e4-94ce-c6e5d1638525" providerId="ADAL" clId="{B8E7428D-2BC9-4A08-B5C5-F4E01AC0F02A}" dt="2024-04-25T20:33:39.570" v="466"/>
        <pc:sldMkLst>
          <pc:docMk/>
          <pc:sldMk cId="2671832622" sldId="2613"/>
        </pc:sldMkLst>
        <pc:extLst>
          <p:ext xmlns:p="http://schemas.openxmlformats.org/presentationml/2006/main" uri="{D6D511B9-2390-475A-947B-AFAB55BFBCF1}">
            <pc226:cmChg xmlns:pc226="http://schemas.microsoft.com/office/powerpoint/2022/06/main/command" chg="add">
              <pc226:chgData name="Shannon Murphy" userId="4a87e6a7-e051-43e4-94ce-c6e5d1638525" providerId="ADAL" clId="{B8E7428D-2BC9-4A08-B5C5-F4E01AC0F02A}" dt="2024-04-25T20:33:39.570" v="466"/>
              <pc2:cmMkLst xmlns:pc2="http://schemas.microsoft.com/office/powerpoint/2019/9/main/command">
                <pc:docMk/>
                <pc:sldMk cId="2671832622" sldId="2613"/>
                <pc2:cmMk id="{868BAE12-A98B-4A32-9016-C220877354BF}"/>
              </pc2:cmMkLst>
            </pc226:cmChg>
          </p:ext>
        </pc:extLst>
      </pc:sldChg>
      <pc:sldChg chg="modSp mod">
        <pc:chgData name="Shannon Murphy" userId="4a87e6a7-e051-43e4-94ce-c6e5d1638525" providerId="ADAL" clId="{B8E7428D-2BC9-4A08-B5C5-F4E01AC0F02A}" dt="2024-04-25T20:32:03.722" v="464" actId="207"/>
        <pc:sldMkLst>
          <pc:docMk/>
          <pc:sldMk cId="3865874095" sldId="2614"/>
        </pc:sldMkLst>
        <pc:spChg chg="mod">
          <ac:chgData name="Shannon Murphy" userId="4a87e6a7-e051-43e4-94ce-c6e5d1638525" providerId="ADAL" clId="{B8E7428D-2BC9-4A08-B5C5-F4E01AC0F02A}" dt="2024-04-25T20:32:03.722" v="464" actId="207"/>
          <ac:spMkLst>
            <pc:docMk/>
            <pc:sldMk cId="3865874095" sldId="2614"/>
            <ac:spMk id="10" creationId="{497E1EF3-3A47-B9A3-990D-33CF247FA3E3}"/>
          </ac:spMkLst>
        </pc:spChg>
        <pc:spChg chg="mod">
          <ac:chgData name="Shannon Murphy" userId="4a87e6a7-e051-43e4-94ce-c6e5d1638525" providerId="ADAL" clId="{B8E7428D-2BC9-4A08-B5C5-F4E01AC0F02A}" dt="2024-04-25T20:32:03.722" v="464" actId="207"/>
          <ac:spMkLst>
            <pc:docMk/>
            <pc:sldMk cId="3865874095" sldId="2614"/>
            <ac:spMk id="11" creationId="{466725E8-BF49-823B-989D-5979DF2330C4}"/>
          </ac:spMkLst>
        </pc:spChg>
        <pc:spChg chg="mod">
          <ac:chgData name="Shannon Murphy" userId="4a87e6a7-e051-43e4-94ce-c6e5d1638525" providerId="ADAL" clId="{B8E7428D-2BC9-4A08-B5C5-F4E01AC0F02A}" dt="2024-04-25T20:32:03.722" v="464" actId="207"/>
          <ac:spMkLst>
            <pc:docMk/>
            <pc:sldMk cId="3865874095" sldId="2614"/>
            <ac:spMk id="12" creationId="{43660AD4-1F27-D531-B477-B4F299A7CE77}"/>
          </ac:spMkLst>
        </pc:spChg>
        <pc:spChg chg="mod">
          <ac:chgData name="Shannon Murphy" userId="4a87e6a7-e051-43e4-94ce-c6e5d1638525" providerId="ADAL" clId="{B8E7428D-2BC9-4A08-B5C5-F4E01AC0F02A}" dt="2024-04-25T20:32:03.722" v="464" actId="207"/>
          <ac:spMkLst>
            <pc:docMk/>
            <pc:sldMk cId="3865874095" sldId="2614"/>
            <ac:spMk id="13" creationId="{01C6F85A-5F3E-6A53-3F96-4168F70E235F}"/>
          </ac:spMkLst>
        </pc:spChg>
      </pc:sldChg>
      <pc:sldChg chg="modSp mod">
        <pc:chgData name="Shannon Murphy" userId="4a87e6a7-e051-43e4-94ce-c6e5d1638525" providerId="ADAL" clId="{B8E7428D-2BC9-4A08-B5C5-F4E01AC0F02A}" dt="2024-04-25T20:31:31.351" v="460" actId="207"/>
        <pc:sldMkLst>
          <pc:docMk/>
          <pc:sldMk cId="4171889234" sldId="2619"/>
        </pc:sldMkLst>
        <pc:spChg chg="mod">
          <ac:chgData name="Shannon Murphy" userId="4a87e6a7-e051-43e4-94ce-c6e5d1638525" providerId="ADAL" clId="{B8E7428D-2BC9-4A08-B5C5-F4E01AC0F02A}" dt="2024-04-25T20:31:31.351" v="460" actId="207"/>
          <ac:spMkLst>
            <pc:docMk/>
            <pc:sldMk cId="4171889234" sldId="2619"/>
            <ac:spMk id="16" creationId="{D7E99205-3C37-AD41-D3AC-AF604E5E5727}"/>
          </ac:spMkLst>
        </pc:spChg>
      </pc:sldChg>
    </pc:docChg>
  </pc:docChgLst>
  <pc:docChgLst>
    <pc:chgData name="Shannon Murphy" userId="4a87e6a7-e051-43e4-94ce-c6e5d1638525" providerId="ADAL" clId="{245B8009-95F4-4B26-BF86-184E3F76877B}"/>
    <pc:docChg chg="undo custSel addSld delSld modSld modMainMaster">
      <pc:chgData name="Shannon Murphy" userId="4a87e6a7-e051-43e4-94ce-c6e5d1638525" providerId="ADAL" clId="{245B8009-95F4-4B26-BF86-184E3F76877B}" dt="2024-07-31T17:46:31.706" v="1205" actId="20577"/>
      <pc:docMkLst>
        <pc:docMk/>
      </pc:docMkLst>
      <pc:sldChg chg="addSp delSp modSp mod">
        <pc:chgData name="Shannon Murphy" userId="4a87e6a7-e051-43e4-94ce-c6e5d1638525" providerId="ADAL" clId="{245B8009-95F4-4B26-BF86-184E3F76877B}" dt="2024-07-25T14:15:46.511" v="548" actId="20577"/>
        <pc:sldMkLst>
          <pc:docMk/>
          <pc:sldMk cId="4214183576" sldId="256"/>
        </pc:sldMkLst>
        <pc:spChg chg="mod">
          <ac:chgData name="Shannon Murphy" userId="4a87e6a7-e051-43e4-94ce-c6e5d1638525" providerId="ADAL" clId="{245B8009-95F4-4B26-BF86-184E3F76877B}" dt="2024-07-25T14:15:46.511" v="548" actId="20577"/>
          <ac:spMkLst>
            <pc:docMk/>
            <pc:sldMk cId="4214183576" sldId="256"/>
            <ac:spMk id="3" creationId="{00000000-0000-0000-0000-000000000000}"/>
          </ac:spMkLst>
        </pc:spChg>
        <pc:picChg chg="add mod">
          <ac:chgData name="Shannon Murphy" userId="4a87e6a7-e051-43e4-94ce-c6e5d1638525" providerId="ADAL" clId="{245B8009-95F4-4B26-BF86-184E3F76877B}" dt="2024-07-12T13:50:42.878" v="2" actId="1076"/>
          <ac:picMkLst>
            <pc:docMk/>
            <pc:sldMk cId="4214183576" sldId="256"/>
            <ac:picMk id="5" creationId="{6D18F351-9528-22B4-4FCD-00DBDC5FBD68}"/>
          </ac:picMkLst>
        </pc:picChg>
        <pc:picChg chg="del">
          <ac:chgData name="Shannon Murphy" userId="4a87e6a7-e051-43e4-94ce-c6e5d1638525" providerId="ADAL" clId="{245B8009-95F4-4B26-BF86-184E3F76877B}" dt="2024-07-12T13:50:38.587" v="0" actId="478"/>
          <ac:picMkLst>
            <pc:docMk/>
            <pc:sldMk cId="4214183576" sldId="256"/>
            <ac:picMk id="8" creationId="{614FE1C4-F8C8-4E8F-99AB-1CFC527C9714}"/>
          </ac:picMkLst>
        </pc:picChg>
      </pc:sldChg>
      <pc:sldChg chg="del">
        <pc:chgData name="Shannon Murphy" userId="4a87e6a7-e051-43e4-94ce-c6e5d1638525" providerId="ADAL" clId="{245B8009-95F4-4B26-BF86-184E3F76877B}" dt="2024-07-12T13:51:30.770" v="6" actId="47"/>
        <pc:sldMkLst>
          <pc:docMk/>
          <pc:sldMk cId="4162388867" sldId="370"/>
        </pc:sldMkLst>
      </pc:sldChg>
      <pc:sldChg chg="addSp delSp modSp mod modNotes">
        <pc:chgData name="Shannon Murphy" userId="4a87e6a7-e051-43e4-94ce-c6e5d1638525" providerId="ADAL" clId="{245B8009-95F4-4B26-BF86-184E3F76877B}" dt="2024-07-25T17:51:51.478" v="1185" actId="113"/>
        <pc:sldMkLst>
          <pc:docMk/>
          <pc:sldMk cId="4223548776" sldId="453"/>
        </pc:sldMkLst>
        <pc:spChg chg="add del mod">
          <ac:chgData name="Shannon Murphy" userId="4a87e6a7-e051-43e4-94ce-c6e5d1638525" providerId="ADAL" clId="{245B8009-95F4-4B26-BF86-184E3F76877B}" dt="2024-07-25T17:49:16.789" v="1075" actId="478"/>
          <ac:spMkLst>
            <pc:docMk/>
            <pc:sldMk cId="4223548776" sldId="453"/>
            <ac:spMk id="6" creationId="{0A2440A5-7DB8-ECCC-1E0F-B6D826BFC922}"/>
          </ac:spMkLst>
        </pc:spChg>
        <pc:graphicFrameChg chg="del">
          <ac:chgData name="Shannon Murphy" userId="4a87e6a7-e051-43e4-94ce-c6e5d1638525" providerId="ADAL" clId="{245B8009-95F4-4B26-BF86-184E3F76877B}" dt="2024-07-25T17:49:12.518" v="1073" actId="478"/>
          <ac:graphicFrameMkLst>
            <pc:docMk/>
            <pc:sldMk cId="4223548776" sldId="453"/>
            <ac:graphicFrameMk id="4" creationId="{AE5F6497-9D48-E8EF-8AB7-10979488D91D}"/>
          </ac:graphicFrameMkLst>
        </pc:graphicFrameChg>
        <pc:graphicFrameChg chg="add mod">
          <ac:chgData name="Shannon Murphy" userId="4a87e6a7-e051-43e4-94ce-c6e5d1638525" providerId="ADAL" clId="{245B8009-95F4-4B26-BF86-184E3F76877B}" dt="2024-07-25T17:51:51.478" v="1185" actId="113"/>
          <ac:graphicFrameMkLst>
            <pc:docMk/>
            <pc:sldMk cId="4223548776" sldId="453"/>
            <ac:graphicFrameMk id="7" creationId="{AE5F6497-9D48-E8EF-8AB7-10979488D91D}"/>
          </ac:graphicFrameMkLst>
        </pc:graphicFrameChg>
        <pc:picChg chg="mod">
          <ac:chgData name="Shannon Murphy" userId="4a87e6a7-e051-43e4-94ce-c6e5d1638525" providerId="ADAL" clId="{245B8009-95F4-4B26-BF86-184E3F76877B}" dt="2024-07-25T17:49:33.496" v="1077" actId="14100"/>
          <ac:picMkLst>
            <pc:docMk/>
            <pc:sldMk cId="4223548776" sldId="453"/>
            <ac:picMk id="3" creationId="{DD68DF47-02CE-8CA8-763B-7E6C570FCAE2}"/>
          </ac:picMkLst>
        </pc:picChg>
      </pc:sldChg>
      <pc:sldChg chg="modNotes">
        <pc:chgData name="Shannon Murphy" userId="4a87e6a7-e051-43e4-94ce-c6e5d1638525" providerId="ADAL" clId="{245B8009-95F4-4B26-BF86-184E3F76877B}" dt="2024-07-25T14:28:06.927" v="556" actId="6549"/>
        <pc:sldMkLst>
          <pc:docMk/>
          <pc:sldMk cId="3513797198" sldId="455"/>
        </pc:sldMkLst>
      </pc:sldChg>
      <pc:sldChg chg="delSp modSp mod modClrScheme chgLayout modNotes modNotesTx">
        <pc:chgData name="Shannon Murphy" userId="4a87e6a7-e051-43e4-94ce-c6e5d1638525" providerId="ADAL" clId="{245B8009-95F4-4B26-BF86-184E3F76877B}" dt="2024-07-25T17:25:41.967" v="1007" actId="1076"/>
        <pc:sldMkLst>
          <pc:docMk/>
          <pc:sldMk cId="163529344" sldId="963"/>
        </pc:sldMkLst>
        <pc:spChg chg="del">
          <ac:chgData name="Shannon Murphy" userId="4a87e6a7-e051-43e4-94ce-c6e5d1638525" providerId="ADAL" clId="{245B8009-95F4-4B26-BF86-184E3F76877B}" dt="2024-07-25T17:25:36.358" v="1006" actId="700"/>
          <ac:spMkLst>
            <pc:docMk/>
            <pc:sldMk cId="163529344" sldId="963"/>
            <ac:spMk id="2" creationId="{2D7AAFB1-9AE9-EE49-A223-37B7B99BD88F}"/>
          </ac:spMkLst>
        </pc:spChg>
        <pc:spChg chg="mod ord">
          <ac:chgData name="Shannon Murphy" userId="4a87e6a7-e051-43e4-94ce-c6e5d1638525" providerId="ADAL" clId="{245B8009-95F4-4B26-BF86-184E3F76877B}" dt="2024-07-25T17:25:41.967" v="1007" actId="1076"/>
          <ac:spMkLst>
            <pc:docMk/>
            <pc:sldMk cId="163529344" sldId="963"/>
            <ac:spMk id="3" creationId="{323FB927-B697-DFC4-4477-0B09707BF844}"/>
          </ac:spMkLst>
        </pc:spChg>
        <pc:spChg chg="mod ord">
          <ac:chgData name="Shannon Murphy" userId="4a87e6a7-e051-43e4-94ce-c6e5d1638525" providerId="ADAL" clId="{245B8009-95F4-4B26-BF86-184E3F76877B}" dt="2024-07-25T17:25:36.358" v="1006" actId="700"/>
          <ac:spMkLst>
            <pc:docMk/>
            <pc:sldMk cId="163529344" sldId="963"/>
            <ac:spMk id="5" creationId="{AD2EB223-1558-F648-A3AB-85E17B5F2F10}"/>
          </ac:spMkLst>
        </pc:spChg>
      </pc:sldChg>
      <pc:sldChg chg="modSp mod modClrScheme chgLayout modNotes modNotesTx">
        <pc:chgData name="Shannon Murphy" userId="4a87e6a7-e051-43e4-94ce-c6e5d1638525" providerId="ADAL" clId="{245B8009-95F4-4B26-BF86-184E3F76877B}" dt="2024-07-25T17:29:00.348" v="1053" actId="700"/>
        <pc:sldMkLst>
          <pc:docMk/>
          <pc:sldMk cId="2266888407" sldId="965"/>
        </pc:sldMkLst>
        <pc:spChg chg="mod ord">
          <ac:chgData name="Shannon Murphy" userId="4a87e6a7-e051-43e4-94ce-c6e5d1638525" providerId="ADAL" clId="{245B8009-95F4-4B26-BF86-184E3F76877B}" dt="2024-07-25T17:29:00.348" v="1053" actId="700"/>
          <ac:spMkLst>
            <pc:docMk/>
            <pc:sldMk cId="2266888407" sldId="965"/>
            <ac:spMk id="2" creationId="{D70BCB02-9385-324F-9DDB-9A12BA2BE6D6}"/>
          </ac:spMkLst>
        </pc:spChg>
        <pc:spChg chg="mod ord">
          <ac:chgData name="Shannon Murphy" userId="4a87e6a7-e051-43e4-94ce-c6e5d1638525" providerId="ADAL" clId="{245B8009-95F4-4B26-BF86-184E3F76877B}" dt="2024-07-25T17:29:00.348" v="1053" actId="700"/>
          <ac:spMkLst>
            <pc:docMk/>
            <pc:sldMk cId="2266888407" sldId="965"/>
            <ac:spMk id="5" creationId="{FF94BC1C-0979-AD41-A0F7-91EA02B27445}"/>
          </ac:spMkLst>
        </pc:spChg>
      </pc:sldChg>
      <pc:sldChg chg="modNotes">
        <pc:chgData name="Shannon Murphy" userId="4a87e6a7-e051-43e4-94ce-c6e5d1638525" providerId="ADAL" clId="{245B8009-95F4-4B26-BF86-184E3F76877B}" dt="2024-07-25T14:16:24.331" v="549" actId="6549"/>
        <pc:sldMkLst>
          <pc:docMk/>
          <pc:sldMk cId="2534344812" sldId="1012"/>
        </pc:sldMkLst>
      </pc:sldChg>
      <pc:sldChg chg="modSp mod modNotes modNotesTx">
        <pc:chgData name="Shannon Murphy" userId="4a87e6a7-e051-43e4-94ce-c6e5d1638525" providerId="ADAL" clId="{245B8009-95F4-4B26-BF86-184E3F76877B}" dt="2024-07-31T17:46:31.706" v="1205" actId="20577"/>
        <pc:sldMkLst>
          <pc:docMk/>
          <pc:sldMk cId="3749713445" sldId="1225"/>
        </pc:sldMkLst>
        <pc:spChg chg="mod">
          <ac:chgData name="Shannon Murphy" userId="4a87e6a7-e051-43e4-94ce-c6e5d1638525" providerId="ADAL" clId="{245B8009-95F4-4B26-BF86-184E3F76877B}" dt="2024-07-31T17:46:31.706" v="1205" actId="20577"/>
          <ac:spMkLst>
            <pc:docMk/>
            <pc:sldMk cId="3749713445" sldId="1225"/>
            <ac:spMk id="2" creationId="{2739AAAA-05CD-EF4F-F848-8E91E9C24C1A}"/>
          </ac:spMkLst>
        </pc:spChg>
      </pc:sldChg>
      <pc:sldChg chg="modNotesTx">
        <pc:chgData name="Shannon Murphy" userId="4a87e6a7-e051-43e4-94ce-c6e5d1638525" providerId="ADAL" clId="{245B8009-95F4-4B26-BF86-184E3F76877B}" dt="2024-07-25T16:06:57.366" v="814" actId="2711"/>
        <pc:sldMkLst>
          <pc:docMk/>
          <pc:sldMk cId="2781766573" sldId="1240"/>
        </pc:sldMkLst>
      </pc:sldChg>
      <pc:sldChg chg="modNotes modNotesTx">
        <pc:chgData name="Shannon Murphy" userId="4a87e6a7-e051-43e4-94ce-c6e5d1638525" providerId="ADAL" clId="{245B8009-95F4-4B26-BF86-184E3F76877B}" dt="2024-07-25T16:21:37.420" v="930" actId="2711"/>
        <pc:sldMkLst>
          <pc:docMk/>
          <pc:sldMk cId="2523742092" sldId="1244"/>
        </pc:sldMkLst>
      </pc:sldChg>
      <pc:sldChg chg="modNotes">
        <pc:chgData name="Shannon Murphy" userId="4a87e6a7-e051-43e4-94ce-c6e5d1638525" providerId="ADAL" clId="{245B8009-95F4-4B26-BF86-184E3F76877B}" dt="2024-07-25T14:37:58.559" v="681" actId="6549"/>
        <pc:sldMkLst>
          <pc:docMk/>
          <pc:sldMk cId="930612104" sldId="1251"/>
        </pc:sldMkLst>
      </pc:sldChg>
      <pc:sldChg chg="modNotes">
        <pc:chgData name="Shannon Murphy" userId="4a87e6a7-e051-43e4-94ce-c6e5d1638525" providerId="ADAL" clId="{245B8009-95F4-4B26-BF86-184E3F76877B}" dt="2024-07-25T14:34:05.371" v="618" actId="6549"/>
        <pc:sldMkLst>
          <pc:docMk/>
          <pc:sldMk cId="2539233906" sldId="1298"/>
        </pc:sldMkLst>
      </pc:sldChg>
      <pc:sldChg chg="modSp mod modNotes modNotesTx">
        <pc:chgData name="Shannon Murphy" userId="4a87e6a7-e051-43e4-94ce-c6e5d1638525" providerId="ADAL" clId="{245B8009-95F4-4B26-BF86-184E3F76877B}" dt="2024-07-31T16:52:15.438" v="1204" actId="20577"/>
        <pc:sldMkLst>
          <pc:docMk/>
          <pc:sldMk cId="1653821963" sldId="1299"/>
        </pc:sldMkLst>
        <pc:spChg chg="mod">
          <ac:chgData name="Shannon Murphy" userId="4a87e6a7-e051-43e4-94ce-c6e5d1638525" providerId="ADAL" clId="{245B8009-95F4-4B26-BF86-184E3F76877B}" dt="2024-07-31T16:52:15.438" v="1204" actId="20577"/>
          <ac:spMkLst>
            <pc:docMk/>
            <pc:sldMk cId="1653821963" sldId="1299"/>
            <ac:spMk id="2" creationId="{5ED59A76-0879-48F4-9C24-F5156E36DC65}"/>
          </ac:spMkLst>
        </pc:spChg>
      </pc:sldChg>
      <pc:sldChg chg="addSp delSp modSp mod modNotes">
        <pc:chgData name="Shannon Murphy" userId="4a87e6a7-e051-43e4-94ce-c6e5d1638525" providerId="ADAL" clId="{245B8009-95F4-4B26-BF86-184E3F76877B}" dt="2024-07-25T16:26:12.496" v="941" actId="478"/>
        <pc:sldMkLst>
          <pc:docMk/>
          <pc:sldMk cId="2167374401" sldId="1353"/>
        </pc:sldMkLst>
        <pc:spChg chg="add del mod">
          <ac:chgData name="Shannon Murphy" userId="4a87e6a7-e051-43e4-94ce-c6e5d1638525" providerId="ADAL" clId="{245B8009-95F4-4B26-BF86-184E3F76877B}" dt="2024-07-25T16:26:10.558" v="940" actId="478"/>
          <ac:spMkLst>
            <pc:docMk/>
            <pc:sldMk cId="2167374401" sldId="1353"/>
            <ac:spMk id="8" creationId="{EF93DD54-3569-6865-DC14-3625129EF998}"/>
          </ac:spMkLst>
        </pc:spChg>
        <pc:spChg chg="del">
          <ac:chgData name="Shannon Murphy" userId="4a87e6a7-e051-43e4-94ce-c6e5d1638525" providerId="ADAL" clId="{245B8009-95F4-4B26-BF86-184E3F76877B}" dt="2024-07-25T16:25:05.937" v="936" actId="478"/>
          <ac:spMkLst>
            <pc:docMk/>
            <pc:sldMk cId="2167374401" sldId="1353"/>
            <ac:spMk id="10" creationId="{FBE7F747-F375-E483-3F4F-FC5CB91C76D0}"/>
          </ac:spMkLst>
        </pc:spChg>
        <pc:spChg chg="del">
          <ac:chgData name="Shannon Murphy" userId="4a87e6a7-e051-43e4-94ce-c6e5d1638525" providerId="ADAL" clId="{245B8009-95F4-4B26-BF86-184E3F76877B}" dt="2024-07-25T16:26:12.496" v="941" actId="478"/>
          <ac:spMkLst>
            <pc:docMk/>
            <pc:sldMk cId="2167374401" sldId="1353"/>
            <ac:spMk id="12" creationId="{B113987D-7A68-25F1-B5C6-118FF187D0CF}"/>
          </ac:spMkLst>
        </pc:spChg>
      </pc:sldChg>
      <pc:sldChg chg="modNotesTx">
        <pc:chgData name="Shannon Murphy" userId="4a87e6a7-e051-43e4-94ce-c6e5d1638525" providerId="ADAL" clId="{245B8009-95F4-4B26-BF86-184E3F76877B}" dt="2024-07-25T15:59:47.940" v="786" actId="2711"/>
        <pc:sldMkLst>
          <pc:docMk/>
          <pc:sldMk cId="197807300" sldId="1589"/>
        </pc:sldMkLst>
      </pc:sldChg>
      <pc:sldChg chg="modNotesTx">
        <pc:chgData name="Shannon Murphy" userId="4a87e6a7-e051-43e4-94ce-c6e5d1638525" providerId="ADAL" clId="{245B8009-95F4-4B26-BF86-184E3F76877B}" dt="2024-07-25T15:59:57.942" v="787" actId="2711"/>
        <pc:sldMkLst>
          <pc:docMk/>
          <pc:sldMk cId="358306844" sldId="1590"/>
        </pc:sldMkLst>
      </pc:sldChg>
      <pc:sldChg chg="modNotesTx">
        <pc:chgData name="Shannon Murphy" userId="4a87e6a7-e051-43e4-94ce-c6e5d1638525" providerId="ADAL" clId="{245B8009-95F4-4B26-BF86-184E3F76877B}" dt="2024-07-25T16:00:06.840" v="788" actId="2711"/>
        <pc:sldMkLst>
          <pc:docMk/>
          <pc:sldMk cId="1856750734" sldId="1591"/>
        </pc:sldMkLst>
      </pc:sldChg>
      <pc:sldChg chg="modNotes modNotesTx">
        <pc:chgData name="Shannon Murphy" userId="4a87e6a7-e051-43e4-94ce-c6e5d1638525" providerId="ADAL" clId="{245B8009-95F4-4B26-BF86-184E3F76877B}" dt="2024-07-25T16:00:16.388" v="789" actId="2711"/>
        <pc:sldMkLst>
          <pc:docMk/>
          <pc:sldMk cId="3261660356" sldId="1592"/>
        </pc:sldMkLst>
      </pc:sldChg>
      <pc:sldChg chg="delSp modSp mod modNotes">
        <pc:chgData name="Shannon Murphy" userId="4a87e6a7-e051-43e4-94ce-c6e5d1638525" providerId="ADAL" clId="{245B8009-95F4-4B26-BF86-184E3F76877B}" dt="2024-07-25T15:29:09.834" v="760" actId="478"/>
        <pc:sldMkLst>
          <pc:docMk/>
          <pc:sldMk cId="742138740" sldId="1593"/>
        </pc:sldMkLst>
        <pc:spChg chg="del mod">
          <ac:chgData name="Shannon Murphy" userId="4a87e6a7-e051-43e4-94ce-c6e5d1638525" providerId="ADAL" clId="{245B8009-95F4-4B26-BF86-184E3F76877B}" dt="2024-07-25T15:29:09.834" v="760" actId="478"/>
          <ac:spMkLst>
            <pc:docMk/>
            <pc:sldMk cId="742138740" sldId="1593"/>
            <ac:spMk id="8" creationId="{E753215A-F5C0-5BF8-B0D6-9291FD60BA06}"/>
          </ac:spMkLst>
        </pc:spChg>
      </pc:sldChg>
      <pc:sldChg chg="delSp mod modNotes modNotesTx">
        <pc:chgData name="Shannon Murphy" userId="4a87e6a7-e051-43e4-94ce-c6e5d1638525" providerId="ADAL" clId="{245B8009-95F4-4B26-BF86-184E3F76877B}" dt="2024-07-25T16:00:31.060" v="790" actId="2711"/>
        <pc:sldMkLst>
          <pc:docMk/>
          <pc:sldMk cId="1137232644" sldId="1595"/>
        </pc:sldMkLst>
        <pc:spChg chg="del">
          <ac:chgData name="Shannon Murphy" userId="4a87e6a7-e051-43e4-94ce-c6e5d1638525" providerId="ADAL" clId="{245B8009-95F4-4B26-BF86-184E3F76877B}" dt="2024-07-25T15:29:39.684" v="762" actId="478"/>
          <ac:spMkLst>
            <pc:docMk/>
            <pc:sldMk cId="1137232644" sldId="1595"/>
            <ac:spMk id="11" creationId="{CE9B60B0-614C-7729-F5FE-EDB2F38FD692}"/>
          </ac:spMkLst>
        </pc:spChg>
      </pc:sldChg>
      <pc:sldChg chg="modSp mod modClrScheme chgLayout modNotes modNotesTx">
        <pc:chgData name="Shannon Murphy" userId="4a87e6a7-e051-43e4-94ce-c6e5d1638525" providerId="ADAL" clId="{245B8009-95F4-4B26-BF86-184E3F76877B}" dt="2024-07-25T17:21:56.009" v="959" actId="1076"/>
        <pc:sldMkLst>
          <pc:docMk/>
          <pc:sldMk cId="1214452816" sldId="1600"/>
        </pc:sldMkLst>
        <pc:spChg chg="mod ord">
          <ac:chgData name="Shannon Murphy" userId="4a87e6a7-e051-43e4-94ce-c6e5d1638525" providerId="ADAL" clId="{245B8009-95F4-4B26-BF86-184E3F76877B}" dt="2024-07-25T17:21:56.009" v="959" actId="1076"/>
          <ac:spMkLst>
            <pc:docMk/>
            <pc:sldMk cId="1214452816" sldId="1600"/>
            <ac:spMk id="2" creationId="{DFDF692F-043E-68D3-7C8B-0A0CEB339B9A}"/>
          </ac:spMkLst>
        </pc:spChg>
        <pc:spChg chg="mod ord">
          <ac:chgData name="Shannon Murphy" userId="4a87e6a7-e051-43e4-94ce-c6e5d1638525" providerId="ADAL" clId="{245B8009-95F4-4B26-BF86-184E3F76877B}" dt="2024-07-25T17:21:48.463" v="958" actId="700"/>
          <ac:spMkLst>
            <pc:docMk/>
            <pc:sldMk cId="1214452816" sldId="1600"/>
            <ac:spMk id="5" creationId="{E05EC5BC-15D2-31EE-BC29-589005AE6315}"/>
          </ac:spMkLst>
        </pc:spChg>
      </pc:sldChg>
      <pc:sldChg chg="addSp delSp modSp mod modClrScheme chgLayout modNotes modNotesTx">
        <pc:chgData name="Shannon Murphy" userId="4a87e6a7-e051-43e4-94ce-c6e5d1638525" providerId="ADAL" clId="{245B8009-95F4-4B26-BF86-184E3F76877B}" dt="2024-07-25T17:27:54.289" v="1045" actId="700"/>
        <pc:sldMkLst>
          <pc:docMk/>
          <pc:sldMk cId="2262262136" sldId="1609"/>
        </pc:sldMkLst>
        <pc:spChg chg="mod ord">
          <ac:chgData name="Shannon Murphy" userId="4a87e6a7-e051-43e4-94ce-c6e5d1638525" providerId="ADAL" clId="{245B8009-95F4-4B26-BF86-184E3F76877B}" dt="2024-07-25T17:27:54.289" v="1045" actId="700"/>
          <ac:spMkLst>
            <pc:docMk/>
            <pc:sldMk cId="2262262136" sldId="1609"/>
            <ac:spMk id="2" creationId="{23D38B30-3C1D-954E-94EC-6179982CF4D1}"/>
          </ac:spMkLst>
        </pc:spChg>
        <pc:spChg chg="mod ord">
          <ac:chgData name="Shannon Murphy" userId="4a87e6a7-e051-43e4-94ce-c6e5d1638525" providerId="ADAL" clId="{245B8009-95F4-4B26-BF86-184E3F76877B}" dt="2024-07-25T17:27:54.289" v="1045" actId="700"/>
          <ac:spMkLst>
            <pc:docMk/>
            <pc:sldMk cId="2262262136" sldId="1609"/>
            <ac:spMk id="5" creationId="{3DEAE3E6-7EC4-907F-66A5-B4B0B7CB00E6}"/>
          </ac:spMkLst>
        </pc:spChg>
        <pc:spChg chg="add del mod">
          <ac:chgData name="Shannon Murphy" userId="4a87e6a7-e051-43e4-94ce-c6e5d1638525" providerId="ADAL" clId="{245B8009-95F4-4B26-BF86-184E3F76877B}" dt="2024-07-25T17:27:36.986" v="1043" actId="21"/>
          <ac:spMkLst>
            <pc:docMk/>
            <pc:sldMk cId="2262262136" sldId="1609"/>
            <ac:spMk id="6" creationId="{8C303873-CE2C-0817-CFA2-F1FFD12A1C93}"/>
          </ac:spMkLst>
        </pc:spChg>
        <pc:graphicFrameChg chg="add del mod ord">
          <ac:chgData name="Shannon Murphy" userId="4a87e6a7-e051-43e4-94ce-c6e5d1638525" providerId="ADAL" clId="{245B8009-95F4-4B26-BF86-184E3F76877B}" dt="2024-07-25T17:27:54.289" v="1045" actId="700"/>
          <ac:graphicFrameMkLst>
            <pc:docMk/>
            <pc:sldMk cId="2262262136" sldId="1609"/>
            <ac:graphicFrameMk id="9" creationId="{6FA78256-86CE-0BFF-045A-C571B9A11FB9}"/>
          </ac:graphicFrameMkLst>
        </pc:graphicFrameChg>
      </pc:sldChg>
      <pc:sldChg chg="delSp mod modNotes">
        <pc:chgData name="Shannon Murphy" userId="4a87e6a7-e051-43e4-94ce-c6e5d1638525" providerId="ADAL" clId="{245B8009-95F4-4B26-BF86-184E3F76877B}" dt="2024-07-25T15:55:09.968" v="774" actId="478"/>
        <pc:sldMkLst>
          <pc:docMk/>
          <pc:sldMk cId="2497495428" sldId="1611"/>
        </pc:sldMkLst>
        <pc:spChg chg="del">
          <ac:chgData name="Shannon Murphy" userId="4a87e6a7-e051-43e4-94ce-c6e5d1638525" providerId="ADAL" clId="{245B8009-95F4-4B26-BF86-184E3F76877B}" dt="2024-07-25T15:55:09.968" v="774" actId="478"/>
          <ac:spMkLst>
            <pc:docMk/>
            <pc:sldMk cId="2497495428" sldId="1611"/>
            <ac:spMk id="13" creationId="{57CB62F3-6767-51B3-ED3B-EA6D8E735191}"/>
          </ac:spMkLst>
        </pc:spChg>
      </pc:sldChg>
      <pc:sldChg chg="modNotes modNotesTx">
        <pc:chgData name="Shannon Murphy" userId="4a87e6a7-e051-43e4-94ce-c6e5d1638525" providerId="ADAL" clId="{245B8009-95F4-4B26-BF86-184E3F76877B}" dt="2024-07-25T14:38:54.408" v="698" actId="6549"/>
        <pc:sldMkLst>
          <pc:docMk/>
          <pc:sldMk cId="3573124809" sldId="1612"/>
        </pc:sldMkLst>
      </pc:sldChg>
      <pc:sldChg chg="modSp mod addCm delCm modCm">
        <pc:chgData name="Shannon Murphy" userId="4a87e6a7-e051-43e4-94ce-c6e5d1638525" providerId="ADAL" clId="{245B8009-95F4-4B26-BF86-184E3F76877B}" dt="2024-07-25T16:28:26.053" v="951"/>
        <pc:sldMkLst>
          <pc:docMk/>
          <pc:sldMk cId="64719004" sldId="2330"/>
        </pc:sldMkLst>
        <pc:spChg chg="mod">
          <ac:chgData name="Shannon Murphy" userId="4a87e6a7-e051-43e4-94ce-c6e5d1638525" providerId="ADAL" clId="{245B8009-95F4-4B26-BF86-184E3F76877B}" dt="2024-07-18T19:57:30.948" v="163" actId="20577"/>
          <ac:spMkLst>
            <pc:docMk/>
            <pc:sldMk cId="64719004" sldId="2330"/>
            <ac:spMk id="11" creationId="{3EF75C55-1682-B06B-E02D-DF48226693BA}"/>
          </ac:spMkLst>
        </pc:spChg>
        <pc:extLst>
          <p:ext xmlns:p="http://schemas.openxmlformats.org/presentationml/2006/main" uri="{D6D511B9-2390-475A-947B-AFAB55BFBCF1}">
            <pc226:cmChg xmlns:pc226="http://schemas.microsoft.com/office/powerpoint/2022/06/main/command" chg="add del mod">
              <pc226:chgData name="Shannon Murphy" userId="4a87e6a7-e051-43e4-94ce-c6e5d1638525" providerId="ADAL" clId="{245B8009-95F4-4B26-BF86-184E3F76877B}" dt="2024-07-25T16:28:26.053" v="951"/>
              <pc2:cmMkLst xmlns:pc2="http://schemas.microsoft.com/office/powerpoint/2019/9/main/command">
                <pc:docMk/>
                <pc:sldMk cId="64719004" sldId="2330"/>
                <pc2:cmMk id="{FA446A54-7B3F-4027-B9D3-682F76B9940E}"/>
              </pc2:cmMkLst>
            </pc226:cmChg>
          </p:ext>
        </pc:extLst>
      </pc:sldChg>
      <pc:sldChg chg="addSp delSp add del setBg delDesignElem">
        <pc:chgData name="Shannon Murphy" userId="4a87e6a7-e051-43e4-94ce-c6e5d1638525" providerId="ADAL" clId="{245B8009-95F4-4B26-BF86-184E3F76877B}" dt="2024-07-25T17:54:48.978" v="1194" actId="47"/>
        <pc:sldMkLst>
          <pc:docMk/>
          <pc:sldMk cId="2088914824" sldId="2368"/>
        </pc:sldMkLst>
        <pc:spChg chg="add del">
          <ac:chgData name="Shannon Murphy" userId="4a87e6a7-e051-43e4-94ce-c6e5d1638525" providerId="ADAL" clId="{245B8009-95F4-4B26-BF86-184E3F76877B}" dt="2024-07-25T17:54:06.029" v="1187"/>
          <ac:spMkLst>
            <pc:docMk/>
            <pc:sldMk cId="2088914824" sldId="2368"/>
            <ac:spMk id="11" creationId="{A3363022-C969-41E9-8EB2-E4C94908C1FA}"/>
          </ac:spMkLst>
        </pc:spChg>
        <pc:spChg chg="add del">
          <ac:chgData name="Shannon Murphy" userId="4a87e6a7-e051-43e4-94ce-c6e5d1638525" providerId="ADAL" clId="{245B8009-95F4-4B26-BF86-184E3F76877B}" dt="2024-07-25T17:54:06.029" v="1187"/>
          <ac:spMkLst>
            <pc:docMk/>
            <pc:sldMk cId="2088914824" sldId="2368"/>
            <ac:spMk id="13" creationId="{8D1AD6B3-BE88-4CEB-BA17-790657CC4729}"/>
          </ac:spMkLst>
        </pc:spChg>
        <pc:grpChg chg="add del">
          <ac:chgData name="Shannon Murphy" userId="4a87e6a7-e051-43e4-94ce-c6e5d1638525" providerId="ADAL" clId="{245B8009-95F4-4B26-BF86-184E3F76877B}" dt="2024-07-25T17:54:06.029" v="1187"/>
          <ac:grpSpMkLst>
            <pc:docMk/>
            <pc:sldMk cId="2088914824" sldId="2368"/>
            <ac:grpSpMk id="15" creationId="{89D1390B-7E13-4B4F-9CB2-391063412E54}"/>
          </ac:grpSpMkLst>
        </pc:grpChg>
      </pc:sldChg>
      <pc:sldChg chg="addSp modSp add mod addCm modCm modNotes modNotesTx">
        <pc:chgData name="Shannon Murphy" userId="4a87e6a7-e051-43e4-94ce-c6e5d1638525" providerId="ADAL" clId="{245B8009-95F4-4B26-BF86-184E3F76877B}" dt="2024-07-25T15:59:31.886" v="785" actId="404"/>
        <pc:sldMkLst>
          <pc:docMk/>
          <pc:sldMk cId="2137063607" sldId="2476"/>
        </pc:sldMkLst>
        <pc:spChg chg="mod">
          <ac:chgData name="Shannon Murphy" userId="4a87e6a7-e051-43e4-94ce-c6e5d1638525" providerId="ADAL" clId="{245B8009-95F4-4B26-BF86-184E3F76877B}" dt="2024-07-12T13:54:20.392" v="49" actId="27636"/>
          <ac:spMkLst>
            <pc:docMk/>
            <pc:sldMk cId="2137063607" sldId="2476"/>
            <ac:spMk id="4" creationId="{00000000-0000-0000-0000-000000000000}"/>
          </ac:spMkLst>
        </pc:spChg>
        <pc:spChg chg="mod">
          <ac:chgData name="Shannon Murphy" userId="4a87e6a7-e051-43e4-94ce-c6e5d1638525" providerId="ADAL" clId="{245B8009-95F4-4B26-BF86-184E3F76877B}" dt="2024-07-12T13:54:04.577" v="29" actId="20577"/>
          <ac:spMkLst>
            <pc:docMk/>
            <pc:sldMk cId="2137063607" sldId="2476"/>
            <ac:spMk id="9" creationId="{8C6F20B4-6CC2-FED1-B43D-F27DFC680668}"/>
          </ac:spMkLst>
        </pc:spChg>
        <pc:picChg chg="add mod">
          <ac:chgData name="Shannon Murphy" userId="4a87e6a7-e051-43e4-94ce-c6e5d1638525" providerId="ADAL" clId="{245B8009-95F4-4B26-BF86-184E3F76877B}" dt="2024-07-12T13:53:45.319" v="18" actId="1076"/>
          <ac:picMkLst>
            <pc:docMk/>
            <pc:sldMk cId="2137063607" sldId="2476"/>
            <ac:picMk id="5" creationId="{16EA216D-2F32-D728-6D55-40CE50C0927B}"/>
          </ac:picMkLst>
        </pc:picChg>
        <pc:picChg chg="add mod">
          <ac:chgData name="Shannon Murphy" userId="4a87e6a7-e051-43e4-94ce-c6e5d1638525" providerId="ADAL" clId="{245B8009-95F4-4B26-BF86-184E3F76877B}" dt="2024-07-12T13:53:56.989" v="21" actId="1076"/>
          <ac:picMkLst>
            <pc:docMk/>
            <pc:sldMk cId="2137063607" sldId="2476"/>
            <ac:picMk id="6" creationId="{BE5155F0-28F1-2CC0-4EA6-3915DD7ECCDE}"/>
          </ac:picMkLst>
        </pc:picChg>
        <pc:picChg chg="mod">
          <ac:chgData name="Shannon Murphy" userId="4a87e6a7-e051-43e4-94ce-c6e5d1638525" providerId="ADAL" clId="{245B8009-95F4-4B26-BF86-184E3F76877B}" dt="2024-07-25T14:09:29.307" v="528" actId="1076"/>
          <ac:picMkLst>
            <pc:docMk/>
            <pc:sldMk cId="2137063607" sldId="2476"/>
            <ac:picMk id="8" creationId="{00000000-0000-0000-0000-000000000000}"/>
          </ac:picMkLst>
        </pc:picChg>
        <pc:extLst>
          <p:ext xmlns:p="http://schemas.openxmlformats.org/presentationml/2006/main" uri="{D6D511B9-2390-475A-947B-AFAB55BFBCF1}">
            <pc226:cmChg xmlns:pc226="http://schemas.microsoft.com/office/powerpoint/2022/06/main/command" chg="add mod">
              <pc226:chgData name="Shannon Murphy" userId="4a87e6a7-e051-43e4-94ce-c6e5d1638525" providerId="ADAL" clId="{245B8009-95F4-4B26-BF86-184E3F76877B}" dt="2024-07-18T19:57:51.072" v="165"/>
              <pc2:cmMkLst xmlns:pc2="http://schemas.microsoft.com/office/powerpoint/2019/9/main/command">
                <pc:docMk/>
                <pc:sldMk cId="2137063607" sldId="2476"/>
                <pc2:cmMk id="{781F8555-73B9-47BB-84B6-691EC88B873C}"/>
              </pc2:cmMkLst>
            </pc226:cmChg>
          </p:ext>
        </pc:extLst>
      </pc:sldChg>
      <pc:sldChg chg="modNotes">
        <pc:chgData name="Shannon Murphy" userId="4a87e6a7-e051-43e4-94ce-c6e5d1638525" providerId="ADAL" clId="{245B8009-95F4-4B26-BF86-184E3F76877B}" dt="2024-07-25T14:28:13.779" v="557" actId="6549"/>
        <pc:sldMkLst>
          <pc:docMk/>
          <pc:sldMk cId="4009250447" sldId="2485"/>
        </pc:sldMkLst>
      </pc:sldChg>
      <pc:sldChg chg="addSp delSp modSp mod">
        <pc:chgData name="Shannon Murphy" userId="4a87e6a7-e051-43e4-94ce-c6e5d1638525" providerId="ADAL" clId="{245B8009-95F4-4B26-BF86-184E3F76877B}" dt="2024-07-17T15:21:28.664" v="78" actId="478"/>
        <pc:sldMkLst>
          <pc:docMk/>
          <pc:sldMk cId="1427585193" sldId="2500"/>
        </pc:sldMkLst>
        <pc:picChg chg="add del mod">
          <ac:chgData name="Shannon Murphy" userId="4a87e6a7-e051-43e4-94ce-c6e5d1638525" providerId="ADAL" clId="{245B8009-95F4-4B26-BF86-184E3F76877B}" dt="2024-07-17T15:21:28.664" v="78" actId="478"/>
          <ac:picMkLst>
            <pc:docMk/>
            <pc:sldMk cId="1427585193" sldId="2500"/>
            <ac:picMk id="4" creationId="{02CFA6D5-9FE0-CD4D-6A8F-D835D74D8CD3}"/>
          </ac:picMkLst>
        </pc:picChg>
        <pc:picChg chg="del">
          <ac:chgData name="Shannon Murphy" userId="4a87e6a7-e051-43e4-94ce-c6e5d1638525" providerId="ADAL" clId="{245B8009-95F4-4B26-BF86-184E3F76877B}" dt="2024-07-17T15:21:18.193" v="75" actId="478"/>
          <ac:picMkLst>
            <pc:docMk/>
            <pc:sldMk cId="1427585193" sldId="2500"/>
            <ac:picMk id="6" creationId="{B9A82474-7A5F-9454-1CF1-1098B813A73C}"/>
          </ac:picMkLst>
        </pc:picChg>
      </pc:sldChg>
      <pc:sldChg chg="del">
        <pc:chgData name="Shannon Murphy" userId="4a87e6a7-e051-43e4-94ce-c6e5d1638525" providerId="ADAL" clId="{245B8009-95F4-4B26-BF86-184E3F76877B}" dt="2024-07-12T13:54:29.997" v="51" actId="47"/>
        <pc:sldMkLst>
          <pc:docMk/>
          <pc:sldMk cId="3164041387" sldId="2516"/>
        </pc:sldMkLst>
      </pc:sldChg>
      <pc:sldChg chg="modNotes modNotesTx">
        <pc:chgData name="Shannon Murphy" userId="4a87e6a7-e051-43e4-94ce-c6e5d1638525" providerId="ADAL" clId="{245B8009-95F4-4B26-BF86-184E3F76877B}" dt="2024-07-25T16:26:33.558" v="942" actId="2711"/>
        <pc:sldMkLst>
          <pc:docMk/>
          <pc:sldMk cId="3458809551" sldId="2517"/>
        </pc:sldMkLst>
      </pc:sldChg>
      <pc:sldChg chg="modSp mod modClrScheme chgLayout modNotes">
        <pc:chgData name="Shannon Murphy" userId="4a87e6a7-e051-43e4-94ce-c6e5d1638525" providerId="ADAL" clId="{245B8009-95F4-4B26-BF86-184E3F76877B}" dt="2024-07-25T17:21:38.376" v="957" actId="700"/>
        <pc:sldMkLst>
          <pc:docMk/>
          <pc:sldMk cId="1821589728" sldId="2523"/>
        </pc:sldMkLst>
        <pc:spChg chg="mod ord">
          <ac:chgData name="Shannon Murphy" userId="4a87e6a7-e051-43e4-94ce-c6e5d1638525" providerId="ADAL" clId="{245B8009-95F4-4B26-BF86-184E3F76877B}" dt="2024-07-25T17:21:38.376" v="957" actId="700"/>
          <ac:spMkLst>
            <pc:docMk/>
            <pc:sldMk cId="1821589728" sldId="2523"/>
            <ac:spMk id="2" creationId="{5709F421-2EF8-95A2-A628-73DFF1C2CFFF}"/>
          </ac:spMkLst>
        </pc:spChg>
        <pc:spChg chg="mod ord">
          <ac:chgData name="Shannon Murphy" userId="4a87e6a7-e051-43e4-94ce-c6e5d1638525" providerId="ADAL" clId="{245B8009-95F4-4B26-BF86-184E3F76877B}" dt="2024-07-25T17:21:38.376" v="957" actId="700"/>
          <ac:spMkLst>
            <pc:docMk/>
            <pc:sldMk cId="1821589728" sldId="2523"/>
            <ac:spMk id="4" creationId="{E5114E15-95C6-144A-E3EE-A29F9EFAAB1F}"/>
          </ac:spMkLst>
        </pc:spChg>
      </pc:sldChg>
      <pc:sldChg chg="modSp mod modClrScheme chgLayout modNotes">
        <pc:chgData name="Shannon Murphy" userId="4a87e6a7-e051-43e4-94ce-c6e5d1638525" providerId="ADAL" clId="{245B8009-95F4-4B26-BF86-184E3F76877B}" dt="2024-07-25T17:21:27.586" v="956" actId="1076"/>
        <pc:sldMkLst>
          <pc:docMk/>
          <pc:sldMk cId="2579554725" sldId="2525"/>
        </pc:sldMkLst>
        <pc:spChg chg="mod ord">
          <ac:chgData name="Shannon Murphy" userId="4a87e6a7-e051-43e4-94ce-c6e5d1638525" providerId="ADAL" clId="{245B8009-95F4-4B26-BF86-184E3F76877B}" dt="2024-07-25T17:21:27.586" v="956" actId="1076"/>
          <ac:spMkLst>
            <pc:docMk/>
            <pc:sldMk cId="2579554725" sldId="2525"/>
            <ac:spMk id="2" creationId="{E7923109-D501-A584-3A0C-FE9241C4CFB4}"/>
          </ac:spMkLst>
        </pc:spChg>
        <pc:spChg chg="mod ord">
          <ac:chgData name="Shannon Murphy" userId="4a87e6a7-e051-43e4-94ce-c6e5d1638525" providerId="ADAL" clId="{245B8009-95F4-4B26-BF86-184E3F76877B}" dt="2024-07-25T17:21:20.287" v="955" actId="700"/>
          <ac:spMkLst>
            <pc:docMk/>
            <pc:sldMk cId="2579554725" sldId="2525"/>
            <ac:spMk id="4" creationId="{ECEBB0D8-41D2-5604-F0F4-A0551ECD94C6}"/>
          </ac:spMkLst>
        </pc:spChg>
      </pc:sldChg>
      <pc:sldChg chg="modNotes modNotesTx">
        <pc:chgData name="Shannon Murphy" userId="4a87e6a7-e051-43e4-94ce-c6e5d1638525" providerId="ADAL" clId="{245B8009-95F4-4B26-BF86-184E3F76877B}" dt="2024-07-25T16:00:55.564" v="792" actId="2711"/>
        <pc:sldMkLst>
          <pc:docMk/>
          <pc:sldMk cId="3499180155" sldId="2526"/>
        </pc:sldMkLst>
      </pc:sldChg>
      <pc:sldChg chg="modSp mod modClrScheme chgLayout modNotes">
        <pc:chgData name="Shannon Murphy" userId="4a87e6a7-e051-43e4-94ce-c6e5d1638525" providerId="ADAL" clId="{245B8009-95F4-4B26-BF86-184E3F76877B}" dt="2024-07-25T17:26:08.500" v="1013" actId="1076"/>
        <pc:sldMkLst>
          <pc:docMk/>
          <pc:sldMk cId="3791654902" sldId="2527"/>
        </pc:sldMkLst>
        <pc:spChg chg="mod ord">
          <ac:chgData name="Shannon Murphy" userId="4a87e6a7-e051-43e4-94ce-c6e5d1638525" providerId="ADAL" clId="{245B8009-95F4-4B26-BF86-184E3F76877B}" dt="2024-07-25T17:26:08.500" v="1013" actId="1076"/>
          <ac:spMkLst>
            <pc:docMk/>
            <pc:sldMk cId="3791654902" sldId="2527"/>
            <ac:spMk id="2" creationId="{E7923109-D501-A584-3A0C-FE9241C4CFB4}"/>
          </ac:spMkLst>
        </pc:spChg>
        <pc:spChg chg="mod ord">
          <ac:chgData name="Shannon Murphy" userId="4a87e6a7-e051-43e4-94ce-c6e5d1638525" providerId="ADAL" clId="{245B8009-95F4-4B26-BF86-184E3F76877B}" dt="2024-07-25T17:25:56.728" v="1010" actId="700"/>
          <ac:spMkLst>
            <pc:docMk/>
            <pc:sldMk cId="3791654902" sldId="2527"/>
            <ac:spMk id="4" creationId="{ECEBB0D8-41D2-5604-F0F4-A0551ECD94C6}"/>
          </ac:spMkLst>
        </pc:spChg>
        <pc:picChg chg="mod">
          <ac:chgData name="Shannon Murphy" userId="4a87e6a7-e051-43e4-94ce-c6e5d1638525" providerId="ADAL" clId="{245B8009-95F4-4B26-BF86-184E3F76877B}" dt="2024-07-25T17:26:01.842" v="1012" actId="1076"/>
          <ac:picMkLst>
            <pc:docMk/>
            <pc:sldMk cId="3791654902" sldId="2527"/>
            <ac:picMk id="8" creationId="{4B36EF3B-AB56-9177-D03C-BFC6D2F17C21}"/>
          </ac:picMkLst>
        </pc:picChg>
      </pc:sldChg>
      <pc:sldChg chg="modSp mod modClrScheme chgLayout modNotes modNotesTx">
        <pc:chgData name="Shannon Murphy" userId="4a87e6a7-e051-43e4-94ce-c6e5d1638525" providerId="ADAL" clId="{245B8009-95F4-4B26-BF86-184E3F76877B}" dt="2024-07-25T17:26:15.218" v="1014" actId="700"/>
        <pc:sldMkLst>
          <pc:docMk/>
          <pc:sldMk cId="141505392" sldId="2528"/>
        </pc:sldMkLst>
        <pc:spChg chg="mod ord">
          <ac:chgData name="Shannon Murphy" userId="4a87e6a7-e051-43e4-94ce-c6e5d1638525" providerId="ADAL" clId="{245B8009-95F4-4B26-BF86-184E3F76877B}" dt="2024-07-25T17:26:15.218" v="1014" actId="700"/>
          <ac:spMkLst>
            <pc:docMk/>
            <pc:sldMk cId="141505392" sldId="2528"/>
            <ac:spMk id="2" creationId="{51DAFF70-C7FD-8526-8272-73C7FDAF352D}"/>
          </ac:spMkLst>
        </pc:spChg>
        <pc:spChg chg="mod ord">
          <ac:chgData name="Shannon Murphy" userId="4a87e6a7-e051-43e4-94ce-c6e5d1638525" providerId="ADAL" clId="{245B8009-95F4-4B26-BF86-184E3F76877B}" dt="2024-07-25T17:26:15.218" v="1014" actId="700"/>
          <ac:spMkLst>
            <pc:docMk/>
            <pc:sldMk cId="141505392" sldId="2528"/>
            <ac:spMk id="3" creationId="{DD891AFC-0D29-BDBB-5113-12DCEB674311}"/>
          </ac:spMkLst>
        </pc:spChg>
        <pc:spChg chg="mod ord">
          <ac:chgData name="Shannon Murphy" userId="4a87e6a7-e051-43e4-94ce-c6e5d1638525" providerId="ADAL" clId="{245B8009-95F4-4B26-BF86-184E3F76877B}" dt="2024-07-25T17:26:15.218" v="1014" actId="700"/>
          <ac:spMkLst>
            <pc:docMk/>
            <pc:sldMk cId="141505392" sldId="2528"/>
            <ac:spMk id="4" creationId="{235C1C2F-8A09-0D6A-ABB4-EC8BDD1A278D}"/>
          </ac:spMkLst>
        </pc:spChg>
      </pc:sldChg>
      <pc:sldChg chg="modSp mod addCm delCm modNotes modNotesTx">
        <pc:chgData name="Shannon Murphy" userId="4a87e6a7-e051-43e4-94ce-c6e5d1638525" providerId="ADAL" clId="{245B8009-95F4-4B26-BF86-184E3F76877B}" dt="2024-07-25T16:28:50.651" v="953"/>
        <pc:sldMkLst>
          <pc:docMk/>
          <pc:sldMk cId="3841013408" sldId="2531"/>
        </pc:sldMkLst>
        <pc:spChg chg="mod">
          <ac:chgData name="Shannon Murphy" userId="4a87e6a7-e051-43e4-94ce-c6e5d1638525" providerId="ADAL" clId="{245B8009-95F4-4B26-BF86-184E3F76877B}" dt="2024-07-18T19:57:06.313" v="151" actId="20577"/>
          <ac:spMkLst>
            <pc:docMk/>
            <pc:sldMk cId="3841013408" sldId="2531"/>
            <ac:spMk id="2" creationId="{E7923109-D501-A584-3A0C-FE9241C4CFB4}"/>
          </ac:spMkLst>
        </pc:spChg>
        <pc:extLst>
          <p:ext xmlns:p="http://schemas.openxmlformats.org/presentationml/2006/main" uri="{D6D511B9-2390-475A-947B-AFAB55BFBCF1}">
            <pc226:cmChg xmlns:pc226="http://schemas.microsoft.com/office/powerpoint/2022/06/main/command" chg="add del">
              <pc226:chgData name="Shannon Murphy" userId="4a87e6a7-e051-43e4-94ce-c6e5d1638525" providerId="ADAL" clId="{245B8009-95F4-4B26-BF86-184E3F76877B}" dt="2024-07-25T16:28:50.651" v="953"/>
              <pc2:cmMkLst xmlns:pc2="http://schemas.microsoft.com/office/powerpoint/2019/9/main/command">
                <pc:docMk/>
                <pc:sldMk cId="3841013408" sldId="2531"/>
                <pc2:cmMk id="{A91A21FE-5AE7-4D95-A1D3-45B12EBA4518}"/>
              </pc2:cmMkLst>
            </pc226:cmChg>
          </p:ext>
        </pc:extLst>
      </pc:sldChg>
      <pc:sldChg chg="modNotesTx">
        <pc:chgData name="Shannon Murphy" userId="4a87e6a7-e051-43e4-94ce-c6e5d1638525" providerId="ADAL" clId="{245B8009-95F4-4B26-BF86-184E3F76877B}" dt="2024-07-25T16:04:45.272" v="807" actId="2711"/>
        <pc:sldMkLst>
          <pc:docMk/>
          <pc:sldMk cId="1012093490" sldId="2532"/>
        </pc:sldMkLst>
      </pc:sldChg>
      <pc:sldChg chg="modSp mod modClrScheme chgLayout modNotes modNotesTx">
        <pc:chgData name="Shannon Murphy" userId="4a87e6a7-e051-43e4-94ce-c6e5d1638525" providerId="ADAL" clId="{245B8009-95F4-4B26-BF86-184E3F76877B}" dt="2024-07-25T17:30:14.524" v="1058" actId="700"/>
        <pc:sldMkLst>
          <pc:docMk/>
          <pc:sldMk cId="786159826" sldId="2533"/>
        </pc:sldMkLst>
        <pc:spChg chg="mod ord">
          <ac:chgData name="Shannon Murphy" userId="4a87e6a7-e051-43e4-94ce-c6e5d1638525" providerId="ADAL" clId="{245B8009-95F4-4B26-BF86-184E3F76877B}" dt="2024-07-25T17:30:14.524" v="1058" actId="700"/>
          <ac:spMkLst>
            <pc:docMk/>
            <pc:sldMk cId="786159826" sldId="2533"/>
            <ac:spMk id="2" creationId="{D70BCB02-9385-324F-9DDB-9A12BA2BE6D6}"/>
          </ac:spMkLst>
        </pc:spChg>
        <pc:spChg chg="mod ord">
          <ac:chgData name="Shannon Murphy" userId="4a87e6a7-e051-43e4-94ce-c6e5d1638525" providerId="ADAL" clId="{245B8009-95F4-4B26-BF86-184E3F76877B}" dt="2024-07-25T17:30:14.524" v="1058" actId="700"/>
          <ac:spMkLst>
            <pc:docMk/>
            <pc:sldMk cId="786159826" sldId="2533"/>
            <ac:spMk id="5" creationId="{FF94BC1C-0979-AD41-A0F7-91EA02B27445}"/>
          </ac:spMkLst>
        </pc:spChg>
      </pc:sldChg>
      <pc:sldChg chg="modSp mod modClrScheme chgLayout modNotes modNotesTx">
        <pc:chgData name="Shannon Murphy" userId="4a87e6a7-e051-43e4-94ce-c6e5d1638525" providerId="ADAL" clId="{245B8009-95F4-4B26-BF86-184E3F76877B}" dt="2024-07-25T17:30:31.858" v="1064" actId="1076"/>
        <pc:sldMkLst>
          <pc:docMk/>
          <pc:sldMk cId="2286224209" sldId="2534"/>
        </pc:sldMkLst>
        <pc:spChg chg="mod ord">
          <ac:chgData name="Shannon Murphy" userId="4a87e6a7-e051-43e4-94ce-c6e5d1638525" providerId="ADAL" clId="{245B8009-95F4-4B26-BF86-184E3F76877B}" dt="2024-07-25T17:30:14.524" v="1058" actId="700"/>
          <ac:spMkLst>
            <pc:docMk/>
            <pc:sldMk cId="2286224209" sldId="2534"/>
            <ac:spMk id="2" creationId="{59CD50E3-2451-20A2-8819-85D536957D1C}"/>
          </ac:spMkLst>
        </pc:spChg>
        <pc:spChg chg="mod ord">
          <ac:chgData name="Shannon Murphy" userId="4a87e6a7-e051-43e4-94ce-c6e5d1638525" providerId="ADAL" clId="{245B8009-95F4-4B26-BF86-184E3F76877B}" dt="2024-07-25T17:30:14.524" v="1058" actId="700"/>
          <ac:spMkLst>
            <pc:docMk/>
            <pc:sldMk cId="2286224209" sldId="2534"/>
            <ac:spMk id="4" creationId="{BA18D924-0AAA-D21A-27F9-23FB43EE6D5C}"/>
          </ac:spMkLst>
        </pc:spChg>
        <pc:spChg chg="mod ord">
          <ac:chgData name="Shannon Murphy" userId="4a87e6a7-e051-43e4-94ce-c6e5d1638525" providerId="ADAL" clId="{245B8009-95F4-4B26-BF86-184E3F76877B}" dt="2024-07-25T17:30:31.858" v="1064" actId="1076"/>
          <ac:spMkLst>
            <pc:docMk/>
            <pc:sldMk cId="2286224209" sldId="2534"/>
            <ac:spMk id="5" creationId="{1A3DFFC3-A5FA-E717-9BF5-7D3DCB4E49BB}"/>
          </ac:spMkLst>
        </pc:spChg>
      </pc:sldChg>
      <pc:sldChg chg="modSp mod modClrScheme chgLayout modNotes modNotesTx">
        <pc:chgData name="Shannon Murphy" userId="4a87e6a7-e051-43e4-94ce-c6e5d1638525" providerId="ADAL" clId="{245B8009-95F4-4B26-BF86-184E3F76877B}" dt="2024-07-25T17:30:38.834" v="1065" actId="1076"/>
        <pc:sldMkLst>
          <pc:docMk/>
          <pc:sldMk cId="1368705555" sldId="2535"/>
        </pc:sldMkLst>
        <pc:spChg chg="mod ord">
          <ac:chgData name="Shannon Murphy" userId="4a87e6a7-e051-43e4-94ce-c6e5d1638525" providerId="ADAL" clId="{245B8009-95F4-4B26-BF86-184E3F76877B}" dt="2024-07-25T17:30:14.524" v="1058" actId="700"/>
          <ac:spMkLst>
            <pc:docMk/>
            <pc:sldMk cId="1368705555" sldId="2535"/>
            <ac:spMk id="4" creationId="{9FEBC167-96C4-DB59-5746-BDF88D8BA2AC}"/>
          </ac:spMkLst>
        </pc:spChg>
        <pc:spChg chg="mod ord">
          <ac:chgData name="Shannon Murphy" userId="4a87e6a7-e051-43e4-94ce-c6e5d1638525" providerId="ADAL" clId="{245B8009-95F4-4B26-BF86-184E3F76877B}" dt="2024-07-25T17:30:14.524" v="1058" actId="700"/>
          <ac:spMkLst>
            <pc:docMk/>
            <pc:sldMk cId="1368705555" sldId="2535"/>
            <ac:spMk id="5" creationId="{EEDE65ED-EC6F-DAB4-9A29-E61F7F6FC4AC}"/>
          </ac:spMkLst>
        </pc:spChg>
        <pc:picChg chg="mod ord">
          <ac:chgData name="Shannon Murphy" userId="4a87e6a7-e051-43e4-94ce-c6e5d1638525" providerId="ADAL" clId="{245B8009-95F4-4B26-BF86-184E3F76877B}" dt="2024-07-25T17:30:38.834" v="1065" actId="1076"/>
          <ac:picMkLst>
            <pc:docMk/>
            <pc:sldMk cId="1368705555" sldId="2535"/>
            <ac:picMk id="8" creationId="{1C7A1D52-A81D-8AF4-D64D-16608B1BC356}"/>
          </ac:picMkLst>
        </pc:picChg>
      </pc:sldChg>
      <pc:sldChg chg="modSp mod modClrScheme chgLayout modNotes modNotesTx">
        <pc:chgData name="Shannon Murphy" userId="4a87e6a7-e051-43e4-94ce-c6e5d1638525" providerId="ADAL" clId="{245B8009-95F4-4B26-BF86-184E3F76877B}" dt="2024-07-25T17:30:51.783" v="1066" actId="700"/>
        <pc:sldMkLst>
          <pc:docMk/>
          <pc:sldMk cId="335992327" sldId="2536"/>
        </pc:sldMkLst>
        <pc:spChg chg="mod ord">
          <ac:chgData name="Shannon Murphy" userId="4a87e6a7-e051-43e4-94ce-c6e5d1638525" providerId="ADAL" clId="{245B8009-95F4-4B26-BF86-184E3F76877B}" dt="2024-07-25T17:30:51.783" v="1066" actId="700"/>
          <ac:spMkLst>
            <pc:docMk/>
            <pc:sldMk cId="335992327" sldId="2536"/>
            <ac:spMk id="2" creationId="{C6648AE8-4EC4-8F63-9301-371E6FEAD2AD}"/>
          </ac:spMkLst>
        </pc:spChg>
        <pc:spChg chg="mod ord">
          <ac:chgData name="Shannon Murphy" userId="4a87e6a7-e051-43e4-94ce-c6e5d1638525" providerId="ADAL" clId="{245B8009-95F4-4B26-BF86-184E3F76877B}" dt="2024-07-25T17:30:51.783" v="1066" actId="700"/>
          <ac:spMkLst>
            <pc:docMk/>
            <pc:sldMk cId="335992327" sldId="2536"/>
            <ac:spMk id="4" creationId="{8E9A7342-3EC7-5DEB-3A68-377FE6CA92E6}"/>
          </ac:spMkLst>
        </pc:spChg>
      </pc:sldChg>
      <pc:sldChg chg="modNotesTx">
        <pc:chgData name="Shannon Murphy" userId="4a87e6a7-e051-43e4-94ce-c6e5d1638525" providerId="ADAL" clId="{245B8009-95F4-4B26-BF86-184E3F76877B}" dt="2024-07-25T16:06:50.578" v="813" actId="2711"/>
        <pc:sldMkLst>
          <pc:docMk/>
          <pc:sldMk cId="3886394297" sldId="2538"/>
        </pc:sldMkLst>
      </pc:sldChg>
      <pc:sldChg chg="modNotes modNotesTx">
        <pc:chgData name="Shannon Murphy" userId="4a87e6a7-e051-43e4-94ce-c6e5d1638525" providerId="ADAL" clId="{245B8009-95F4-4B26-BF86-184E3F76877B}" dt="2024-07-25T16:07:08.576" v="816" actId="255"/>
        <pc:sldMkLst>
          <pc:docMk/>
          <pc:sldMk cId="943398386" sldId="2540"/>
        </pc:sldMkLst>
      </pc:sldChg>
      <pc:sldChg chg="modNotes">
        <pc:chgData name="Shannon Murphy" userId="4a87e6a7-e051-43e4-94ce-c6e5d1638525" providerId="ADAL" clId="{245B8009-95F4-4B26-BF86-184E3F76877B}" dt="2024-07-25T14:35:00.991" v="635" actId="6549"/>
        <pc:sldMkLst>
          <pc:docMk/>
          <pc:sldMk cId="2259258317" sldId="2541"/>
        </pc:sldMkLst>
      </pc:sldChg>
      <pc:sldChg chg="modNotes modNotesTx">
        <pc:chgData name="Shannon Murphy" userId="4a87e6a7-e051-43e4-94ce-c6e5d1638525" providerId="ADAL" clId="{245B8009-95F4-4B26-BF86-184E3F76877B}" dt="2024-07-25T16:07:53.503" v="823" actId="404"/>
        <pc:sldMkLst>
          <pc:docMk/>
          <pc:sldMk cId="1277868682" sldId="2542"/>
        </pc:sldMkLst>
      </pc:sldChg>
      <pc:sldChg chg="delSp modSp mod modClrScheme chgLayout">
        <pc:chgData name="Shannon Murphy" userId="4a87e6a7-e051-43e4-94ce-c6e5d1638525" providerId="ADAL" clId="{245B8009-95F4-4B26-BF86-184E3F76877B}" dt="2024-07-25T17:30:14.524" v="1058" actId="700"/>
        <pc:sldMkLst>
          <pc:docMk/>
          <pc:sldMk cId="3714008474" sldId="2543"/>
        </pc:sldMkLst>
        <pc:spChg chg="mod ord">
          <ac:chgData name="Shannon Murphy" userId="4a87e6a7-e051-43e4-94ce-c6e5d1638525" providerId="ADAL" clId="{245B8009-95F4-4B26-BF86-184E3F76877B}" dt="2024-07-25T17:30:14.524" v="1058" actId="700"/>
          <ac:spMkLst>
            <pc:docMk/>
            <pc:sldMk cId="3714008474" sldId="2543"/>
            <ac:spMk id="2" creationId="{59F4D345-1EDC-F830-DE07-DC56A26E69F3}"/>
          </ac:spMkLst>
        </pc:spChg>
        <pc:spChg chg="del">
          <ac:chgData name="Shannon Murphy" userId="4a87e6a7-e051-43e4-94ce-c6e5d1638525" providerId="ADAL" clId="{245B8009-95F4-4B26-BF86-184E3F76877B}" dt="2024-07-25T17:30:14.524" v="1058" actId="700"/>
          <ac:spMkLst>
            <pc:docMk/>
            <pc:sldMk cId="3714008474" sldId="2543"/>
            <ac:spMk id="3" creationId="{D7825A30-156E-660A-E6DC-373CFD83B333}"/>
          </ac:spMkLst>
        </pc:spChg>
        <pc:spChg chg="mod ord">
          <ac:chgData name="Shannon Murphy" userId="4a87e6a7-e051-43e4-94ce-c6e5d1638525" providerId="ADAL" clId="{245B8009-95F4-4B26-BF86-184E3F76877B}" dt="2024-07-25T17:30:14.524" v="1058" actId="700"/>
          <ac:spMkLst>
            <pc:docMk/>
            <pc:sldMk cId="3714008474" sldId="2543"/>
            <ac:spMk id="4" creationId="{6AF51774-C044-57B1-E745-847439FB5387}"/>
          </ac:spMkLst>
        </pc:spChg>
      </pc:sldChg>
      <pc:sldChg chg="modNotes modNotesTx">
        <pc:chgData name="Shannon Murphy" userId="4a87e6a7-e051-43e4-94ce-c6e5d1638525" providerId="ADAL" clId="{245B8009-95F4-4B26-BF86-184E3F76877B}" dt="2024-07-25T16:07:17.946" v="817" actId="2711"/>
        <pc:sldMkLst>
          <pc:docMk/>
          <pc:sldMk cId="976038437" sldId="2544"/>
        </pc:sldMkLst>
      </pc:sldChg>
      <pc:sldChg chg="modSp mod addCm delCm modNotes modNotesTx">
        <pc:chgData name="Shannon Murphy" userId="4a87e6a7-e051-43e4-94ce-c6e5d1638525" providerId="ADAL" clId="{245B8009-95F4-4B26-BF86-184E3F76877B}" dt="2024-07-25T16:12:11.003" v="834"/>
        <pc:sldMkLst>
          <pc:docMk/>
          <pc:sldMk cId="2175492733" sldId="2546"/>
        </pc:sldMkLst>
        <pc:spChg chg="mod">
          <ac:chgData name="Shannon Murphy" userId="4a87e6a7-e051-43e4-94ce-c6e5d1638525" providerId="ADAL" clId="{245B8009-95F4-4B26-BF86-184E3F76877B}" dt="2024-07-18T20:00:21.996" v="343" actId="20577"/>
          <ac:spMkLst>
            <pc:docMk/>
            <pc:sldMk cId="2175492733" sldId="2546"/>
            <ac:spMk id="2" creationId="{E7923109-D501-A584-3A0C-FE9241C4CFB4}"/>
          </ac:spMkLst>
        </pc:spChg>
        <pc:extLst>
          <p:ext xmlns:p="http://schemas.openxmlformats.org/presentationml/2006/main" uri="{D6D511B9-2390-475A-947B-AFAB55BFBCF1}">
            <pc226:cmChg xmlns:pc226="http://schemas.microsoft.com/office/powerpoint/2022/06/main/command" chg="add del">
              <pc226:chgData name="Shannon Murphy" userId="4a87e6a7-e051-43e4-94ce-c6e5d1638525" providerId="ADAL" clId="{245B8009-95F4-4B26-BF86-184E3F76877B}" dt="2024-07-25T16:12:11.003" v="834"/>
              <pc2:cmMkLst xmlns:pc2="http://schemas.microsoft.com/office/powerpoint/2019/9/main/command">
                <pc:docMk/>
                <pc:sldMk cId="2175492733" sldId="2546"/>
                <pc2:cmMk id="{7207F413-809C-4E6D-9EDA-BC28002C440D}"/>
              </pc2:cmMkLst>
            </pc226:cmChg>
          </p:ext>
        </pc:extLst>
      </pc:sldChg>
      <pc:sldChg chg="modNotesTx">
        <pc:chgData name="Shannon Murphy" userId="4a87e6a7-e051-43e4-94ce-c6e5d1638525" providerId="ADAL" clId="{245B8009-95F4-4B26-BF86-184E3F76877B}" dt="2024-07-25T16:18:12.286" v="925" actId="2711"/>
        <pc:sldMkLst>
          <pc:docMk/>
          <pc:sldMk cId="988545278" sldId="2547"/>
        </pc:sldMkLst>
      </pc:sldChg>
      <pc:sldChg chg="modNotes modNotesTx">
        <pc:chgData name="Shannon Murphy" userId="4a87e6a7-e051-43e4-94ce-c6e5d1638525" providerId="ADAL" clId="{245B8009-95F4-4B26-BF86-184E3F76877B}" dt="2024-07-25T16:22:10.605" v="933" actId="2711"/>
        <pc:sldMkLst>
          <pc:docMk/>
          <pc:sldMk cId="38657652" sldId="2552"/>
        </pc:sldMkLst>
      </pc:sldChg>
      <pc:sldChg chg="modNotes modNotesTx">
        <pc:chgData name="Shannon Murphy" userId="4a87e6a7-e051-43e4-94ce-c6e5d1638525" providerId="ADAL" clId="{245B8009-95F4-4B26-BF86-184E3F76877B}" dt="2024-07-25T14:37:21.219" v="671" actId="6549"/>
        <pc:sldMkLst>
          <pc:docMk/>
          <pc:sldMk cId="1204944915" sldId="2553"/>
        </pc:sldMkLst>
      </pc:sldChg>
      <pc:sldChg chg="modNotes">
        <pc:chgData name="Shannon Murphy" userId="4a87e6a7-e051-43e4-94ce-c6e5d1638525" providerId="ADAL" clId="{245B8009-95F4-4B26-BF86-184E3F76877B}" dt="2024-07-25T14:35:41.651" v="646" actId="6549"/>
        <pc:sldMkLst>
          <pc:docMk/>
          <pc:sldMk cId="1021887576" sldId="2556"/>
        </pc:sldMkLst>
      </pc:sldChg>
      <pc:sldChg chg="modSp mod addCm delCm modNotes">
        <pc:chgData name="Shannon Murphy" userId="4a87e6a7-e051-43e4-94ce-c6e5d1638525" providerId="ADAL" clId="{245B8009-95F4-4B26-BF86-184E3F76877B}" dt="2024-07-25T16:08:01.384" v="824"/>
        <pc:sldMkLst>
          <pc:docMk/>
          <pc:sldMk cId="610852364" sldId="2557"/>
        </pc:sldMkLst>
        <pc:spChg chg="mod">
          <ac:chgData name="Shannon Murphy" userId="4a87e6a7-e051-43e4-94ce-c6e5d1638525" providerId="ADAL" clId="{245B8009-95F4-4B26-BF86-184E3F76877B}" dt="2024-07-18T19:59:45.262" v="292" actId="20577"/>
          <ac:spMkLst>
            <pc:docMk/>
            <pc:sldMk cId="610852364" sldId="2557"/>
            <ac:spMk id="2" creationId="{E7923109-D501-A584-3A0C-FE9241C4CFB4}"/>
          </ac:spMkLst>
        </pc:spChg>
        <pc:extLst>
          <p:ext xmlns:p="http://schemas.openxmlformats.org/presentationml/2006/main" uri="{D6D511B9-2390-475A-947B-AFAB55BFBCF1}">
            <pc226:cmChg xmlns:pc226="http://schemas.microsoft.com/office/powerpoint/2022/06/main/command" chg="add del">
              <pc226:chgData name="Shannon Murphy" userId="4a87e6a7-e051-43e4-94ce-c6e5d1638525" providerId="ADAL" clId="{245B8009-95F4-4B26-BF86-184E3F76877B}" dt="2024-07-25T16:08:01.384" v="824"/>
              <pc2:cmMkLst xmlns:pc2="http://schemas.microsoft.com/office/powerpoint/2019/9/main/command">
                <pc:docMk/>
                <pc:sldMk cId="610852364" sldId="2557"/>
                <pc2:cmMk id="{2A26B612-E745-46EB-8FF1-49AEE6B57A9D}"/>
              </pc2:cmMkLst>
            </pc226:cmChg>
          </p:ext>
        </pc:extLst>
      </pc:sldChg>
      <pc:sldChg chg="modNotes modNotesTx">
        <pc:chgData name="Shannon Murphy" userId="4a87e6a7-e051-43e4-94ce-c6e5d1638525" providerId="ADAL" clId="{245B8009-95F4-4B26-BF86-184E3F76877B}" dt="2024-07-25T16:10:03.221" v="828" actId="2711"/>
        <pc:sldMkLst>
          <pc:docMk/>
          <pc:sldMk cId="1539483985" sldId="2558"/>
        </pc:sldMkLst>
      </pc:sldChg>
      <pc:sldChg chg="modNotes modNotesTx">
        <pc:chgData name="Shannon Murphy" userId="4a87e6a7-e051-43e4-94ce-c6e5d1638525" providerId="ADAL" clId="{245B8009-95F4-4B26-BF86-184E3F76877B}" dt="2024-07-25T16:10:52.479" v="830" actId="2711"/>
        <pc:sldMkLst>
          <pc:docMk/>
          <pc:sldMk cId="2449168458" sldId="2559"/>
        </pc:sldMkLst>
      </pc:sldChg>
      <pc:sldChg chg="modNotes modNotesTx">
        <pc:chgData name="Shannon Murphy" userId="4a87e6a7-e051-43e4-94ce-c6e5d1638525" providerId="ADAL" clId="{245B8009-95F4-4B26-BF86-184E3F76877B}" dt="2024-07-25T16:11:22.698" v="832" actId="2711"/>
        <pc:sldMkLst>
          <pc:docMk/>
          <pc:sldMk cId="375892416" sldId="2560"/>
        </pc:sldMkLst>
      </pc:sldChg>
      <pc:sldChg chg="modNotes">
        <pc:chgData name="Shannon Murphy" userId="4a87e6a7-e051-43e4-94ce-c6e5d1638525" providerId="ADAL" clId="{245B8009-95F4-4B26-BF86-184E3F76877B}" dt="2024-07-25T14:39:36.363" v="732" actId="6549"/>
        <pc:sldMkLst>
          <pc:docMk/>
          <pc:sldMk cId="389478056" sldId="2565"/>
        </pc:sldMkLst>
      </pc:sldChg>
      <pc:sldChg chg="delSp mod modNotes modNotesTx">
        <pc:chgData name="Shannon Murphy" userId="4a87e6a7-e051-43e4-94ce-c6e5d1638525" providerId="ADAL" clId="{245B8009-95F4-4B26-BF86-184E3F76877B}" dt="2024-07-25T16:27:16.761" v="944" actId="2711"/>
        <pc:sldMkLst>
          <pc:docMk/>
          <pc:sldMk cId="183389198" sldId="2566"/>
        </pc:sldMkLst>
        <pc:spChg chg="del">
          <ac:chgData name="Shannon Murphy" userId="4a87e6a7-e051-43e4-94ce-c6e5d1638525" providerId="ADAL" clId="{245B8009-95F4-4B26-BF86-184E3F76877B}" dt="2024-07-25T15:28:41.623" v="757" actId="478"/>
          <ac:spMkLst>
            <pc:docMk/>
            <pc:sldMk cId="183389198" sldId="2566"/>
            <ac:spMk id="6" creationId="{8049F11E-54FB-4B12-80DD-082F0A503B1D}"/>
          </ac:spMkLst>
        </pc:spChg>
      </pc:sldChg>
      <pc:sldChg chg="modNotes modNotesTx">
        <pc:chgData name="Shannon Murphy" userId="4a87e6a7-e051-43e4-94ce-c6e5d1638525" providerId="ADAL" clId="{245B8009-95F4-4B26-BF86-184E3F76877B}" dt="2024-07-25T16:21:22.553" v="929" actId="2711"/>
        <pc:sldMkLst>
          <pc:docMk/>
          <pc:sldMk cId="348073826" sldId="2568"/>
        </pc:sldMkLst>
      </pc:sldChg>
      <pc:sldChg chg="modNotes modNotesTx">
        <pc:chgData name="Shannon Murphy" userId="4a87e6a7-e051-43e4-94ce-c6e5d1638525" providerId="ADAL" clId="{245B8009-95F4-4B26-BF86-184E3F76877B}" dt="2024-07-25T16:01:07.249" v="794" actId="2711"/>
        <pc:sldMkLst>
          <pc:docMk/>
          <pc:sldMk cId="1007133876" sldId="2571"/>
        </pc:sldMkLst>
      </pc:sldChg>
      <pc:sldChg chg="modNotesTx">
        <pc:chgData name="Shannon Murphy" userId="4a87e6a7-e051-43e4-94ce-c6e5d1638525" providerId="ADAL" clId="{245B8009-95F4-4B26-BF86-184E3F76877B}" dt="2024-07-25T16:22:19.340" v="934" actId="2711"/>
        <pc:sldMkLst>
          <pc:docMk/>
          <pc:sldMk cId="3555036282" sldId="2572"/>
        </pc:sldMkLst>
      </pc:sldChg>
      <pc:sldChg chg="modNotes modNotesTx">
        <pc:chgData name="Shannon Murphy" userId="4a87e6a7-e051-43e4-94ce-c6e5d1638525" providerId="ADAL" clId="{245B8009-95F4-4B26-BF86-184E3F76877B}" dt="2024-07-25T14:38:33.910" v="691" actId="6549"/>
        <pc:sldMkLst>
          <pc:docMk/>
          <pc:sldMk cId="2306047335" sldId="2573"/>
        </pc:sldMkLst>
      </pc:sldChg>
      <pc:sldChg chg="modNotesTx">
        <pc:chgData name="Shannon Murphy" userId="4a87e6a7-e051-43e4-94ce-c6e5d1638525" providerId="ADAL" clId="{245B8009-95F4-4B26-BF86-184E3F76877B}" dt="2024-07-25T16:23:42.801" v="935" actId="2711"/>
        <pc:sldMkLst>
          <pc:docMk/>
          <pc:sldMk cId="1881224069" sldId="2574"/>
        </pc:sldMkLst>
      </pc:sldChg>
      <pc:sldChg chg="modNotes">
        <pc:chgData name="Shannon Murphy" userId="4a87e6a7-e051-43e4-94ce-c6e5d1638525" providerId="ADAL" clId="{245B8009-95F4-4B26-BF86-184E3F76877B}" dt="2024-07-25T14:38:39.025" v="692" actId="6549"/>
        <pc:sldMkLst>
          <pc:docMk/>
          <pc:sldMk cId="2673132956" sldId="2575"/>
        </pc:sldMkLst>
      </pc:sldChg>
      <pc:sldChg chg="modNotes">
        <pc:chgData name="Shannon Murphy" userId="4a87e6a7-e051-43e4-94ce-c6e5d1638525" providerId="ADAL" clId="{245B8009-95F4-4B26-BF86-184E3F76877B}" dt="2024-07-25T14:39:16.851" v="727" actId="6549"/>
        <pc:sldMkLst>
          <pc:docMk/>
          <pc:sldMk cId="1265555738" sldId="2578"/>
        </pc:sldMkLst>
      </pc:sldChg>
      <pc:sldChg chg="modNotes modNotesTx">
        <pc:chgData name="Shannon Murphy" userId="4a87e6a7-e051-43e4-94ce-c6e5d1638525" providerId="ADAL" clId="{245B8009-95F4-4B26-BF86-184E3F76877B}" dt="2024-07-25T14:39:58.925" v="738" actId="6549"/>
        <pc:sldMkLst>
          <pc:docMk/>
          <pc:sldMk cId="3119153568" sldId="2583"/>
        </pc:sldMkLst>
      </pc:sldChg>
      <pc:sldChg chg="delSp mod modNotes modNotesTx">
        <pc:chgData name="Shannon Murphy" userId="4a87e6a7-e051-43e4-94ce-c6e5d1638525" providerId="ADAL" clId="{245B8009-95F4-4B26-BF86-184E3F76877B}" dt="2024-07-25T15:53:21.539" v="772" actId="478"/>
        <pc:sldMkLst>
          <pc:docMk/>
          <pc:sldMk cId="1463288665" sldId="2587"/>
        </pc:sldMkLst>
        <pc:spChg chg="del">
          <ac:chgData name="Shannon Murphy" userId="4a87e6a7-e051-43e4-94ce-c6e5d1638525" providerId="ADAL" clId="{245B8009-95F4-4B26-BF86-184E3F76877B}" dt="2024-07-25T15:53:21.539" v="772" actId="478"/>
          <ac:spMkLst>
            <pc:docMk/>
            <pc:sldMk cId="1463288665" sldId="2587"/>
            <ac:spMk id="6" creationId="{1A1E32CA-69B6-F419-DAB5-5714D80F02BE}"/>
          </ac:spMkLst>
        </pc:spChg>
      </pc:sldChg>
      <pc:sldChg chg="delSp mod modNotes modNotesTx">
        <pc:chgData name="Shannon Murphy" userId="4a87e6a7-e051-43e4-94ce-c6e5d1638525" providerId="ADAL" clId="{245B8009-95F4-4B26-BF86-184E3F76877B}" dt="2024-07-25T15:54:03.114" v="773" actId="478"/>
        <pc:sldMkLst>
          <pc:docMk/>
          <pc:sldMk cId="2172868349" sldId="2588"/>
        </pc:sldMkLst>
        <pc:spChg chg="del">
          <ac:chgData name="Shannon Murphy" userId="4a87e6a7-e051-43e4-94ce-c6e5d1638525" providerId="ADAL" clId="{245B8009-95F4-4B26-BF86-184E3F76877B}" dt="2024-07-25T15:54:03.114" v="773" actId="478"/>
          <ac:spMkLst>
            <pc:docMk/>
            <pc:sldMk cId="2172868349" sldId="2588"/>
            <ac:spMk id="6" creationId="{0F4EB0A2-9CBE-425C-0183-B5E838119025}"/>
          </ac:spMkLst>
        </pc:spChg>
      </pc:sldChg>
      <pc:sldChg chg="modNotes modNotesTx">
        <pc:chgData name="Shannon Murphy" userId="4a87e6a7-e051-43e4-94ce-c6e5d1638525" providerId="ADAL" clId="{245B8009-95F4-4B26-BF86-184E3F76877B}" dt="2024-07-25T16:08:10.468" v="825" actId="2711"/>
        <pc:sldMkLst>
          <pc:docMk/>
          <pc:sldMk cId="1229359463" sldId="2590"/>
        </pc:sldMkLst>
      </pc:sldChg>
      <pc:sldChg chg="modNotes modNotesTx">
        <pc:chgData name="Shannon Murphy" userId="4a87e6a7-e051-43e4-94ce-c6e5d1638525" providerId="ADAL" clId="{245B8009-95F4-4B26-BF86-184E3F76877B}" dt="2024-07-25T16:09:32.841" v="826" actId="2711"/>
        <pc:sldMkLst>
          <pc:docMk/>
          <pc:sldMk cId="1023502588" sldId="2592"/>
        </pc:sldMkLst>
      </pc:sldChg>
      <pc:sldChg chg="modNotes">
        <pc:chgData name="Shannon Murphy" userId="4a87e6a7-e051-43e4-94ce-c6e5d1638525" providerId="ADAL" clId="{245B8009-95F4-4B26-BF86-184E3F76877B}" dt="2024-07-25T14:35:46.509" v="648" actId="20577"/>
        <pc:sldMkLst>
          <pc:docMk/>
          <pc:sldMk cId="259534800" sldId="2593"/>
        </pc:sldMkLst>
      </pc:sldChg>
      <pc:sldChg chg="modNotes">
        <pc:chgData name="Shannon Murphy" userId="4a87e6a7-e051-43e4-94ce-c6e5d1638525" providerId="ADAL" clId="{245B8009-95F4-4B26-BF86-184E3F76877B}" dt="2024-07-25T14:37:26.802" v="672" actId="6549"/>
        <pc:sldMkLst>
          <pc:docMk/>
          <pc:sldMk cId="2881632270" sldId="2594"/>
        </pc:sldMkLst>
      </pc:sldChg>
      <pc:sldChg chg="modNotesTx">
        <pc:chgData name="Shannon Murphy" userId="4a87e6a7-e051-43e4-94ce-c6e5d1638525" providerId="ADAL" clId="{245B8009-95F4-4B26-BF86-184E3F76877B}" dt="2024-07-25T16:27:46.642" v="947" actId="2711"/>
        <pc:sldMkLst>
          <pc:docMk/>
          <pc:sldMk cId="2605456241" sldId="2595"/>
        </pc:sldMkLst>
      </pc:sldChg>
      <pc:sldChg chg="del modNotes modNotesTx">
        <pc:chgData name="Shannon Murphy" userId="4a87e6a7-e051-43e4-94ce-c6e5d1638525" providerId="ADAL" clId="{245B8009-95F4-4B26-BF86-184E3F76877B}" dt="2024-07-31T16:07:58.615" v="1203" actId="47"/>
        <pc:sldMkLst>
          <pc:docMk/>
          <pc:sldMk cId="3910270324" sldId="2596"/>
        </pc:sldMkLst>
      </pc:sldChg>
      <pc:sldChg chg="delSp modSp mod modClrScheme chgLayout modNotes">
        <pc:chgData name="Shannon Murphy" userId="4a87e6a7-e051-43e4-94ce-c6e5d1638525" providerId="ADAL" clId="{245B8009-95F4-4B26-BF86-184E3F76877B}" dt="2024-07-25T17:25:24.819" v="1005" actId="1076"/>
        <pc:sldMkLst>
          <pc:docMk/>
          <pc:sldMk cId="4136980326" sldId="2598"/>
        </pc:sldMkLst>
        <pc:spChg chg="mod ord">
          <ac:chgData name="Shannon Murphy" userId="4a87e6a7-e051-43e4-94ce-c6e5d1638525" providerId="ADAL" clId="{245B8009-95F4-4B26-BF86-184E3F76877B}" dt="2024-07-25T17:25:19.606" v="1004" actId="700"/>
          <ac:spMkLst>
            <pc:docMk/>
            <pc:sldMk cId="4136980326" sldId="2598"/>
            <ac:spMk id="2" creationId="{FF1FADD5-776F-3D74-5E81-501E5D058DC5}"/>
          </ac:spMkLst>
        </pc:spChg>
        <pc:spChg chg="mod ord">
          <ac:chgData name="Shannon Murphy" userId="4a87e6a7-e051-43e4-94ce-c6e5d1638525" providerId="ADAL" clId="{245B8009-95F4-4B26-BF86-184E3F76877B}" dt="2024-07-25T17:25:19.606" v="1004" actId="700"/>
          <ac:spMkLst>
            <pc:docMk/>
            <pc:sldMk cId="4136980326" sldId="2598"/>
            <ac:spMk id="3" creationId="{275A8A31-458C-7E06-1C78-3AC576F6F7BD}"/>
          </ac:spMkLst>
        </pc:spChg>
        <pc:spChg chg="mod ord">
          <ac:chgData name="Shannon Murphy" userId="4a87e6a7-e051-43e4-94ce-c6e5d1638525" providerId="ADAL" clId="{245B8009-95F4-4B26-BF86-184E3F76877B}" dt="2024-07-25T17:25:19.606" v="1004" actId="700"/>
          <ac:spMkLst>
            <pc:docMk/>
            <pc:sldMk cId="4136980326" sldId="2598"/>
            <ac:spMk id="4" creationId="{E9FEA5A4-47D5-4CFB-0A98-DA297BB0AB53}"/>
          </ac:spMkLst>
        </pc:spChg>
        <pc:spChg chg="del mod">
          <ac:chgData name="Shannon Murphy" userId="4a87e6a7-e051-43e4-94ce-c6e5d1638525" providerId="ADAL" clId="{245B8009-95F4-4B26-BF86-184E3F76877B}" dt="2024-07-25T15:29:53.671" v="763" actId="478"/>
          <ac:spMkLst>
            <pc:docMk/>
            <pc:sldMk cId="4136980326" sldId="2598"/>
            <ac:spMk id="8" creationId="{8FAF1F51-4E3E-E979-ED61-97B3EDC69FE2}"/>
          </ac:spMkLst>
        </pc:spChg>
        <pc:picChg chg="mod">
          <ac:chgData name="Shannon Murphy" userId="4a87e6a7-e051-43e4-94ce-c6e5d1638525" providerId="ADAL" clId="{245B8009-95F4-4B26-BF86-184E3F76877B}" dt="2024-07-25T17:25:24.819" v="1005" actId="1076"/>
          <ac:picMkLst>
            <pc:docMk/>
            <pc:sldMk cId="4136980326" sldId="2598"/>
            <ac:picMk id="7" creationId="{76A75215-1459-BE59-E49F-357503E2412A}"/>
          </ac:picMkLst>
        </pc:picChg>
      </pc:sldChg>
      <pc:sldChg chg="modSp mod modClrScheme chgLayout modNotes">
        <pc:chgData name="Shannon Murphy" userId="4a87e6a7-e051-43e4-94ce-c6e5d1638525" providerId="ADAL" clId="{245B8009-95F4-4B26-BF86-184E3F76877B}" dt="2024-07-25T17:28:30.633" v="1047" actId="700"/>
        <pc:sldMkLst>
          <pc:docMk/>
          <pc:sldMk cId="3826666989" sldId="2599"/>
        </pc:sldMkLst>
        <pc:spChg chg="mod ord">
          <ac:chgData name="Shannon Murphy" userId="4a87e6a7-e051-43e4-94ce-c6e5d1638525" providerId="ADAL" clId="{245B8009-95F4-4B26-BF86-184E3F76877B}" dt="2024-07-25T17:28:30.633" v="1047" actId="700"/>
          <ac:spMkLst>
            <pc:docMk/>
            <pc:sldMk cId="3826666989" sldId="2599"/>
            <ac:spMk id="2" creationId="{75053A76-7128-C830-8A71-2B8D660AC852}"/>
          </ac:spMkLst>
        </pc:spChg>
        <pc:spChg chg="mod ord">
          <ac:chgData name="Shannon Murphy" userId="4a87e6a7-e051-43e4-94ce-c6e5d1638525" providerId="ADAL" clId="{245B8009-95F4-4B26-BF86-184E3F76877B}" dt="2024-07-25T17:28:30.633" v="1047" actId="700"/>
          <ac:spMkLst>
            <pc:docMk/>
            <pc:sldMk cId="3826666989" sldId="2599"/>
            <ac:spMk id="4" creationId="{29056AAA-7BEF-FD26-3867-A77598C1D9D7}"/>
          </ac:spMkLst>
        </pc:spChg>
        <pc:graphicFrameChg chg="mod ord">
          <ac:chgData name="Shannon Murphy" userId="4a87e6a7-e051-43e4-94ce-c6e5d1638525" providerId="ADAL" clId="{245B8009-95F4-4B26-BF86-184E3F76877B}" dt="2024-07-25T17:28:30.633" v="1047" actId="700"/>
          <ac:graphicFrameMkLst>
            <pc:docMk/>
            <pc:sldMk cId="3826666989" sldId="2599"/>
            <ac:graphicFrameMk id="7" creationId="{EBA764DD-2F48-D48A-D87A-C19ECBF3378B}"/>
          </ac:graphicFrameMkLst>
        </pc:graphicFrameChg>
      </pc:sldChg>
      <pc:sldChg chg="delSp modSp mod modClrScheme chgLayout modNotes">
        <pc:chgData name="Shannon Murphy" userId="4a87e6a7-e051-43e4-94ce-c6e5d1638525" providerId="ADAL" clId="{245B8009-95F4-4B26-BF86-184E3F76877B}" dt="2024-07-25T17:29:28.315" v="1055" actId="1076"/>
        <pc:sldMkLst>
          <pc:docMk/>
          <pc:sldMk cId="607511638" sldId="2600"/>
        </pc:sldMkLst>
        <pc:spChg chg="mod ord">
          <ac:chgData name="Shannon Murphy" userId="4a87e6a7-e051-43e4-94ce-c6e5d1638525" providerId="ADAL" clId="{245B8009-95F4-4B26-BF86-184E3F76877B}" dt="2024-07-25T17:29:14.193" v="1054" actId="700"/>
          <ac:spMkLst>
            <pc:docMk/>
            <pc:sldMk cId="607511638" sldId="2600"/>
            <ac:spMk id="2" creationId="{3CE3AFC1-B921-B833-D2A1-3FA4BE2E0FE7}"/>
          </ac:spMkLst>
        </pc:spChg>
        <pc:spChg chg="mod ord">
          <ac:chgData name="Shannon Murphy" userId="4a87e6a7-e051-43e4-94ce-c6e5d1638525" providerId="ADAL" clId="{245B8009-95F4-4B26-BF86-184E3F76877B}" dt="2024-07-25T17:29:14.193" v="1054" actId="700"/>
          <ac:spMkLst>
            <pc:docMk/>
            <pc:sldMk cId="607511638" sldId="2600"/>
            <ac:spMk id="5" creationId="{D8195F29-AD76-57A2-C91D-ECA2C2892596}"/>
          </ac:spMkLst>
        </pc:spChg>
        <pc:spChg chg="del mod">
          <ac:chgData name="Shannon Murphy" userId="4a87e6a7-e051-43e4-94ce-c6e5d1638525" providerId="ADAL" clId="{245B8009-95F4-4B26-BF86-184E3F76877B}" dt="2024-07-25T15:30:04.013" v="765" actId="478"/>
          <ac:spMkLst>
            <pc:docMk/>
            <pc:sldMk cId="607511638" sldId="2600"/>
            <ac:spMk id="6" creationId="{8049F11E-54FB-4B12-80DD-082F0A503B1D}"/>
          </ac:spMkLst>
        </pc:spChg>
        <pc:spChg chg="mod ord">
          <ac:chgData name="Shannon Murphy" userId="4a87e6a7-e051-43e4-94ce-c6e5d1638525" providerId="ADAL" clId="{245B8009-95F4-4B26-BF86-184E3F76877B}" dt="2024-07-25T17:29:28.315" v="1055" actId="1076"/>
          <ac:spMkLst>
            <pc:docMk/>
            <pc:sldMk cId="607511638" sldId="2600"/>
            <ac:spMk id="8" creationId="{0FEA953F-3860-A9A2-E1D3-6D3305D4C41B}"/>
          </ac:spMkLst>
        </pc:spChg>
      </pc:sldChg>
      <pc:sldChg chg="addSp delSp modSp mod modNotes modNotesTx">
        <pc:chgData name="Shannon Murphy" userId="4a87e6a7-e051-43e4-94ce-c6e5d1638525" providerId="ADAL" clId="{245B8009-95F4-4B26-BF86-184E3F76877B}" dt="2024-07-25T16:17:21" v="919"/>
        <pc:sldMkLst>
          <pc:docMk/>
          <pc:sldMk cId="3755198361" sldId="2601"/>
        </pc:sldMkLst>
        <pc:picChg chg="add mod">
          <ac:chgData name="Shannon Murphy" userId="4a87e6a7-e051-43e4-94ce-c6e5d1638525" providerId="ADAL" clId="{245B8009-95F4-4B26-BF86-184E3F76877B}" dt="2024-07-25T16:17:09.470" v="918"/>
          <ac:picMkLst>
            <pc:docMk/>
            <pc:sldMk cId="3755198361" sldId="2601"/>
            <ac:picMk id="3" creationId="{2841C19E-53CC-E1EB-E7A8-F3A3D282F830}"/>
          </ac:picMkLst>
        </pc:picChg>
        <pc:picChg chg="del">
          <ac:chgData name="Shannon Murphy" userId="4a87e6a7-e051-43e4-94ce-c6e5d1638525" providerId="ADAL" clId="{245B8009-95F4-4B26-BF86-184E3F76877B}" dt="2024-07-25T16:17:09.043" v="917" actId="478"/>
          <ac:picMkLst>
            <pc:docMk/>
            <pc:sldMk cId="3755198361" sldId="2601"/>
            <ac:picMk id="7" creationId="{23459EDF-8C6B-F220-F751-531D336313DC}"/>
          </ac:picMkLst>
        </pc:picChg>
      </pc:sldChg>
      <pc:sldChg chg="addSp delSp modSp mod modNotes modNotesTx">
        <pc:chgData name="Shannon Murphy" userId="4a87e6a7-e051-43e4-94ce-c6e5d1638525" providerId="ADAL" clId="{245B8009-95F4-4B26-BF86-184E3F76877B}" dt="2024-07-25T16:17:03.633" v="916" actId="1076"/>
        <pc:sldMkLst>
          <pc:docMk/>
          <pc:sldMk cId="3801562892" sldId="2602"/>
        </pc:sldMkLst>
        <pc:picChg chg="del">
          <ac:chgData name="Shannon Murphy" userId="4a87e6a7-e051-43e4-94ce-c6e5d1638525" providerId="ADAL" clId="{245B8009-95F4-4B26-BF86-184E3F76877B}" dt="2024-07-25T16:16:55.404" v="913" actId="478"/>
          <ac:picMkLst>
            <pc:docMk/>
            <pc:sldMk cId="3801562892" sldId="2602"/>
            <ac:picMk id="7" creationId="{A187EF1F-8002-9AE2-2555-345E12F59937}"/>
          </ac:picMkLst>
        </pc:picChg>
        <pc:picChg chg="add mod">
          <ac:chgData name="Shannon Murphy" userId="4a87e6a7-e051-43e4-94ce-c6e5d1638525" providerId="ADAL" clId="{245B8009-95F4-4B26-BF86-184E3F76877B}" dt="2024-07-25T16:17:03.633" v="916" actId="1076"/>
          <ac:picMkLst>
            <pc:docMk/>
            <pc:sldMk cId="3801562892" sldId="2602"/>
            <ac:picMk id="8" creationId="{3D5143FC-DFF4-C921-FFBC-F3B02BCA530D}"/>
          </ac:picMkLst>
        </pc:picChg>
      </pc:sldChg>
      <pc:sldChg chg="modNotes modNotesTx">
        <pc:chgData name="Shannon Murphy" userId="4a87e6a7-e051-43e4-94ce-c6e5d1638525" providerId="ADAL" clId="{245B8009-95F4-4B26-BF86-184E3F76877B}" dt="2024-07-25T16:11:00.955" v="831" actId="2711"/>
        <pc:sldMkLst>
          <pc:docMk/>
          <pc:sldMk cId="3432793800" sldId="2603"/>
        </pc:sldMkLst>
      </pc:sldChg>
      <pc:sldChg chg="delSp mod">
        <pc:chgData name="Shannon Murphy" userId="4a87e6a7-e051-43e4-94ce-c6e5d1638525" providerId="ADAL" clId="{245B8009-95F4-4B26-BF86-184E3F76877B}" dt="2024-07-25T15:29:18.612" v="761" actId="478"/>
        <pc:sldMkLst>
          <pc:docMk/>
          <pc:sldMk cId="2526935159" sldId="2606"/>
        </pc:sldMkLst>
        <pc:spChg chg="del">
          <ac:chgData name="Shannon Murphy" userId="4a87e6a7-e051-43e4-94ce-c6e5d1638525" providerId="ADAL" clId="{245B8009-95F4-4B26-BF86-184E3F76877B}" dt="2024-07-25T15:29:18.612" v="761" actId="478"/>
          <ac:spMkLst>
            <pc:docMk/>
            <pc:sldMk cId="2526935159" sldId="2606"/>
            <ac:spMk id="11" creationId="{FFBB3213-D781-183A-A029-F0F74F1E7A2F}"/>
          </ac:spMkLst>
        </pc:spChg>
      </pc:sldChg>
      <pc:sldChg chg="modSp mod modClrScheme chgLayout modNotes modNotesTx">
        <pc:chgData name="Shannon Murphy" userId="4a87e6a7-e051-43e4-94ce-c6e5d1638525" providerId="ADAL" clId="{245B8009-95F4-4B26-BF86-184E3F76877B}" dt="2024-07-25T17:22:13.522" v="962" actId="14100"/>
        <pc:sldMkLst>
          <pc:docMk/>
          <pc:sldMk cId="700310740" sldId="2607"/>
        </pc:sldMkLst>
        <pc:spChg chg="mod ord">
          <ac:chgData name="Shannon Murphy" userId="4a87e6a7-e051-43e4-94ce-c6e5d1638525" providerId="ADAL" clId="{245B8009-95F4-4B26-BF86-184E3F76877B}" dt="2024-07-25T17:22:13.522" v="962" actId="14100"/>
          <ac:spMkLst>
            <pc:docMk/>
            <pc:sldMk cId="700310740" sldId="2607"/>
            <ac:spMk id="2" creationId="{92BD0E7F-695C-7EA8-7831-6AFB69DF9F75}"/>
          </ac:spMkLst>
        </pc:spChg>
        <pc:spChg chg="mod ord">
          <ac:chgData name="Shannon Murphy" userId="4a87e6a7-e051-43e4-94ce-c6e5d1638525" providerId="ADAL" clId="{245B8009-95F4-4B26-BF86-184E3F76877B}" dt="2024-07-25T17:22:05.341" v="960" actId="700"/>
          <ac:spMkLst>
            <pc:docMk/>
            <pc:sldMk cId="700310740" sldId="2607"/>
            <ac:spMk id="4" creationId="{5964859E-7A73-D7DF-0B49-2AC16B2C420E}"/>
          </ac:spMkLst>
        </pc:spChg>
      </pc:sldChg>
      <pc:sldChg chg="modNotes modNotesTx">
        <pc:chgData name="Shannon Murphy" userId="4a87e6a7-e051-43e4-94ce-c6e5d1638525" providerId="ADAL" clId="{245B8009-95F4-4B26-BF86-184E3F76877B}" dt="2024-07-25T16:01:16.120" v="795" actId="2711"/>
        <pc:sldMkLst>
          <pc:docMk/>
          <pc:sldMk cId="107750135" sldId="2610"/>
        </pc:sldMkLst>
      </pc:sldChg>
      <pc:sldChg chg="modNotes">
        <pc:chgData name="Shannon Murphy" userId="4a87e6a7-e051-43e4-94ce-c6e5d1638525" providerId="ADAL" clId="{245B8009-95F4-4B26-BF86-184E3F76877B}" dt="2024-07-25T14:29:21.757" v="573" actId="6549"/>
        <pc:sldMkLst>
          <pc:docMk/>
          <pc:sldMk cId="2671832622" sldId="2613"/>
        </pc:sldMkLst>
      </pc:sldChg>
      <pc:sldChg chg="modNotesTx">
        <pc:chgData name="Shannon Murphy" userId="4a87e6a7-e051-43e4-94ce-c6e5d1638525" providerId="ADAL" clId="{245B8009-95F4-4B26-BF86-184E3F76877B}" dt="2024-07-25T16:01:40.952" v="797" actId="2711"/>
        <pc:sldMkLst>
          <pc:docMk/>
          <pc:sldMk cId="3865874095" sldId="2614"/>
        </pc:sldMkLst>
      </pc:sldChg>
      <pc:sldChg chg="delSp modSp mod modClrScheme chgLayout modNotes modNotesTx">
        <pc:chgData name="Shannon Murphy" userId="4a87e6a7-e051-43e4-94ce-c6e5d1638525" providerId="ADAL" clId="{245B8009-95F4-4B26-BF86-184E3F76877B}" dt="2024-07-25T17:25:51.507" v="1009" actId="1076"/>
        <pc:sldMkLst>
          <pc:docMk/>
          <pc:sldMk cId="4184206807" sldId="2615"/>
        </pc:sldMkLst>
        <pc:spChg chg="del">
          <ac:chgData name="Shannon Murphy" userId="4a87e6a7-e051-43e4-94ce-c6e5d1638525" providerId="ADAL" clId="{245B8009-95F4-4B26-BF86-184E3F76877B}" dt="2024-07-25T17:25:47.328" v="1008" actId="700"/>
          <ac:spMkLst>
            <pc:docMk/>
            <pc:sldMk cId="4184206807" sldId="2615"/>
            <ac:spMk id="2" creationId="{296D63F1-D297-D7DE-7112-9AA4024D6888}"/>
          </ac:spMkLst>
        </pc:spChg>
        <pc:spChg chg="mod ord">
          <ac:chgData name="Shannon Murphy" userId="4a87e6a7-e051-43e4-94ce-c6e5d1638525" providerId="ADAL" clId="{245B8009-95F4-4B26-BF86-184E3F76877B}" dt="2024-07-25T17:25:47.328" v="1008" actId="700"/>
          <ac:spMkLst>
            <pc:docMk/>
            <pc:sldMk cId="4184206807" sldId="2615"/>
            <ac:spMk id="4" creationId="{59528F4D-1DF5-C133-F502-869BF909D79C}"/>
          </ac:spMkLst>
        </pc:spChg>
        <pc:picChg chg="mod ord">
          <ac:chgData name="Shannon Murphy" userId="4a87e6a7-e051-43e4-94ce-c6e5d1638525" providerId="ADAL" clId="{245B8009-95F4-4B26-BF86-184E3F76877B}" dt="2024-07-25T17:25:51.507" v="1009" actId="1076"/>
          <ac:picMkLst>
            <pc:docMk/>
            <pc:sldMk cId="4184206807" sldId="2615"/>
            <ac:picMk id="5" creationId="{E3757507-24A2-3A88-3880-94A4CD1DBDF6}"/>
          </ac:picMkLst>
        </pc:picChg>
      </pc:sldChg>
      <pc:sldChg chg="modSp mod modClrScheme chgLayout modNotes modNotesTx">
        <pc:chgData name="Shannon Murphy" userId="4a87e6a7-e051-43e4-94ce-c6e5d1638525" providerId="ADAL" clId="{245B8009-95F4-4B26-BF86-184E3F76877B}" dt="2024-07-25T17:27:09.222" v="1037" actId="1076"/>
        <pc:sldMkLst>
          <pc:docMk/>
          <pc:sldMk cId="3937690035" sldId="2616"/>
        </pc:sldMkLst>
        <pc:spChg chg="mod ord">
          <ac:chgData name="Shannon Murphy" userId="4a87e6a7-e051-43e4-94ce-c6e5d1638525" providerId="ADAL" clId="{245B8009-95F4-4B26-BF86-184E3F76877B}" dt="2024-07-25T17:26:53.815" v="1032" actId="700"/>
          <ac:spMkLst>
            <pc:docMk/>
            <pc:sldMk cId="3937690035" sldId="2616"/>
            <ac:spMk id="2" creationId="{05641AB2-B8FA-C06F-7307-B2412DF570BD}"/>
          </ac:spMkLst>
        </pc:spChg>
        <pc:spChg chg="mod ord">
          <ac:chgData name="Shannon Murphy" userId="4a87e6a7-e051-43e4-94ce-c6e5d1638525" providerId="ADAL" clId="{245B8009-95F4-4B26-BF86-184E3F76877B}" dt="2024-07-25T17:27:02.421" v="1035" actId="27636"/>
          <ac:spMkLst>
            <pc:docMk/>
            <pc:sldMk cId="3937690035" sldId="2616"/>
            <ac:spMk id="3" creationId="{D64B1775-65AA-4556-F539-4729C22563C8}"/>
          </ac:spMkLst>
        </pc:spChg>
        <pc:spChg chg="mod ord">
          <ac:chgData name="Shannon Murphy" userId="4a87e6a7-e051-43e4-94ce-c6e5d1638525" providerId="ADAL" clId="{245B8009-95F4-4B26-BF86-184E3F76877B}" dt="2024-07-25T17:26:53.815" v="1032" actId="700"/>
          <ac:spMkLst>
            <pc:docMk/>
            <pc:sldMk cId="3937690035" sldId="2616"/>
            <ac:spMk id="4" creationId="{8ABC2DDC-DA0A-96D3-0B05-C09C03984BB1}"/>
          </ac:spMkLst>
        </pc:spChg>
        <pc:picChg chg="mod">
          <ac:chgData name="Shannon Murphy" userId="4a87e6a7-e051-43e4-94ce-c6e5d1638525" providerId="ADAL" clId="{245B8009-95F4-4B26-BF86-184E3F76877B}" dt="2024-07-25T17:27:09.222" v="1037" actId="1076"/>
          <ac:picMkLst>
            <pc:docMk/>
            <pc:sldMk cId="3937690035" sldId="2616"/>
            <ac:picMk id="6" creationId="{FFFBD237-CDB6-CD1C-E757-9A74C527C042}"/>
          </ac:picMkLst>
        </pc:picChg>
      </pc:sldChg>
      <pc:sldChg chg="modSp mod modClrScheme chgLayout modNotes modNotesTx">
        <pc:chgData name="Shannon Murphy" userId="4a87e6a7-e051-43e4-94ce-c6e5d1638525" providerId="ADAL" clId="{245B8009-95F4-4B26-BF86-184E3F76877B}" dt="2024-07-25T17:28:01.872" v="1046" actId="700"/>
        <pc:sldMkLst>
          <pc:docMk/>
          <pc:sldMk cId="4171889234" sldId="2619"/>
        </pc:sldMkLst>
        <pc:spChg chg="mod ord">
          <ac:chgData name="Shannon Murphy" userId="4a87e6a7-e051-43e4-94ce-c6e5d1638525" providerId="ADAL" clId="{245B8009-95F4-4B26-BF86-184E3F76877B}" dt="2024-07-25T17:28:01.872" v="1046" actId="700"/>
          <ac:spMkLst>
            <pc:docMk/>
            <pc:sldMk cId="4171889234" sldId="2619"/>
            <ac:spMk id="7" creationId="{3D613880-BEEB-41F4-C45B-859AB161FBD9}"/>
          </ac:spMkLst>
        </pc:spChg>
        <pc:spChg chg="mod ord">
          <ac:chgData name="Shannon Murphy" userId="4a87e6a7-e051-43e4-94ce-c6e5d1638525" providerId="ADAL" clId="{245B8009-95F4-4B26-BF86-184E3F76877B}" dt="2024-07-25T17:28:01.872" v="1046" actId="700"/>
          <ac:spMkLst>
            <pc:docMk/>
            <pc:sldMk cId="4171889234" sldId="2619"/>
            <ac:spMk id="8" creationId="{CB4F540E-5612-109C-31CB-407D2E655A1F}"/>
          </ac:spMkLst>
        </pc:spChg>
      </pc:sldChg>
      <pc:sldChg chg="delSp modSp mod modClrScheme chgLayout modNotes modNotesTx">
        <pc:chgData name="Shannon Murphy" userId="4a87e6a7-e051-43e4-94ce-c6e5d1638525" providerId="ADAL" clId="{245B8009-95F4-4B26-BF86-184E3F76877B}" dt="2024-07-25T17:26:28.546" v="1018" actId="700"/>
        <pc:sldMkLst>
          <pc:docMk/>
          <pc:sldMk cId="505885338" sldId="2621"/>
        </pc:sldMkLst>
        <pc:spChg chg="del">
          <ac:chgData name="Shannon Murphy" userId="4a87e6a7-e051-43e4-94ce-c6e5d1638525" providerId="ADAL" clId="{245B8009-95F4-4B26-BF86-184E3F76877B}" dt="2024-07-25T17:26:28.546" v="1018" actId="700"/>
          <ac:spMkLst>
            <pc:docMk/>
            <pc:sldMk cId="505885338" sldId="2621"/>
            <ac:spMk id="2" creationId="{747808CC-D2A9-698F-01CB-975BB7EA1D6F}"/>
          </ac:spMkLst>
        </pc:spChg>
        <pc:spChg chg="mod ord">
          <ac:chgData name="Shannon Murphy" userId="4a87e6a7-e051-43e4-94ce-c6e5d1638525" providerId="ADAL" clId="{245B8009-95F4-4B26-BF86-184E3F76877B}" dt="2024-07-25T17:26:28.546" v="1018" actId="700"/>
          <ac:spMkLst>
            <pc:docMk/>
            <pc:sldMk cId="505885338" sldId="2621"/>
            <ac:spMk id="3" creationId="{21DF20F0-422F-BDC4-1ADA-EEB6F61B7EA7}"/>
          </ac:spMkLst>
        </pc:spChg>
        <pc:spChg chg="mod ord">
          <ac:chgData name="Shannon Murphy" userId="4a87e6a7-e051-43e4-94ce-c6e5d1638525" providerId="ADAL" clId="{245B8009-95F4-4B26-BF86-184E3F76877B}" dt="2024-07-25T17:26:28.546" v="1018" actId="700"/>
          <ac:spMkLst>
            <pc:docMk/>
            <pc:sldMk cId="505885338" sldId="2621"/>
            <ac:spMk id="4" creationId="{392FDBB1-55DF-0B60-5B91-F7E1615CB922}"/>
          </ac:spMkLst>
        </pc:spChg>
      </pc:sldChg>
      <pc:sldChg chg="delSp modSp mod modClrScheme addCm delCm chgLayout modNotes">
        <pc:chgData name="Shannon Murphy" userId="4a87e6a7-e051-43e4-94ce-c6e5d1638525" providerId="ADAL" clId="{245B8009-95F4-4B26-BF86-184E3F76877B}" dt="2024-07-25T17:29:00.348" v="1053" actId="700"/>
        <pc:sldMkLst>
          <pc:docMk/>
          <pc:sldMk cId="89466768" sldId="2622"/>
        </pc:sldMkLst>
        <pc:spChg chg="del">
          <ac:chgData name="Shannon Murphy" userId="4a87e6a7-e051-43e4-94ce-c6e5d1638525" providerId="ADAL" clId="{245B8009-95F4-4B26-BF86-184E3F76877B}" dt="2024-07-25T17:29:00.348" v="1053" actId="700"/>
          <ac:spMkLst>
            <pc:docMk/>
            <pc:sldMk cId="89466768" sldId="2622"/>
            <ac:spMk id="2" creationId="{10560C4A-BA67-B9AA-4DA1-77F6CE27F77B}"/>
          </ac:spMkLst>
        </pc:spChg>
        <pc:spChg chg="mod ord">
          <ac:chgData name="Shannon Murphy" userId="4a87e6a7-e051-43e4-94ce-c6e5d1638525" providerId="ADAL" clId="{245B8009-95F4-4B26-BF86-184E3F76877B}" dt="2024-07-25T17:29:00.348" v="1053" actId="700"/>
          <ac:spMkLst>
            <pc:docMk/>
            <pc:sldMk cId="89466768" sldId="2622"/>
            <ac:spMk id="3" creationId="{D289447D-6E28-B258-BEC7-2CC8238BFD32}"/>
          </ac:spMkLst>
        </pc:spChg>
        <pc:spChg chg="mod ord">
          <ac:chgData name="Shannon Murphy" userId="4a87e6a7-e051-43e4-94ce-c6e5d1638525" providerId="ADAL" clId="{245B8009-95F4-4B26-BF86-184E3F76877B}" dt="2024-07-25T17:29:00.348" v="1053" actId="700"/>
          <ac:spMkLst>
            <pc:docMk/>
            <pc:sldMk cId="89466768" sldId="2622"/>
            <ac:spMk id="4" creationId="{F663C10A-AE40-66D0-4709-4BCACB48E5CC}"/>
          </ac:spMkLst>
        </pc:spChg>
        <pc:spChg chg="mod">
          <ac:chgData name="Shannon Murphy" userId="4a87e6a7-e051-43e4-94ce-c6e5d1638525" providerId="ADAL" clId="{245B8009-95F4-4B26-BF86-184E3F76877B}" dt="2024-07-18T19:59:08.132" v="249" actId="20577"/>
          <ac:spMkLst>
            <pc:docMk/>
            <pc:sldMk cId="89466768" sldId="2622"/>
            <ac:spMk id="9" creationId="{AB9AD38F-91A2-5007-4311-3831E7D004BA}"/>
          </ac:spMkLst>
        </pc:spChg>
        <pc:extLst>
          <p:ext xmlns:p="http://schemas.openxmlformats.org/presentationml/2006/main" uri="{D6D511B9-2390-475A-947B-AFAB55BFBCF1}">
            <pc226:cmChg xmlns:pc226="http://schemas.microsoft.com/office/powerpoint/2022/06/main/command" chg="add del">
              <pc226:chgData name="Shannon Murphy" userId="4a87e6a7-e051-43e4-94ce-c6e5d1638525" providerId="ADAL" clId="{245B8009-95F4-4B26-BF86-184E3F76877B}" dt="2024-07-25T16:28:56.150" v="954"/>
              <pc2:cmMkLst xmlns:pc2="http://schemas.microsoft.com/office/powerpoint/2019/9/main/command">
                <pc:docMk/>
                <pc:sldMk cId="89466768" sldId="2622"/>
                <pc2:cmMk id="{B241AC4E-76F7-4D59-A4C1-6E2E29A1710E}"/>
              </pc2:cmMkLst>
            </pc226:cmChg>
          </p:ext>
        </pc:extLst>
      </pc:sldChg>
      <pc:sldChg chg="modSp mod modClrScheme chgLayout modNotes modNotesTx">
        <pc:chgData name="Shannon Murphy" userId="4a87e6a7-e051-43e4-94ce-c6e5d1638525" providerId="ADAL" clId="{245B8009-95F4-4B26-BF86-184E3F76877B}" dt="2024-07-25T17:29:00.348" v="1053" actId="700"/>
        <pc:sldMkLst>
          <pc:docMk/>
          <pc:sldMk cId="2250762460" sldId="2624"/>
        </pc:sldMkLst>
        <pc:spChg chg="mod ord">
          <ac:chgData name="Shannon Murphy" userId="4a87e6a7-e051-43e4-94ce-c6e5d1638525" providerId="ADAL" clId="{245B8009-95F4-4B26-BF86-184E3F76877B}" dt="2024-07-25T17:29:00.348" v="1053" actId="700"/>
          <ac:spMkLst>
            <pc:docMk/>
            <pc:sldMk cId="2250762460" sldId="2624"/>
            <ac:spMk id="2" creationId="{6F355984-B98D-5671-2F3A-86A111D4D17B}"/>
          </ac:spMkLst>
        </pc:spChg>
        <pc:spChg chg="mod ord">
          <ac:chgData name="Shannon Murphy" userId="4a87e6a7-e051-43e4-94ce-c6e5d1638525" providerId="ADAL" clId="{245B8009-95F4-4B26-BF86-184E3F76877B}" dt="2024-07-25T17:29:00.348" v="1053" actId="700"/>
          <ac:spMkLst>
            <pc:docMk/>
            <pc:sldMk cId="2250762460" sldId="2624"/>
            <ac:spMk id="3" creationId="{53E8AAEE-1EE3-0FB5-DA56-871761F604F1}"/>
          </ac:spMkLst>
        </pc:spChg>
        <pc:spChg chg="mod ord">
          <ac:chgData name="Shannon Murphy" userId="4a87e6a7-e051-43e4-94ce-c6e5d1638525" providerId="ADAL" clId="{245B8009-95F4-4B26-BF86-184E3F76877B}" dt="2024-07-25T17:29:00.348" v="1053" actId="700"/>
          <ac:spMkLst>
            <pc:docMk/>
            <pc:sldMk cId="2250762460" sldId="2624"/>
            <ac:spMk id="4" creationId="{BBEFA538-FED1-B4B1-D14A-8702B3B7FD54}"/>
          </ac:spMkLst>
        </pc:spChg>
      </pc:sldChg>
      <pc:sldChg chg="modSp mod modClrScheme chgLayout modNotes">
        <pc:chgData name="Shannon Murphy" userId="4a87e6a7-e051-43e4-94ce-c6e5d1638525" providerId="ADAL" clId="{245B8009-95F4-4B26-BF86-184E3F76877B}" dt="2024-07-25T17:29:35.451" v="1056" actId="1076"/>
        <pc:sldMkLst>
          <pc:docMk/>
          <pc:sldMk cId="3771791047" sldId="2625"/>
        </pc:sldMkLst>
        <pc:spChg chg="mod ord">
          <ac:chgData name="Shannon Murphy" userId="4a87e6a7-e051-43e4-94ce-c6e5d1638525" providerId="ADAL" clId="{245B8009-95F4-4B26-BF86-184E3F76877B}" dt="2024-07-25T17:29:14.193" v="1054" actId="700"/>
          <ac:spMkLst>
            <pc:docMk/>
            <pc:sldMk cId="3771791047" sldId="2625"/>
            <ac:spMk id="2" creationId="{2BE4C80F-51A9-00FE-F3BD-84F210192E36}"/>
          </ac:spMkLst>
        </pc:spChg>
        <pc:spChg chg="mod ord">
          <ac:chgData name="Shannon Murphy" userId="4a87e6a7-e051-43e4-94ce-c6e5d1638525" providerId="ADAL" clId="{245B8009-95F4-4B26-BF86-184E3F76877B}" dt="2024-07-25T17:29:35.451" v="1056" actId="1076"/>
          <ac:spMkLst>
            <pc:docMk/>
            <pc:sldMk cId="3771791047" sldId="2625"/>
            <ac:spMk id="3" creationId="{FCEC489B-DA10-0B10-BADB-0E9FE043B4A2}"/>
          </ac:spMkLst>
        </pc:spChg>
        <pc:spChg chg="mod ord">
          <ac:chgData name="Shannon Murphy" userId="4a87e6a7-e051-43e4-94ce-c6e5d1638525" providerId="ADAL" clId="{245B8009-95F4-4B26-BF86-184E3F76877B}" dt="2024-07-25T17:29:14.193" v="1054" actId="700"/>
          <ac:spMkLst>
            <pc:docMk/>
            <pc:sldMk cId="3771791047" sldId="2625"/>
            <ac:spMk id="4" creationId="{376B851E-6589-2819-F2FE-8CCE6A3F186B}"/>
          </ac:spMkLst>
        </pc:spChg>
      </pc:sldChg>
      <pc:sldChg chg="modSp mod modClrScheme chgLayout modNotes">
        <pc:chgData name="Shannon Murphy" userId="4a87e6a7-e051-43e4-94ce-c6e5d1638525" providerId="ADAL" clId="{245B8009-95F4-4B26-BF86-184E3F76877B}" dt="2024-07-25T17:29:14.193" v="1054" actId="700"/>
        <pc:sldMkLst>
          <pc:docMk/>
          <pc:sldMk cId="800474138" sldId="2626"/>
        </pc:sldMkLst>
        <pc:spChg chg="mod ord">
          <ac:chgData name="Shannon Murphy" userId="4a87e6a7-e051-43e4-94ce-c6e5d1638525" providerId="ADAL" clId="{245B8009-95F4-4B26-BF86-184E3F76877B}" dt="2024-07-25T17:29:14.193" v="1054" actId="700"/>
          <ac:spMkLst>
            <pc:docMk/>
            <pc:sldMk cId="800474138" sldId="2626"/>
            <ac:spMk id="2" creationId="{719D9C34-C468-8EF9-4C4E-8C765BA95B56}"/>
          </ac:spMkLst>
        </pc:spChg>
        <pc:spChg chg="mod ord">
          <ac:chgData name="Shannon Murphy" userId="4a87e6a7-e051-43e4-94ce-c6e5d1638525" providerId="ADAL" clId="{245B8009-95F4-4B26-BF86-184E3F76877B}" dt="2024-07-25T17:29:14.193" v="1054" actId="700"/>
          <ac:spMkLst>
            <pc:docMk/>
            <pc:sldMk cId="800474138" sldId="2626"/>
            <ac:spMk id="4" creationId="{B0EECB70-836E-2548-E1F3-58BFF0CB6C77}"/>
          </ac:spMkLst>
        </pc:spChg>
        <pc:graphicFrameChg chg="mod ord">
          <ac:chgData name="Shannon Murphy" userId="4a87e6a7-e051-43e4-94ce-c6e5d1638525" providerId="ADAL" clId="{245B8009-95F4-4B26-BF86-184E3F76877B}" dt="2024-07-25T17:29:14.193" v="1054" actId="700"/>
          <ac:graphicFrameMkLst>
            <pc:docMk/>
            <pc:sldMk cId="800474138" sldId="2626"/>
            <ac:graphicFrameMk id="5" creationId="{BF4BA4A4-9DCA-44A9-2D92-AC6E551F45ED}"/>
          </ac:graphicFrameMkLst>
        </pc:graphicFrameChg>
      </pc:sldChg>
      <pc:sldChg chg="modSp mod modClrScheme chgLayout">
        <pc:chgData name="Shannon Murphy" userId="4a87e6a7-e051-43e4-94ce-c6e5d1638525" providerId="ADAL" clId="{245B8009-95F4-4B26-BF86-184E3F76877B}" dt="2024-07-25T17:29:14.193" v="1054" actId="700"/>
        <pc:sldMkLst>
          <pc:docMk/>
          <pc:sldMk cId="3058100900" sldId="2627"/>
        </pc:sldMkLst>
        <pc:spChg chg="mod ord">
          <ac:chgData name="Shannon Murphy" userId="4a87e6a7-e051-43e4-94ce-c6e5d1638525" providerId="ADAL" clId="{245B8009-95F4-4B26-BF86-184E3F76877B}" dt="2024-07-25T17:29:14.193" v="1054" actId="700"/>
          <ac:spMkLst>
            <pc:docMk/>
            <pc:sldMk cId="3058100900" sldId="2627"/>
            <ac:spMk id="2" creationId="{44ED1BA5-D9A5-1B48-AF7A-E3F6E5ACA838}"/>
          </ac:spMkLst>
        </pc:spChg>
        <pc:spChg chg="mod ord">
          <ac:chgData name="Shannon Murphy" userId="4a87e6a7-e051-43e4-94ce-c6e5d1638525" providerId="ADAL" clId="{245B8009-95F4-4B26-BF86-184E3F76877B}" dt="2024-07-25T17:29:14.193" v="1054" actId="700"/>
          <ac:spMkLst>
            <pc:docMk/>
            <pc:sldMk cId="3058100900" sldId="2627"/>
            <ac:spMk id="5" creationId="{5D250200-FDF3-5641-A2F8-1EADF952AE9B}"/>
          </ac:spMkLst>
        </pc:spChg>
      </pc:sldChg>
      <pc:sldChg chg="modSp mod modClrScheme chgLayout">
        <pc:chgData name="Shannon Murphy" userId="4a87e6a7-e051-43e4-94ce-c6e5d1638525" providerId="ADAL" clId="{245B8009-95F4-4B26-BF86-184E3F76877B}" dt="2024-07-25T17:29:40.365" v="1057" actId="1076"/>
        <pc:sldMkLst>
          <pc:docMk/>
          <pc:sldMk cId="1513084706" sldId="2628"/>
        </pc:sldMkLst>
        <pc:spChg chg="mod ord">
          <ac:chgData name="Shannon Murphy" userId="4a87e6a7-e051-43e4-94ce-c6e5d1638525" providerId="ADAL" clId="{245B8009-95F4-4B26-BF86-184E3F76877B}" dt="2024-07-25T17:29:40.365" v="1057" actId="1076"/>
          <ac:spMkLst>
            <pc:docMk/>
            <pc:sldMk cId="1513084706" sldId="2628"/>
            <ac:spMk id="2" creationId="{E7923109-D501-A584-3A0C-FE9241C4CFB4}"/>
          </ac:spMkLst>
        </pc:spChg>
        <pc:spChg chg="mod ord">
          <ac:chgData name="Shannon Murphy" userId="4a87e6a7-e051-43e4-94ce-c6e5d1638525" providerId="ADAL" clId="{245B8009-95F4-4B26-BF86-184E3F76877B}" dt="2024-07-25T17:29:14.193" v="1054" actId="700"/>
          <ac:spMkLst>
            <pc:docMk/>
            <pc:sldMk cId="1513084706" sldId="2628"/>
            <ac:spMk id="4" creationId="{ECEBB0D8-41D2-5604-F0F4-A0551ECD94C6}"/>
          </ac:spMkLst>
        </pc:spChg>
      </pc:sldChg>
      <pc:sldChg chg="modSp mod modClrScheme chgLayout modNotes">
        <pc:chgData name="Shannon Murphy" userId="4a87e6a7-e051-43e4-94ce-c6e5d1638525" providerId="ADAL" clId="{245B8009-95F4-4B26-BF86-184E3F76877B}" dt="2024-07-25T17:30:26.261" v="1063" actId="1076"/>
        <pc:sldMkLst>
          <pc:docMk/>
          <pc:sldMk cId="978488686" sldId="2629"/>
        </pc:sldMkLst>
        <pc:spChg chg="mod ord">
          <ac:chgData name="Shannon Murphy" userId="4a87e6a7-e051-43e4-94ce-c6e5d1638525" providerId="ADAL" clId="{245B8009-95F4-4B26-BF86-184E3F76877B}" dt="2024-07-25T17:30:26.261" v="1063" actId="1076"/>
          <ac:spMkLst>
            <pc:docMk/>
            <pc:sldMk cId="978488686" sldId="2629"/>
            <ac:spMk id="2" creationId="{E7923109-D501-A584-3A0C-FE9241C4CFB4}"/>
          </ac:spMkLst>
        </pc:spChg>
        <pc:spChg chg="mod ord">
          <ac:chgData name="Shannon Murphy" userId="4a87e6a7-e051-43e4-94ce-c6e5d1638525" providerId="ADAL" clId="{245B8009-95F4-4B26-BF86-184E3F76877B}" dt="2024-07-25T17:30:14.524" v="1058" actId="700"/>
          <ac:spMkLst>
            <pc:docMk/>
            <pc:sldMk cId="978488686" sldId="2629"/>
            <ac:spMk id="4" creationId="{ECEBB0D8-41D2-5604-F0F4-A0551ECD94C6}"/>
          </ac:spMkLst>
        </pc:spChg>
        <pc:picChg chg="mod">
          <ac:chgData name="Shannon Murphy" userId="4a87e6a7-e051-43e4-94ce-c6e5d1638525" providerId="ADAL" clId="{245B8009-95F4-4B26-BF86-184E3F76877B}" dt="2024-07-25T17:30:22.174" v="1062" actId="1076"/>
          <ac:picMkLst>
            <pc:docMk/>
            <pc:sldMk cId="978488686" sldId="2629"/>
            <ac:picMk id="8" creationId="{4B36EF3B-AB56-9177-D03C-BFC6D2F17C21}"/>
          </ac:picMkLst>
        </pc:picChg>
      </pc:sldChg>
      <pc:sldChg chg="modNotes modNotesTx">
        <pc:chgData name="Shannon Murphy" userId="4a87e6a7-e051-43e4-94ce-c6e5d1638525" providerId="ADAL" clId="{245B8009-95F4-4B26-BF86-184E3F76877B}" dt="2024-07-25T14:34:08.951" v="619" actId="6549"/>
        <pc:sldMkLst>
          <pc:docMk/>
          <pc:sldMk cId="4099073890" sldId="2630"/>
        </pc:sldMkLst>
      </pc:sldChg>
      <pc:sldChg chg="modSp mod modClrScheme chgLayout">
        <pc:chgData name="Shannon Murphy" userId="4a87e6a7-e051-43e4-94ce-c6e5d1638525" providerId="ADAL" clId="{245B8009-95F4-4B26-BF86-184E3F76877B}" dt="2024-07-25T17:30:51.783" v="1066" actId="700"/>
        <pc:sldMkLst>
          <pc:docMk/>
          <pc:sldMk cId="3727101003" sldId="2631"/>
        </pc:sldMkLst>
        <pc:spChg chg="mod ord">
          <ac:chgData name="Shannon Murphy" userId="4a87e6a7-e051-43e4-94ce-c6e5d1638525" providerId="ADAL" clId="{245B8009-95F4-4B26-BF86-184E3F76877B}" dt="2024-07-25T17:30:51.783" v="1066" actId="700"/>
          <ac:spMkLst>
            <pc:docMk/>
            <pc:sldMk cId="3727101003" sldId="2631"/>
            <ac:spMk id="2" creationId="{EB79467E-C63D-39DF-6DC7-484BF697188F}"/>
          </ac:spMkLst>
        </pc:spChg>
        <pc:spChg chg="mod ord">
          <ac:chgData name="Shannon Murphy" userId="4a87e6a7-e051-43e4-94ce-c6e5d1638525" providerId="ADAL" clId="{245B8009-95F4-4B26-BF86-184E3F76877B}" dt="2024-07-25T17:30:51.783" v="1066" actId="700"/>
          <ac:spMkLst>
            <pc:docMk/>
            <pc:sldMk cId="3727101003" sldId="2631"/>
            <ac:spMk id="4" creationId="{D9CF2526-975B-7EB7-5E11-AA1C2EF79294}"/>
          </ac:spMkLst>
        </pc:spChg>
        <pc:graphicFrameChg chg="mod ord">
          <ac:chgData name="Shannon Murphy" userId="4a87e6a7-e051-43e4-94ce-c6e5d1638525" providerId="ADAL" clId="{245B8009-95F4-4B26-BF86-184E3F76877B}" dt="2024-07-25T17:30:51.783" v="1066" actId="700"/>
          <ac:graphicFrameMkLst>
            <pc:docMk/>
            <pc:sldMk cId="3727101003" sldId="2631"/>
            <ac:graphicFrameMk id="5" creationId="{C82E43B5-2F42-3A87-E376-86234AEEBCEB}"/>
          </ac:graphicFrameMkLst>
        </pc:graphicFrameChg>
      </pc:sldChg>
      <pc:sldChg chg="modNotes modNotesTx">
        <pc:chgData name="Shannon Murphy" userId="4a87e6a7-e051-43e4-94ce-c6e5d1638525" providerId="ADAL" clId="{245B8009-95F4-4B26-BF86-184E3F76877B}" dt="2024-07-25T16:17:47.863" v="924" actId="404"/>
        <pc:sldMkLst>
          <pc:docMk/>
          <pc:sldMk cId="2393700112" sldId="2633"/>
        </pc:sldMkLst>
      </pc:sldChg>
      <pc:sldChg chg="delSp mod modNotes modNotesTx">
        <pc:chgData name="Shannon Murphy" userId="4a87e6a7-e051-43e4-94ce-c6e5d1638525" providerId="ADAL" clId="{245B8009-95F4-4B26-BF86-184E3F76877B}" dt="2024-07-25T16:11:39" v="833" actId="2711"/>
        <pc:sldMkLst>
          <pc:docMk/>
          <pc:sldMk cId="410867298" sldId="2634"/>
        </pc:sldMkLst>
        <pc:spChg chg="del">
          <ac:chgData name="Shannon Murphy" userId="4a87e6a7-e051-43e4-94ce-c6e5d1638525" providerId="ADAL" clId="{245B8009-95F4-4B26-BF86-184E3F76877B}" dt="2024-07-25T15:38:17.590" v="767" actId="478"/>
          <ac:spMkLst>
            <pc:docMk/>
            <pc:sldMk cId="410867298" sldId="2634"/>
            <ac:spMk id="5" creationId="{7AA99EBC-E4F4-0ECA-7D20-8486876D07B2}"/>
          </ac:spMkLst>
        </pc:spChg>
      </pc:sldChg>
      <pc:sldChg chg="modNotes">
        <pc:chgData name="Shannon Murphy" userId="4a87e6a7-e051-43e4-94ce-c6e5d1638525" providerId="ADAL" clId="{245B8009-95F4-4B26-BF86-184E3F76877B}" dt="2024-07-25T14:35:04.558" v="636" actId="6549"/>
        <pc:sldMkLst>
          <pc:docMk/>
          <pc:sldMk cId="2343235271" sldId="2639"/>
        </pc:sldMkLst>
      </pc:sldChg>
      <pc:sldChg chg="modNotes">
        <pc:chgData name="Shannon Murphy" userId="4a87e6a7-e051-43e4-94ce-c6e5d1638525" providerId="ADAL" clId="{245B8009-95F4-4B26-BF86-184E3F76877B}" dt="2024-07-25T14:35:07.078" v="637" actId="6549"/>
        <pc:sldMkLst>
          <pc:docMk/>
          <pc:sldMk cId="3316103038" sldId="2640"/>
        </pc:sldMkLst>
      </pc:sldChg>
      <pc:sldChg chg="modNotes">
        <pc:chgData name="Shannon Murphy" userId="4a87e6a7-e051-43e4-94ce-c6e5d1638525" providerId="ADAL" clId="{245B8009-95F4-4B26-BF86-184E3F76877B}" dt="2024-07-25T14:37:12.989" v="670" actId="5793"/>
        <pc:sldMkLst>
          <pc:docMk/>
          <pc:sldMk cId="3798126189" sldId="2641"/>
        </pc:sldMkLst>
      </pc:sldChg>
      <pc:sldChg chg="addSp delSp modSp mod modClrScheme addCm delCm modCm chgLayout modNotes modNotesTx">
        <pc:chgData name="Shannon Murphy" userId="4a87e6a7-e051-43e4-94ce-c6e5d1638525" providerId="ADAL" clId="{245B8009-95F4-4B26-BF86-184E3F76877B}" dt="2024-07-25T17:24:43.698" v="1002" actId="1076"/>
        <pc:sldMkLst>
          <pc:docMk/>
          <pc:sldMk cId="2825100028" sldId="2642"/>
        </pc:sldMkLst>
        <pc:spChg chg="mod ord">
          <ac:chgData name="Shannon Murphy" userId="4a87e6a7-e051-43e4-94ce-c6e5d1638525" providerId="ADAL" clId="{245B8009-95F4-4B26-BF86-184E3F76877B}" dt="2024-07-25T17:23:16.910" v="975" actId="700"/>
          <ac:spMkLst>
            <pc:docMk/>
            <pc:sldMk cId="2825100028" sldId="2642"/>
            <ac:spMk id="2" creationId="{2CE10A7C-557B-AB96-3B63-43A64C5B61D8}"/>
          </ac:spMkLst>
        </pc:spChg>
        <pc:spChg chg="add del mod ord">
          <ac:chgData name="Shannon Murphy" userId="4a87e6a7-e051-43e4-94ce-c6e5d1638525" providerId="ADAL" clId="{245B8009-95F4-4B26-BF86-184E3F76877B}" dt="2024-07-25T17:22:55.451" v="974" actId="700"/>
          <ac:spMkLst>
            <pc:docMk/>
            <pc:sldMk cId="2825100028" sldId="2642"/>
            <ac:spMk id="3" creationId="{F286EEA3-7945-F41B-E064-9F765BF4025E}"/>
          </ac:spMkLst>
        </pc:spChg>
        <pc:spChg chg="mod ord">
          <ac:chgData name="Shannon Murphy" userId="4a87e6a7-e051-43e4-94ce-c6e5d1638525" providerId="ADAL" clId="{245B8009-95F4-4B26-BF86-184E3F76877B}" dt="2024-07-25T17:23:50.093" v="994" actId="1076"/>
          <ac:spMkLst>
            <pc:docMk/>
            <pc:sldMk cId="2825100028" sldId="2642"/>
            <ac:spMk id="4" creationId="{B10C4B34-FB82-5884-5E24-A389D0BC2D35}"/>
          </ac:spMkLst>
        </pc:spChg>
        <pc:spChg chg="add mod ord">
          <ac:chgData name="Shannon Murphy" userId="4a87e6a7-e051-43e4-94ce-c6e5d1638525" providerId="ADAL" clId="{245B8009-95F4-4B26-BF86-184E3F76877B}" dt="2024-07-25T17:23:29.041" v="992" actId="20577"/>
          <ac:spMkLst>
            <pc:docMk/>
            <pc:sldMk cId="2825100028" sldId="2642"/>
            <ac:spMk id="5" creationId="{741E1A63-91A9-6566-A678-FD3A1B15D98C}"/>
          </ac:spMkLst>
        </pc:spChg>
        <pc:spChg chg="del mod">
          <ac:chgData name="Shannon Murphy" userId="4a87e6a7-e051-43e4-94ce-c6e5d1638525" providerId="ADAL" clId="{245B8009-95F4-4B26-BF86-184E3F76877B}" dt="2024-07-25T17:23:23.468" v="976" actId="478"/>
          <ac:spMkLst>
            <pc:docMk/>
            <pc:sldMk cId="2825100028" sldId="2642"/>
            <ac:spMk id="13" creationId="{98CAD2BF-A8CA-D684-6380-89E561C6B3E8}"/>
          </ac:spMkLst>
        </pc:spChg>
        <pc:spChg chg="mod ord">
          <ac:chgData name="Shannon Murphy" userId="4a87e6a7-e051-43e4-94ce-c6e5d1638525" providerId="ADAL" clId="{245B8009-95F4-4B26-BF86-184E3F76877B}" dt="2024-07-25T17:24:05.286" v="997" actId="1076"/>
          <ac:spMkLst>
            <pc:docMk/>
            <pc:sldMk cId="2825100028" sldId="2642"/>
            <ac:spMk id="19" creationId="{AC85A327-FE05-8CD3-B2F8-FE7450DE36C0}"/>
          </ac:spMkLst>
        </pc:spChg>
        <pc:spChg chg="mod ord">
          <ac:chgData name="Shannon Murphy" userId="4a87e6a7-e051-43e4-94ce-c6e5d1638525" providerId="ADAL" clId="{245B8009-95F4-4B26-BF86-184E3F76877B}" dt="2024-07-25T17:24:43.698" v="1002" actId="1076"/>
          <ac:spMkLst>
            <pc:docMk/>
            <pc:sldMk cId="2825100028" sldId="2642"/>
            <ac:spMk id="20" creationId="{D7EE5ED8-4B85-2FBE-3098-9BA04B853D15}"/>
          </ac:spMkLst>
        </pc:spChg>
        <pc:spChg chg="mod ord">
          <ac:chgData name="Shannon Murphy" userId="4a87e6a7-e051-43e4-94ce-c6e5d1638525" providerId="ADAL" clId="{245B8009-95F4-4B26-BF86-184E3F76877B}" dt="2024-07-25T17:23:50.093" v="994" actId="1076"/>
          <ac:spMkLst>
            <pc:docMk/>
            <pc:sldMk cId="2825100028" sldId="2642"/>
            <ac:spMk id="21" creationId="{83C0522C-A920-A5B9-CEAE-E7FF9D0FAC70}"/>
          </ac:spMkLst>
        </pc:spChg>
        <pc:picChg chg="mod">
          <ac:chgData name="Shannon Murphy" userId="4a87e6a7-e051-43e4-94ce-c6e5d1638525" providerId="ADAL" clId="{245B8009-95F4-4B26-BF86-184E3F76877B}" dt="2024-07-25T17:24:13.954" v="999" actId="1076"/>
          <ac:picMkLst>
            <pc:docMk/>
            <pc:sldMk cId="2825100028" sldId="2642"/>
            <ac:picMk id="6" creationId="{E412F3ED-C40D-8671-A7A6-9D26BA4AEC63}"/>
          </ac:picMkLst>
        </pc:picChg>
        <pc:extLst>
          <p:ext xmlns:p="http://schemas.openxmlformats.org/presentationml/2006/main" uri="{D6D511B9-2390-475A-947B-AFAB55BFBCF1}">
            <pc226:cmChg xmlns:pc226="http://schemas.microsoft.com/office/powerpoint/2022/06/main/command" chg="add del mod">
              <pc226:chgData name="Shannon Murphy" userId="4a87e6a7-e051-43e4-94ce-c6e5d1638525" providerId="ADAL" clId="{245B8009-95F4-4B26-BF86-184E3F76877B}" dt="2024-07-25T16:28:35.638" v="952"/>
              <pc2:cmMkLst xmlns:pc2="http://schemas.microsoft.com/office/powerpoint/2019/9/main/command">
                <pc:docMk/>
                <pc:sldMk cId="2825100028" sldId="2642"/>
                <pc2:cmMk id="{C785AA43-6E6F-4558-B2C6-871994446E80}"/>
              </pc2:cmMkLst>
            </pc226:cmChg>
          </p:ext>
        </pc:extLst>
      </pc:sldChg>
      <pc:sldChg chg="delSp mod modNotesTx">
        <pc:chgData name="Shannon Murphy" userId="4a87e6a7-e051-43e4-94ce-c6e5d1638525" providerId="ADAL" clId="{245B8009-95F4-4B26-BF86-184E3F76877B}" dt="2024-07-25T16:20:48.360" v="926" actId="2711"/>
        <pc:sldMkLst>
          <pc:docMk/>
          <pc:sldMk cId="1412129063" sldId="2643"/>
        </pc:sldMkLst>
        <pc:spChg chg="del">
          <ac:chgData name="Shannon Murphy" userId="4a87e6a7-e051-43e4-94ce-c6e5d1638525" providerId="ADAL" clId="{245B8009-95F4-4B26-BF86-184E3F76877B}" dt="2024-07-25T15:53:13.536" v="771" actId="478"/>
          <ac:spMkLst>
            <pc:docMk/>
            <pc:sldMk cId="1412129063" sldId="2643"/>
            <ac:spMk id="8" creationId="{CBD69ABF-A04C-5E35-585E-8809831803FE}"/>
          </ac:spMkLst>
        </pc:spChg>
      </pc:sldChg>
      <pc:sldChg chg="modNotes modNotesTx">
        <pc:chgData name="Shannon Murphy" userId="4a87e6a7-e051-43e4-94ce-c6e5d1638525" providerId="ADAL" clId="{245B8009-95F4-4B26-BF86-184E3F76877B}" dt="2024-07-25T16:07:43.713" v="819" actId="2711"/>
        <pc:sldMkLst>
          <pc:docMk/>
          <pc:sldMk cId="4155356218" sldId="2645"/>
        </pc:sldMkLst>
      </pc:sldChg>
      <pc:sldChg chg="modNotes modNotesTx">
        <pc:chgData name="Shannon Murphy" userId="4a87e6a7-e051-43e4-94ce-c6e5d1638525" providerId="ADAL" clId="{245B8009-95F4-4B26-BF86-184E3F76877B}" dt="2024-07-25T16:21:48.418" v="931" actId="2711"/>
        <pc:sldMkLst>
          <pc:docMk/>
          <pc:sldMk cId="2084831819" sldId="2647"/>
        </pc:sldMkLst>
      </pc:sldChg>
      <pc:sldChg chg="modNotes modNotesTx">
        <pc:chgData name="Shannon Murphy" userId="4a87e6a7-e051-43e4-94ce-c6e5d1638525" providerId="ADAL" clId="{245B8009-95F4-4B26-BF86-184E3F76877B}" dt="2024-07-25T16:21:59.970" v="932" actId="2711"/>
        <pc:sldMkLst>
          <pc:docMk/>
          <pc:sldMk cId="2055398090" sldId="2649"/>
        </pc:sldMkLst>
      </pc:sldChg>
      <pc:sldChg chg="modNotes">
        <pc:chgData name="Shannon Murphy" userId="4a87e6a7-e051-43e4-94ce-c6e5d1638525" providerId="ADAL" clId="{245B8009-95F4-4B26-BF86-184E3F76877B}" dt="2024-07-25T14:35:12.838" v="638" actId="6549"/>
        <pc:sldMkLst>
          <pc:docMk/>
          <pc:sldMk cId="3079935162" sldId="2651"/>
        </pc:sldMkLst>
      </pc:sldChg>
      <pc:sldChg chg="delSp mod">
        <pc:chgData name="Shannon Murphy" userId="4a87e6a7-e051-43e4-94ce-c6e5d1638525" providerId="ADAL" clId="{245B8009-95F4-4B26-BF86-184E3F76877B}" dt="2024-07-25T15:55:52.503" v="775" actId="478"/>
        <pc:sldMkLst>
          <pc:docMk/>
          <pc:sldMk cId="4289242181" sldId="2653"/>
        </pc:sldMkLst>
        <pc:spChg chg="del">
          <ac:chgData name="Shannon Murphy" userId="4a87e6a7-e051-43e4-94ce-c6e5d1638525" providerId="ADAL" clId="{245B8009-95F4-4B26-BF86-184E3F76877B}" dt="2024-07-25T15:55:52.503" v="775" actId="478"/>
          <ac:spMkLst>
            <pc:docMk/>
            <pc:sldMk cId="4289242181" sldId="2653"/>
            <ac:spMk id="7" creationId="{34C0C6D7-5494-3992-0B1E-5DB9F348FB56}"/>
          </ac:spMkLst>
        </pc:spChg>
      </pc:sldChg>
      <pc:sldChg chg="modSp mod modNotes modNotesTx">
        <pc:chgData name="Shannon Murphy" userId="4a87e6a7-e051-43e4-94ce-c6e5d1638525" providerId="ADAL" clId="{245B8009-95F4-4B26-BF86-184E3F76877B}" dt="2024-07-25T16:27:07.453" v="943" actId="2711"/>
        <pc:sldMkLst>
          <pc:docMk/>
          <pc:sldMk cId="2401424325" sldId="2654"/>
        </pc:sldMkLst>
        <pc:spChg chg="mod">
          <ac:chgData name="Shannon Murphy" userId="4a87e6a7-e051-43e4-94ce-c6e5d1638525" providerId="ADAL" clId="{245B8009-95F4-4B26-BF86-184E3F76877B}" dt="2024-07-25T15:28:50.591" v="759" actId="27636"/>
          <ac:spMkLst>
            <pc:docMk/>
            <pc:sldMk cId="2401424325" sldId="2654"/>
            <ac:spMk id="12" creationId="{F217DC2D-5D40-D9E4-3E8B-D6BCFE8C395D}"/>
          </ac:spMkLst>
        </pc:spChg>
      </pc:sldChg>
      <pc:sldChg chg="modNotes modNotesTx">
        <pc:chgData name="Shannon Murphy" userId="4a87e6a7-e051-43e4-94ce-c6e5d1638525" providerId="ADAL" clId="{245B8009-95F4-4B26-BF86-184E3F76877B}" dt="2024-07-25T16:27:25.232" v="945" actId="2711"/>
        <pc:sldMkLst>
          <pc:docMk/>
          <pc:sldMk cId="2799975670" sldId="2655"/>
        </pc:sldMkLst>
      </pc:sldChg>
      <pc:sldChg chg="delSp mod modNotes">
        <pc:chgData name="Shannon Murphy" userId="4a87e6a7-e051-43e4-94ce-c6e5d1638525" providerId="ADAL" clId="{245B8009-95F4-4B26-BF86-184E3F76877B}" dt="2024-07-25T15:56:40.321" v="777" actId="478"/>
        <pc:sldMkLst>
          <pc:docMk/>
          <pc:sldMk cId="2274575542" sldId="2657"/>
        </pc:sldMkLst>
        <pc:spChg chg="del">
          <ac:chgData name="Shannon Murphy" userId="4a87e6a7-e051-43e4-94ce-c6e5d1638525" providerId="ADAL" clId="{245B8009-95F4-4B26-BF86-184E3F76877B}" dt="2024-07-25T15:56:40.321" v="777" actId="478"/>
          <ac:spMkLst>
            <pc:docMk/>
            <pc:sldMk cId="2274575542" sldId="2657"/>
            <ac:spMk id="7" creationId="{1784F8BB-BCE3-169A-94C0-888D26BDB242}"/>
          </ac:spMkLst>
        </pc:spChg>
      </pc:sldChg>
      <pc:sldChg chg="modNotes modNotesTx">
        <pc:chgData name="Shannon Murphy" userId="4a87e6a7-e051-43e4-94ce-c6e5d1638525" providerId="ADAL" clId="{245B8009-95F4-4B26-BF86-184E3F76877B}" dt="2024-07-25T14:39:56.197" v="737" actId="6549"/>
        <pc:sldMkLst>
          <pc:docMk/>
          <pc:sldMk cId="3771563681" sldId="2658"/>
        </pc:sldMkLst>
      </pc:sldChg>
      <pc:sldChg chg="modNotes">
        <pc:chgData name="Shannon Murphy" userId="4a87e6a7-e051-43e4-94ce-c6e5d1638525" providerId="ADAL" clId="{245B8009-95F4-4B26-BF86-184E3F76877B}" dt="2024-07-25T14:39:53.062" v="736" actId="6549"/>
        <pc:sldMkLst>
          <pc:docMk/>
          <pc:sldMk cId="637538876" sldId="2660"/>
        </pc:sldMkLst>
      </pc:sldChg>
      <pc:sldChg chg="modNotes modNotesTx">
        <pc:chgData name="Shannon Murphy" userId="4a87e6a7-e051-43e4-94ce-c6e5d1638525" providerId="ADAL" clId="{245B8009-95F4-4B26-BF86-184E3F76877B}" dt="2024-07-25T16:27:36.684" v="946" actId="2711"/>
        <pc:sldMkLst>
          <pc:docMk/>
          <pc:sldMk cId="1732793082" sldId="2663"/>
        </pc:sldMkLst>
      </pc:sldChg>
      <pc:sldChg chg="modSp mod modClrScheme chgLayout modNotes modNotesTx">
        <pc:chgData name="Shannon Murphy" userId="4a87e6a7-e051-43e4-94ce-c6e5d1638525" providerId="ADAL" clId="{245B8009-95F4-4B26-BF86-184E3F76877B}" dt="2024-07-25T17:31:30.872" v="1067" actId="700"/>
        <pc:sldMkLst>
          <pc:docMk/>
          <pc:sldMk cId="993503219" sldId="2668"/>
        </pc:sldMkLst>
        <pc:spChg chg="mod ord">
          <ac:chgData name="Shannon Murphy" userId="4a87e6a7-e051-43e4-94ce-c6e5d1638525" providerId="ADAL" clId="{245B8009-95F4-4B26-BF86-184E3F76877B}" dt="2024-07-25T17:31:30.872" v="1067" actId="700"/>
          <ac:spMkLst>
            <pc:docMk/>
            <pc:sldMk cId="993503219" sldId="2668"/>
            <ac:spMk id="2" creationId="{3553F348-60E4-1B50-51B7-73896E4ADF57}"/>
          </ac:spMkLst>
        </pc:spChg>
        <pc:spChg chg="mod ord">
          <ac:chgData name="Shannon Murphy" userId="4a87e6a7-e051-43e4-94ce-c6e5d1638525" providerId="ADAL" clId="{245B8009-95F4-4B26-BF86-184E3F76877B}" dt="2024-07-25T17:31:30.872" v="1067" actId="700"/>
          <ac:spMkLst>
            <pc:docMk/>
            <pc:sldMk cId="993503219" sldId="2668"/>
            <ac:spMk id="3" creationId="{36251AEE-3F7D-D735-4DE5-647A4A281068}"/>
          </ac:spMkLst>
        </pc:spChg>
        <pc:spChg chg="mod ord">
          <ac:chgData name="Shannon Murphy" userId="4a87e6a7-e051-43e4-94ce-c6e5d1638525" providerId="ADAL" clId="{245B8009-95F4-4B26-BF86-184E3F76877B}" dt="2024-07-25T17:31:30.872" v="1067" actId="700"/>
          <ac:spMkLst>
            <pc:docMk/>
            <pc:sldMk cId="993503219" sldId="2668"/>
            <ac:spMk id="4" creationId="{5E5D9291-545E-330B-3C99-028D4DB4E0FF}"/>
          </ac:spMkLst>
        </pc:spChg>
      </pc:sldChg>
      <pc:sldChg chg="delSp modSp mod modClrScheme chgLayout modNotes">
        <pc:chgData name="Shannon Murphy" userId="4a87e6a7-e051-43e4-94ce-c6e5d1638525" providerId="ADAL" clId="{245B8009-95F4-4B26-BF86-184E3F76877B}" dt="2024-07-25T17:26:22.104" v="1017" actId="27636"/>
        <pc:sldMkLst>
          <pc:docMk/>
          <pc:sldMk cId="2309190083" sldId="2671"/>
        </pc:sldMkLst>
        <pc:spChg chg="mod ord">
          <ac:chgData name="Shannon Murphy" userId="4a87e6a7-e051-43e4-94ce-c6e5d1638525" providerId="ADAL" clId="{245B8009-95F4-4B26-BF86-184E3F76877B}" dt="2024-07-25T17:26:22.055" v="1015" actId="700"/>
          <ac:spMkLst>
            <pc:docMk/>
            <pc:sldMk cId="2309190083" sldId="2671"/>
            <ac:spMk id="4" creationId="{52BD05A7-08A5-C70D-792A-D51A8CA39A49}"/>
          </ac:spMkLst>
        </pc:spChg>
        <pc:spChg chg="del">
          <ac:chgData name="Shannon Murphy" userId="4a87e6a7-e051-43e4-94ce-c6e5d1638525" providerId="ADAL" clId="{245B8009-95F4-4B26-BF86-184E3F76877B}" dt="2024-07-25T17:26:22.055" v="1015" actId="700"/>
          <ac:spMkLst>
            <pc:docMk/>
            <pc:sldMk cId="2309190083" sldId="2671"/>
            <ac:spMk id="5" creationId="{946CC785-A7D1-FE3C-5B03-B9679209B127}"/>
          </ac:spMkLst>
        </pc:spChg>
        <pc:spChg chg="mod ord">
          <ac:chgData name="Shannon Murphy" userId="4a87e6a7-e051-43e4-94ce-c6e5d1638525" providerId="ADAL" clId="{245B8009-95F4-4B26-BF86-184E3F76877B}" dt="2024-07-25T17:26:22.055" v="1015" actId="700"/>
          <ac:spMkLst>
            <pc:docMk/>
            <pc:sldMk cId="2309190083" sldId="2671"/>
            <ac:spMk id="6" creationId="{B29B173F-EFB8-1DD0-6C66-75C9397C7AE7}"/>
          </ac:spMkLst>
        </pc:spChg>
        <pc:spChg chg="mod ord">
          <ac:chgData name="Shannon Murphy" userId="4a87e6a7-e051-43e4-94ce-c6e5d1638525" providerId="ADAL" clId="{245B8009-95F4-4B26-BF86-184E3F76877B}" dt="2024-07-25T17:26:22.104" v="1017" actId="27636"/>
          <ac:spMkLst>
            <pc:docMk/>
            <pc:sldMk cId="2309190083" sldId="2671"/>
            <ac:spMk id="7" creationId="{5CF54DA5-75AB-16DE-EB7A-0E23207BD19E}"/>
          </ac:spMkLst>
        </pc:spChg>
        <pc:spChg chg="mod ord">
          <ac:chgData name="Shannon Murphy" userId="4a87e6a7-e051-43e4-94ce-c6e5d1638525" providerId="ADAL" clId="{245B8009-95F4-4B26-BF86-184E3F76877B}" dt="2024-07-25T17:26:22.055" v="1015" actId="700"/>
          <ac:spMkLst>
            <pc:docMk/>
            <pc:sldMk cId="2309190083" sldId="2671"/>
            <ac:spMk id="8" creationId="{7164E7F3-B838-E74A-BA40-A82E41D95B44}"/>
          </ac:spMkLst>
        </pc:spChg>
        <pc:spChg chg="mod ord">
          <ac:chgData name="Shannon Murphy" userId="4a87e6a7-e051-43e4-94ce-c6e5d1638525" providerId="ADAL" clId="{245B8009-95F4-4B26-BF86-184E3F76877B}" dt="2024-07-25T17:26:22.096" v="1016" actId="27636"/>
          <ac:spMkLst>
            <pc:docMk/>
            <pc:sldMk cId="2309190083" sldId="2671"/>
            <ac:spMk id="9" creationId="{FB86965A-5F89-749A-A513-CE65ED226B9B}"/>
          </ac:spMkLst>
        </pc:spChg>
      </pc:sldChg>
      <pc:sldChg chg="modSp mod modClrScheme chgLayout modNotes modNotesTx">
        <pc:chgData name="Shannon Murphy" userId="4a87e6a7-e051-43e4-94ce-c6e5d1638525" providerId="ADAL" clId="{245B8009-95F4-4B26-BF86-184E3F76877B}" dt="2024-07-25T17:28:50.249" v="1052" actId="700"/>
        <pc:sldMkLst>
          <pc:docMk/>
          <pc:sldMk cId="1515699143" sldId="2672"/>
        </pc:sldMkLst>
        <pc:spChg chg="mod ord">
          <ac:chgData name="Shannon Murphy" userId="4a87e6a7-e051-43e4-94ce-c6e5d1638525" providerId="ADAL" clId="{245B8009-95F4-4B26-BF86-184E3F76877B}" dt="2024-07-25T17:28:50.249" v="1052" actId="700"/>
          <ac:spMkLst>
            <pc:docMk/>
            <pc:sldMk cId="1515699143" sldId="2672"/>
            <ac:spMk id="7" creationId="{AF9C0F61-8C77-8A8C-9DC3-6F1147D09C7D}"/>
          </ac:spMkLst>
        </pc:spChg>
        <pc:spChg chg="mod ord">
          <ac:chgData name="Shannon Murphy" userId="4a87e6a7-e051-43e4-94ce-c6e5d1638525" providerId="ADAL" clId="{245B8009-95F4-4B26-BF86-184E3F76877B}" dt="2024-07-25T17:28:50.249" v="1052" actId="700"/>
          <ac:spMkLst>
            <pc:docMk/>
            <pc:sldMk cId="1515699143" sldId="2672"/>
            <ac:spMk id="9" creationId="{175E529C-49EF-851F-03F7-40701A7E6C99}"/>
          </ac:spMkLst>
        </pc:spChg>
        <pc:spChg chg="mod ord">
          <ac:chgData name="Shannon Murphy" userId="4a87e6a7-e051-43e4-94ce-c6e5d1638525" providerId="ADAL" clId="{245B8009-95F4-4B26-BF86-184E3F76877B}" dt="2024-07-25T17:28:50.249" v="1052" actId="700"/>
          <ac:spMkLst>
            <pc:docMk/>
            <pc:sldMk cId="1515699143" sldId="2672"/>
            <ac:spMk id="25" creationId="{B328C39E-FC4D-E059-39A5-047B7A349E4B}"/>
          </ac:spMkLst>
        </pc:spChg>
      </pc:sldChg>
      <pc:sldChg chg="modSp mod modClrScheme chgLayout">
        <pc:chgData name="Shannon Murphy" userId="4a87e6a7-e051-43e4-94ce-c6e5d1638525" providerId="ADAL" clId="{245B8009-95F4-4B26-BF86-184E3F76877B}" dt="2024-07-25T17:27:21.466" v="1039" actId="1076"/>
        <pc:sldMkLst>
          <pc:docMk/>
          <pc:sldMk cId="1737364751" sldId="2673"/>
        </pc:sldMkLst>
        <pc:spChg chg="mod ord">
          <ac:chgData name="Shannon Murphy" userId="4a87e6a7-e051-43e4-94ce-c6e5d1638525" providerId="ADAL" clId="{245B8009-95F4-4B26-BF86-184E3F76877B}" dt="2024-07-25T17:27:21.466" v="1039" actId="1076"/>
          <ac:spMkLst>
            <pc:docMk/>
            <pc:sldMk cId="1737364751" sldId="2673"/>
            <ac:spMk id="2" creationId="{E7923109-D501-A584-3A0C-FE9241C4CFB4}"/>
          </ac:spMkLst>
        </pc:spChg>
        <pc:spChg chg="mod ord">
          <ac:chgData name="Shannon Murphy" userId="4a87e6a7-e051-43e4-94ce-c6e5d1638525" providerId="ADAL" clId="{245B8009-95F4-4B26-BF86-184E3F76877B}" dt="2024-07-25T17:27:15.592" v="1038" actId="700"/>
          <ac:spMkLst>
            <pc:docMk/>
            <pc:sldMk cId="1737364751" sldId="2673"/>
            <ac:spMk id="4" creationId="{ECEBB0D8-41D2-5604-F0F4-A0551ECD94C6}"/>
          </ac:spMkLst>
        </pc:spChg>
      </pc:sldChg>
      <pc:sldChg chg="modNotes">
        <pc:chgData name="Shannon Murphy" userId="4a87e6a7-e051-43e4-94ce-c6e5d1638525" providerId="ADAL" clId="{245B8009-95F4-4B26-BF86-184E3F76877B}" dt="2024-07-25T14:38:14.582" v="685" actId="6549"/>
        <pc:sldMkLst>
          <pc:docMk/>
          <pc:sldMk cId="3294874540" sldId="2674"/>
        </pc:sldMkLst>
      </pc:sldChg>
      <pc:sldChg chg="delSp modSp mod modClrScheme chgLayout">
        <pc:chgData name="Shannon Murphy" userId="4a87e6a7-e051-43e4-94ce-c6e5d1638525" providerId="ADAL" clId="{245B8009-95F4-4B26-BF86-184E3F76877B}" dt="2024-07-25T17:25:09.689" v="1003" actId="700"/>
        <pc:sldMkLst>
          <pc:docMk/>
          <pc:sldMk cId="2809685860" sldId="2676"/>
        </pc:sldMkLst>
        <pc:spChg chg="mod ord">
          <ac:chgData name="Shannon Murphy" userId="4a87e6a7-e051-43e4-94ce-c6e5d1638525" providerId="ADAL" clId="{245B8009-95F4-4B26-BF86-184E3F76877B}" dt="2024-07-25T17:25:09.689" v="1003" actId="700"/>
          <ac:spMkLst>
            <pc:docMk/>
            <pc:sldMk cId="2809685860" sldId="2676"/>
            <ac:spMk id="7" creationId="{AE8CA597-A489-4212-5A02-96D7679413E6}"/>
          </ac:spMkLst>
        </pc:spChg>
        <pc:spChg chg="del">
          <ac:chgData name="Shannon Murphy" userId="4a87e6a7-e051-43e4-94ce-c6e5d1638525" providerId="ADAL" clId="{245B8009-95F4-4B26-BF86-184E3F76877B}" dt="2024-07-25T17:25:09.689" v="1003" actId="700"/>
          <ac:spMkLst>
            <pc:docMk/>
            <pc:sldMk cId="2809685860" sldId="2676"/>
            <ac:spMk id="8" creationId="{6C4D256A-84D3-E458-26B0-5268B63D3B63}"/>
          </ac:spMkLst>
        </pc:spChg>
        <pc:picChg chg="mod ord">
          <ac:chgData name="Shannon Murphy" userId="4a87e6a7-e051-43e4-94ce-c6e5d1638525" providerId="ADAL" clId="{245B8009-95F4-4B26-BF86-184E3F76877B}" dt="2024-07-25T17:25:09.689" v="1003" actId="700"/>
          <ac:picMkLst>
            <pc:docMk/>
            <pc:sldMk cId="2809685860" sldId="2676"/>
            <ac:picMk id="13" creationId="{6DDE4F33-99FA-7931-4DD1-504A740993C6}"/>
          </ac:picMkLst>
        </pc:picChg>
      </pc:sldChg>
      <pc:sldChg chg="modSp mod modClrScheme chgLayout modNotes modNotesTx">
        <pc:chgData name="Shannon Murphy" userId="4a87e6a7-e051-43e4-94ce-c6e5d1638525" providerId="ADAL" clId="{245B8009-95F4-4B26-BF86-184E3F76877B}" dt="2024-07-25T17:29:00.348" v="1053" actId="700"/>
        <pc:sldMkLst>
          <pc:docMk/>
          <pc:sldMk cId="3037426876" sldId="2677"/>
        </pc:sldMkLst>
        <pc:spChg chg="mod ord">
          <ac:chgData name="Shannon Murphy" userId="4a87e6a7-e051-43e4-94ce-c6e5d1638525" providerId="ADAL" clId="{245B8009-95F4-4B26-BF86-184E3F76877B}" dt="2024-07-25T17:29:00.348" v="1053" actId="700"/>
          <ac:spMkLst>
            <pc:docMk/>
            <pc:sldMk cId="3037426876" sldId="2677"/>
            <ac:spMk id="3" creationId="{00000000-0000-0000-0000-000000000000}"/>
          </ac:spMkLst>
        </pc:spChg>
        <pc:spChg chg="mod ord">
          <ac:chgData name="Shannon Murphy" userId="4a87e6a7-e051-43e4-94ce-c6e5d1638525" providerId="ADAL" clId="{245B8009-95F4-4B26-BF86-184E3F76877B}" dt="2024-07-25T17:29:00.348" v="1053" actId="700"/>
          <ac:spMkLst>
            <pc:docMk/>
            <pc:sldMk cId="3037426876" sldId="2677"/>
            <ac:spMk id="19" creationId="{69534CD7-C29F-F5B3-07CA-EB913EA76E64}"/>
          </ac:spMkLst>
        </pc:spChg>
      </pc:sldChg>
      <pc:sldChg chg="modNotesTx">
        <pc:chgData name="Shannon Murphy" userId="4a87e6a7-e051-43e4-94ce-c6e5d1638525" providerId="ADAL" clId="{245B8009-95F4-4B26-BF86-184E3F76877B}" dt="2024-07-25T16:20:56.900" v="927" actId="2711"/>
        <pc:sldMkLst>
          <pc:docMk/>
          <pc:sldMk cId="1691835686" sldId="2680"/>
        </pc:sldMkLst>
      </pc:sldChg>
      <pc:sldChg chg="modSp mod modClrScheme chgLayout modNotes">
        <pc:chgData name="Shannon Murphy" userId="4a87e6a7-e051-43e4-94ce-c6e5d1638525" providerId="ADAL" clId="{245B8009-95F4-4B26-BF86-184E3F76877B}" dt="2024-07-25T17:30:51.783" v="1066" actId="700"/>
        <pc:sldMkLst>
          <pc:docMk/>
          <pc:sldMk cId="3537868814" sldId="2681"/>
        </pc:sldMkLst>
        <pc:spChg chg="mod ord">
          <ac:chgData name="Shannon Murphy" userId="4a87e6a7-e051-43e4-94ce-c6e5d1638525" providerId="ADAL" clId="{245B8009-95F4-4B26-BF86-184E3F76877B}" dt="2024-07-25T17:30:51.783" v="1066" actId="700"/>
          <ac:spMkLst>
            <pc:docMk/>
            <pc:sldMk cId="3537868814" sldId="2681"/>
            <ac:spMk id="2" creationId="{2251B85D-E46A-D250-E22D-85CB73DE42D3}"/>
          </ac:spMkLst>
        </pc:spChg>
        <pc:spChg chg="mod ord">
          <ac:chgData name="Shannon Murphy" userId="4a87e6a7-e051-43e4-94ce-c6e5d1638525" providerId="ADAL" clId="{245B8009-95F4-4B26-BF86-184E3F76877B}" dt="2024-07-25T17:30:51.783" v="1066" actId="700"/>
          <ac:spMkLst>
            <pc:docMk/>
            <pc:sldMk cId="3537868814" sldId="2681"/>
            <ac:spMk id="4" creationId="{264C7273-3ECE-F3DC-75CF-26563349E91C}"/>
          </ac:spMkLst>
        </pc:spChg>
        <pc:graphicFrameChg chg="mod ord">
          <ac:chgData name="Shannon Murphy" userId="4a87e6a7-e051-43e4-94ce-c6e5d1638525" providerId="ADAL" clId="{245B8009-95F4-4B26-BF86-184E3F76877B}" dt="2024-07-25T17:30:51.783" v="1066" actId="700"/>
          <ac:graphicFrameMkLst>
            <pc:docMk/>
            <pc:sldMk cId="3537868814" sldId="2681"/>
            <ac:graphicFrameMk id="5" creationId="{6BEA925D-0A3B-A45E-C8E1-2E443FAAB1D9}"/>
          </ac:graphicFrameMkLst>
        </pc:graphicFrameChg>
      </pc:sldChg>
      <pc:sldChg chg="modNotesTx">
        <pc:chgData name="Shannon Murphy" userId="4a87e6a7-e051-43e4-94ce-c6e5d1638525" providerId="ADAL" clId="{245B8009-95F4-4B26-BF86-184E3F76877B}" dt="2024-07-25T16:06:34.174" v="811" actId="2711"/>
        <pc:sldMkLst>
          <pc:docMk/>
          <pc:sldMk cId="580537280" sldId="2683"/>
        </pc:sldMkLst>
      </pc:sldChg>
      <pc:sldChg chg="delSp modSp add mod setBg modClrScheme delDesignElem chgLayout">
        <pc:chgData name="Shannon Murphy" userId="4a87e6a7-e051-43e4-94ce-c6e5d1638525" providerId="ADAL" clId="{245B8009-95F4-4B26-BF86-184E3F76877B}" dt="2024-07-25T17:32:10.559" v="1068" actId="700"/>
        <pc:sldMkLst>
          <pc:docMk/>
          <pc:sldMk cId="3160450809" sldId="2684"/>
        </pc:sldMkLst>
        <pc:spChg chg="mod ord">
          <ac:chgData name="Shannon Murphy" userId="4a87e6a7-e051-43e4-94ce-c6e5d1638525" providerId="ADAL" clId="{245B8009-95F4-4B26-BF86-184E3F76877B}" dt="2024-07-25T17:32:10.559" v="1068" actId="700"/>
          <ac:spMkLst>
            <pc:docMk/>
            <pc:sldMk cId="3160450809" sldId="2684"/>
            <ac:spMk id="2" creationId="{00000000-0000-0000-0000-000000000000}"/>
          </ac:spMkLst>
        </pc:spChg>
        <pc:spChg chg="mod ord">
          <ac:chgData name="Shannon Murphy" userId="4a87e6a7-e051-43e4-94ce-c6e5d1638525" providerId="ADAL" clId="{245B8009-95F4-4B26-BF86-184E3F76877B}" dt="2024-07-25T17:32:10.559" v="1068" actId="700"/>
          <ac:spMkLst>
            <pc:docMk/>
            <pc:sldMk cId="3160450809" sldId="2684"/>
            <ac:spMk id="3" creationId="{00000000-0000-0000-0000-000000000000}"/>
          </ac:spMkLst>
        </pc:spChg>
        <pc:spChg chg="mod ord">
          <ac:chgData name="Shannon Murphy" userId="4a87e6a7-e051-43e4-94ce-c6e5d1638525" providerId="ADAL" clId="{245B8009-95F4-4B26-BF86-184E3F76877B}" dt="2024-07-25T17:32:10.559" v="1068" actId="700"/>
          <ac:spMkLst>
            <pc:docMk/>
            <pc:sldMk cId="3160450809" sldId="2684"/>
            <ac:spMk id="9" creationId="{5783CF1D-B2C8-E953-3A47-174A5B18B434}"/>
          </ac:spMkLst>
        </pc:spChg>
        <pc:spChg chg="del">
          <ac:chgData name="Shannon Murphy" userId="4a87e6a7-e051-43e4-94ce-c6e5d1638525" providerId="ADAL" clId="{245B8009-95F4-4B26-BF86-184E3F76877B}" dt="2024-07-12T13:51:25.519" v="5"/>
          <ac:spMkLst>
            <pc:docMk/>
            <pc:sldMk cId="3160450809" sldId="2684"/>
            <ac:spMk id="12" creationId="{2B566528-1B12-4246-9431-5C2D7D081168}"/>
          </ac:spMkLst>
        </pc:spChg>
        <pc:spChg chg="del">
          <ac:chgData name="Shannon Murphy" userId="4a87e6a7-e051-43e4-94ce-c6e5d1638525" providerId="ADAL" clId="{245B8009-95F4-4B26-BF86-184E3F76877B}" dt="2024-07-12T13:51:25.519" v="5"/>
          <ac:spMkLst>
            <pc:docMk/>
            <pc:sldMk cId="3160450809" sldId="2684"/>
            <ac:spMk id="18" creationId="{D3F51FEB-38FB-4F6C-9F7B-2F2AFAB65463}"/>
          </ac:spMkLst>
        </pc:spChg>
        <pc:spChg chg="del">
          <ac:chgData name="Shannon Murphy" userId="4a87e6a7-e051-43e4-94ce-c6e5d1638525" providerId="ADAL" clId="{245B8009-95F4-4B26-BF86-184E3F76877B}" dt="2024-07-12T13:51:25.519" v="5"/>
          <ac:spMkLst>
            <pc:docMk/>
            <pc:sldMk cId="3160450809" sldId="2684"/>
            <ac:spMk id="20" creationId="{1E547BA6-BAE0-43BB-A7CA-60F69CE252F0}"/>
          </ac:spMkLst>
        </pc:spChg>
        <pc:grpChg chg="del">
          <ac:chgData name="Shannon Murphy" userId="4a87e6a7-e051-43e4-94ce-c6e5d1638525" providerId="ADAL" clId="{245B8009-95F4-4B26-BF86-184E3F76877B}" dt="2024-07-12T13:51:25.519" v="5"/>
          <ac:grpSpMkLst>
            <pc:docMk/>
            <pc:sldMk cId="3160450809" sldId="2684"/>
            <ac:grpSpMk id="14" creationId="{07EAA094-9CF6-4695-958A-33D9BCAA9474}"/>
          </ac:grpSpMkLst>
        </pc:grpChg>
      </pc:sldChg>
      <pc:sldChg chg="add del setBg">
        <pc:chgData name="Shannon Murphy" userId="4a87e6a7-e051-43e4-94ce-c6e5d1638525" providerId="ADAL" clId="{245B8009-95F4-4B26-BF86-184E3F76877B}" dt="2024-07-12T13:55:49.472" v="58"/>
        <pc:sldMkLst>
          <pc:docMk/>
          <pc:sldMk cId="678078963" sldId="2685"/>
        </pc:sldMkLst>
      </pc:sldChg>
      <pc:sldChg chg="delSp mod">
        <pc:chgData name="Shannon Murphy" userId="4a87e6a7-e051-43e4-94ce-c6e5d1638525" providerId="ADAL" clId="{245B8009-95F4-4B26-BF86-184E3F76877B}" dt="2024-07-25T15:55:59.312" v="776" actId="478"/>
        <pc:sldMkLst>
          <pc:docMk/>
          <pc:sldMk cId="4100385730" sldId="2685"/>
        </pc:sldMkLst>
        <pc:spChg chg="del">
          <ac:chgData name="Shannon Murphy" userId="4a87e6a7-e051-43e4-94ce-c6e5d1638525" providerId="ADAL" clId="{245B8009-95F4-4B26-BF86-184E3F76877B}" dt="2024-07-25T15:55:59.312" v="776" actId="478"/>
          <ac:spMkLst>
            <pc:docMk/>
            <pc:sldMk cId="4100385730" sldId="2685"/>
            <ac:spMk id="9" creationId="{2704C415-0E3B-4545-ADFA-6E863D331907}"/>
          </ac:spMkLst>
        </pc:spChg>
      </pc:sldChg>
      <pc:sldChg chg="del delCm">
        <pc:chgData name="Shannon Murphy" userId="4a87e6a7-e051-43e4-94ce-c6e5d1638525" providerId="ADAL" clId="{245B8009-95F4-4B26-BF86-184E3F76877B}" dt="2024-07-25T16:28:12.520" v="950" actId="47"/>
        <pc:sldMkLst>
          <pc:docMk/>
          <pc:sldMk cId="217762792" sldId="2686"/>
        </pc:sldMkLst>
        <pc:extLst>
          <p:ext xmlns:p="http://schemas.openxmlformats.org/presentationml/2006/main" uri="{D6D511B9-2390-475A-947B-AFAB55BFBCF1}">
            <pc226:cmChg xmlns:pc226="http://schemas.microsoft.com/office/powerpoint/2022/06/main/command" chg="del">
              <pc226:chgData name="Shannon Murphy" userId="4a87e6a7-e051-43e4-94ce-c6e5d1638525" providerId="ADAL" clId="{245B8009-95F4-4B26-BF86-184E3F76877B}" dt="2024-07-25T16:28:09.345" v="949"/>
              <pc2:cmMkLst xmlns:pc2="http://schemas.microsoft.com/office/powerpoint/2019/9/main/command">
                <pc:docMk/>
                <pc:sldMk cId="217762792" sldId="2686"/>
                <pc2:cmMk id="{39A91A22-5262-47B1-833A-6DB5B4F66CFE}"/>
              </pc2:cmMkLst>
            </pc226:cmChg>
          </p:ext>
        </pc:extLst>
      </pc:sldChg>
      <pc:sldChg chg="add del setBg">
        <pc:chgData name="Shannon Murphy" userId="4a87e6a7-e051-43e4-94ce-c6e5d1638525" providerId="ADAL" clId="{245B8009-95F4-4B26-BF86-184E3F76877B}" dt="2024-07-12T13:55:49.169" v="57"/>
        <pc:sldMkLst>
          <pc:docMk/>
          <pc:sldMk cId="2150902477" sldId="2686"/>
        </pc:sldMkLst>
      </pc:sldChg>
      <pc:sldChg chg="add">
        <pc:chgData name="Shannon Murphy" userId="4a87e6a7-e051-43e4-94ce-c6e5d1638525" providerId="ADAL" clId="{245B8009-95F4-4B26-BF86-184E3F76877B}" dt="2024-07-17T15:22:12.223" v="81"/>
        <pc:sldMkLst>
          <pc:docMk/>
          <pc:sldMk cId="2234300343" sldId="2686"/>
        </pc:sldMkLst>
      </pc:sldChg>
      <pc:sldChg chg="add del">
        <pc:chgData name="Shannon Murphy" userId="4a87e6a7-e051-43e4-94ce-c6e5d1638525" providerId="ADAL" clId="{245B8009-95F4-4B26-BF86-184E3F76877B}" dt="2024-07-17T15:22:12.148" v="80"/>
        <pc:sldMkLst>
          <pc:docMk/>
          <pc:sldMk cId="2560391155" sldId="2686"/>
        </pc:sldMkLst>
      </pc:sldChg>
      <pc:sldChg chg="add del">
        <pc:chgData name="Shannon Murphy" userId="4a87e6a7-e051-43e4-94ce-c6e5d1638525" providerId="ADAL" clId="{245B8009-95F4-4B26-BF86-184E3F76877B}" dt="2024-07-25T17:48:47.552" v="1070"/>
        <pc:sldMkLst>
          <pc:docMk/>
          <pc:sldMk cId="2838322832" sldId="2686"/>
        </pc:sldMkLst>
      </pc:sldChg>
      <pc:sldChg chg="addSp delSp modSp add del mod">
        <pc:chgData name="Shannon Murphy" userId="4a87e6a7-e051-43e4-94ce-c6e5d1638525" providerId="ADAL" clId="{245B8009-95F4-4B26-BF86-184E3F76877B}" dt="2024-07-25T17:56:35.452" v="1201" actId="47"/>
        <pc:sldMkLst>
          <pc:docMk/>
          <pc:sldMk cId="3365534157" sldId="2686"/>
        </pc:sldMkLst>
        <pc:spChg chg="add mod">
          <ac:chgData name="Shannon Murphy" userId="4a87e6a7-e051-43e4-94ce-c6e5d1638525" providerId="ADAL" clId="{245B8009-95F4-4B26-BF86-184E3F76877B}" dt="2024-07-25T17:49:05.551" v="1072" actId="21"/>
          <ac:spMkLst>
            <pc:docMk/>
            <pc:sldMk cId="3365534157" sldId="2686"/>
            <ac:spMk id="6" creationId="{9E7D013C-A37F-6D17-D11E-D343C22793D6}"/>
          </ac:spMkLst>
        </pc:spChg>
        <pc:graphicFrameChg chg="del">
          <ac:chgData name="Shannon Murphy" userId="4a87e6a7-e051-43e4-94ce-c6e5d1638525" providerId="ADAL" clId="{245B8009-95F4-4B26-BF86-184E3F76877B}" dt="2024-07-25T17:49:05.551" v="1072" actId="21"/>
          <ac:graphicFrameMkLst>
            <pc:docMk/>
            <pc:sldMk cId="3365534157" sldId="2686"/>
            <ac:graphicFrameMk id="4" creationId="{AE5F6497-9D48-E8EF-8AB7-10979488D91D}"/>
          </ac:graphicFrameMkLst>
        </pc:graphicFrameChg>
      </pc:sldChg>
      <pc:sldChg chg="addSp delSp modSp add del mod setBg delCm">
        <pc:chgData name="Shannon Murphy" userId="4a87e6a7-e051-43e4-94ce-c6e5d1638525" providerId="ADAL" clId="{245B8009-95F4-4B26-BF86-184E3F76877B}" dt="2024-07-31T15:56:50.974" v="1202"/>
        <pc:sldMkLst>
          <pc:docMk/>
          <pc:sldMk cId="678078963" sldId="2687"/>
        </pc:sldMkLst>
        <pc:picChg chg="del mod">
          <ac:chgData name="Shannon Murphy" userId="4a87e6a7-e051-43e4-94ce-c6e5d1638525" providerId="ADAL" clId="{245B8009-95F4-4B26-BF86-184E3F76877B}" dt="2024-07-25T17:55:41.834" v="1199" actId="478"/>
          <ac:picMkLst>
            <pc:docMk/>
            <pc:sldMk cId="678078963" sldId="2687"/>
            <ac:picMk id="3" creationId="{03B55F40-E3AC-ACB6-30EF-C5633067A74A}"/>
          </ac:picMkLst>
        </pc:picChg>
        <pc:picChg chg="add mod">
          <ac:chgData name="Shannon Murphy" userId="4a87e6a7-e051-43e4-94ce-c6e5d1638525" providerId="ADAL" clId="{245B8009-95F4-4B26-BF86-184E3F76877B}" dt="2024-07-25T17:55:42.521" v="1200"/>
          <ac:picMkLst>
            <pc:docMk/>
            <pc:sldMk cId="678078963" sldId="2687"/>
            <ac:picMk id="6" creationId="{0E42B6A7-9C82-BEDD-FF1B-B017ACD85C9B}"/>
          </ac:picMkLst>
        </pc:picChg>
        <pc:extLst>
          <p:ext xmlns:p="http://schemas.openxmlformats.org/presentationml/2006/main" uri="{D6D511B9-2390-475A-947B-AFAB55BFBCF1}">
            <pc226:cmChg xmlns:pc226="http://schemas.microsoft.com/office/powerpoint/2022/06/main/command" chg="del">
              <pc226:chgData name="Shannon Murphy" userId="4a87e6a7-e051-43e4-94ce-c6e5d1638525" providerId="ADAL" clId="{245B8009-95F4-4B26-BF86-184E3F76877B}" dt="2024-07-31T15:56:50.974" v="1202"/>
              <pc2:cmMkLst xmlns:pc2="http://schemas.microsoft.com/office/powerpoint/2019/9/main/command">
                <pc:docMk/>
                <pc:sldMk cId="678078963" sldId="2687"/>
                <pc2:cmMk id="{5DE474EC-6514-49FD-95E5-F0A205DF788E}"/>
              </pc2:cmMkLst>
            </pc226:cmChg>
          </p:ext>
        </pc:extLst>
      </pc:sldChg>
      <pc:sldChg chg="addSp delSp add del setBg delDesignElem">
        <pc:chgData name="Shannon Murphy" userId="4a87e6a7-e051-43e4-94ce-c6e5d1638525" providerId="ADAL" clId="{245B8009-95F4-4B26-BF86-184E3F76877B}" dt="2024-07-25T17:54:43.895" v="1192"/>
        <pc:sldMkLst>
          <pc:docMk/>
          <pc:sldMk cId="960966829" sldId="2688"/>
        </pc:sldMkLst>
        <pc:spChg chg="add del">
          <ac:chgData name="Shannon Murphy" userId="4a87e6a7-e051-43e4-94ce-c6e5d1638525" providerId="ADAL" clId="{245B8009-95F4-4B26-BF86-184E3F76877B}" dt="2024-07-25T17:54:43.895" v="1192"/>
          <ac:spMkLst>
            <pc:docMk/>
            <pc:sldMk cId="960966829" sldId="2688"/>
            <ac:spMk id="11" creationId="{A3363022-C969-41E9-8EB2-E4C94908C1FA}"/>
          </ac:spMkLst>
        </pc:spChg>
        <pc:spChg chg="add del">
          <ac:chgData name="Shannon Murphy" userId="4a87e6a7-e051-43e4-94ce-c6e5d1638525" providerId="ADAL" clId="{245B8009-95F4-4B26-BF86-184E3F76877B}" dt="2024-07-25T17:54:43.895" v="1192"/>
          <ac:spMkLst>
            <pc:docMk/>
            <pc:sldMk cId="960966829" sldId="2688"/>
            <ac:spMk id="13" creationId="{8D1AD6B3-BE88-4CEB-BA17-790657CC4729}"/>
          </ac:spMkLst>
        </pc:spChg>
        <pc:grpChg chg="add del">
          <ac:chgData name="Shannon Murphy" userId="4a87e6a7-e051-43e4-94ce-c6e5d1638525" providerId="ADAL" clId="{245B8009-95F4-4B26-BF86-184E3F76877B}" dt="2024-07-25T17:54:43.895" v="1192"/>
          <ac:grpSpMkLst>
            <pc:docMk/>
            <pc:sldMk cId="960966829" sldId="2688"/>
            <ac:grpSpMk id="15" creationId="{89D1390B-7E13-4B4F-9CB2-391063412E54}"/>
          </ac:grpSpMkLst>
        </pc:grpChg>
      </pc:sldChg>
      <pc:sldChg chg="delSp add mod">
        <pc:chgData name="Shannon Murphy" userId="4a87e6a7-e051-43e4-94ce-c6e5d1638525" providerId="ADAL" clId="{245B8009-95F4-4B26-BF86-184E3F76877B}" dt="2024-07-25T17:54:51.678" v="1195" actId="478"/>
        <pc:sldMkLst>
          <pc:docMk/>
          <pc:sldMk cId="3310732237" sldId="2688"/>
        </pc:sldMkLst>
        <pc:picChg chg="del">
          <ac:chgData name="Shannon Murphy" userId="4a87e6a7-e051-43e4-94ce-c6e5d1638525" providerId="ADAL" clId="{245B8009-95F4-4B26-BF86-184E3F76877B}" dt="2024-07-25T17:54:51.678" v="1195" actId="478"/>
          <ac:picMkLst>
            <pc:docMk/>
            <pc:sldMk cId="3310732237" sldId="2688"/>
            <ac:picMk id="5" creationId="{FA257A6B-BD9D-2381-8208-527CE6CABABB}"/>
          </ac:picMkLst>
        </pc:picChg>
      </pc:sldChg>
      <pc:sldMasterChg chg="addSp delSp modSp mod">
        <pc:chgData name="Shannon Murphy" userId="4a87e6a7-e051-43e4-94ce-c6e5d1638525" providerId="ADAL" clId="{245B8009-95F4-4B26-BF86-184E3F76877B}" dt="2024-07-17T15:21:00.565" v="74" actId="1076"/>
        <pc:sldMasterMkLst>
          <pc:docMk/>
          <pc:sldMasterMk cId="559301627" sldId="2147483660"/>
        </pc:sldMasterMkLst>
        <pc:picChg chg="add mod">
          <ac:chgData name="Shannon Murphy" userId="4a87e6a7-e051-43e4-94ce-c6e5d1638525" providerId="ADAL" clId="{245B8009-95F4-4B26-BF86-184E3F76877B}" dt="2024-07-17T15:20:42.562" v="68"/>
          <ac:picMkLst>
            <pc:docMk/>
            <pc:sldMasterMk cId="559301627" sldId="2147483660"/>
            <ac:picMk id="7" creationId="{E620B135-E66C-1DE0-5399-5BA0F66F2CFE}"/>
          </ac:picMkLst>
        </pc:picChg>
        <pc:picChg chg="add mod">
          <ac:chgData name="Shannon Murphy" userId="4a87e6a7-e051-43e4-94ce-c6e5d1638525" providerId="ADAL" clId="{245B8009-95F4-4B26-BF86-184E3F76877B}" dt="2024-07-17T15:21:00.565" v="74" actId="1076"/>
          <ac:picMkLst>
            <pc:docMk/>
            <pc:sldMasterMk cId="559301627" sldId="2147483660"/>
            <ac:picMk id="8" creationId="{2DAFFCD2-95A7-D8D3-5161-BC8FBE7135BF}"/>
          </ac:picMkLst>
        </pc:picChg>
        <pc:picChg chg="add del mod">
          <ac:chgData name="Shannon Murphy" userId="4a87e6a7-e051-43e4-94ce-c6e5d1638525" providerId="ADAL" clId="{245B8009-95F4-4B26-BF86-184E3F76877B}" dt="2024-07-17T15:20:53.164" v="72" actId="478"/>
          <ac:picMkLst>
            <pc:docMk/>
            <pc:sldMasterMk cId="559301627" sldId="2147483660"/>
            <ac:picMk id="12" creationId="{00000000-0000-0000-0000-000000000000}"/>
          </ac:picMkLst>
        </pc:picChg>
      </pc:sldMasterChg>
      <pc:sldMasterChg chg="addSp delSp modSp mod">
        <pc:chgData name="Shannon Murphy" userId="4a87e6a7-e051-43e4-94ce-c6e5d1638525" providerId="ADAL" clId="{245B8009-95F4-4B26-BF86-184E3F76877B}" dt="2024-07-17T15:23:32.682" v="85" actId="478"/>
        <pc:sldMasterMkLst>
          <pc:docMk/>
          <pc:sldMasterMk cId="1651370455" sldId="2147483699"/>
        </pc:sldMasterMkLst>
        <pc:picChg chg="add del mod">
          <ac:chgData name="Shannon Murphy" userId="4a87e6a7-e051-43e4-94ce-c6e5d1638525" providerId="ADAL" clId="{245B8009-95F4-4B26-BF86-184E3F76877B}" dt="2024-07-17T15:23:32.682" v="85" actId="478"/>
          <ac:picMkLst>
            <pc:docMk/>
            <pc:sldMasterMk cId="1651370455" sldId="2147483699"/>
            <ac:picMk id="7" creationId="{C1781FA7-FC87-5265-2BA6-F1C920C1600B}"/>
          </ac:picMkLst>
        </pc:picChg>
        <pc:picChg chg="del">
          <ac:chgData name="Shannon Murphy" userId="4a87e6a7-e051-43e4-94ce-c6e5d1638525" providerId="ADAL" clId="{245B8009-95F4-4B26-BF86-184E3F76877B}" dt="2024-07-17T15:23:23.384" v="82" actId="478"/>
          <ac:picMkLst>
            <pc:docMk/>
            <pc:sldMasterMk cId="1651370455" sldId="2147483699"/>
            <ac:picMk id="9" creationId="{00000000-0000-0000-0000-000000000000}"/>
          </ac:picMkLst>
        </pc:picChg>
        <pc:picChg chg="del">
          <ac:chgData name="Shannon Murphy" userId="4a87e6a7-e051-43e4-94ce-c6e5d1638525" providerId="ADAL" clId="{245B8009-95F4-4B26-BF86-184E3F76877B}" dt="2024-07-17T15:23:31.405" v="84" actId="478"/>
          <ac:picMkLst>
            <pc:docMk/>
            <pc:sldMasterMk cId="1651370455" sldId="2147483699"/>
            <ac:picMk id="15" creationId="{00000000-0000-0000-0000-000000000000}"/>
          </ac:picMkLst>
        </pc:picChg>
      </pc:sldMasterChg>
      <pc:sldMasterChg chg="addSp delSp modSp mod">
        <pc:chgData name="Shannon Murphy" userId="4a87e6a7-e051-43e4-94ce-c6e5d1638525" providerId="ADAL" clId="{245B8009-95F4-4B26-BF86-184E3F76877B}" dt="2024-07-25T17:55:29.763" v="1198"/>
        <pc:sldMasterMkLst>
          <pc:docMk/>
          <pc:sldMasterMk cId="295705418" sldId="2147483727"/>
        </pc:sldMasterMkLst>
        <pc:picChg chg="add mod">
          <ac:chgData name="Shannon Murphy" userId="4a87e6a7-e051-43e4-94ce-c6e5d1638525" providerId="ADAL" clId="{245B8009-95F4-4B26-BF86-184E3F76877B}" dt="2024-07-25T17:55:29.763" v="1198"/>
          <ac:picMkLst>
            <pc:docMk/>
            <pc:sldMasterMk cId="295705418" sldId="2147483727"/>
            <ac:picMk id="7" creationId="{B8BBCE77-8215-5D9C-E193-C56C162D150C}"/>
          </ac:picMkLst>
        </pc:picChg>
        <pc:picChg chg="del">
          <ac:chgData name="Shannon Murphy" userId="4a87e6a7-e051-43e4-94ce-c6e5d1638525" providerId="ADAL" clId="{245B8009-95F4-4B26-BF86-184E3F76877B}" dt="2024-07-25T17:55:28.913" v="1197" actId="478"/>
          <ac:picMkLst>
            <pc:docMk/>
            <pc:sldMasterMk cId="295705418" sldId="2147483727"/>
            <ac:picMk id="8" creationId="{85ECAF8F-59AA-2046-4E76-B668C9C78599}"/>
          </ac:picMkLst>
        </pc:picChg>
      </pc:sldMasterChg>
    </pc:docChg>
  </pc:docChgLst>
  <pc:docChgLst>
    <pc:chgData name="Shannon Murphy" userId="S::smurphy@mossgroup.us::4a87e6a7-e051-43e4-94ce-c6e5d1638525" providerId="AD" clId="Web-{BDCB40F8-114B-48D3-BF28-91A698462891}"/>
    <pc:docChg chg="modSld">
      <pc:chgData name="Shannon Murphy" userId="S::smurphy@mossgroup.us::4a87e6a7-e051-43e4-94ce-c6e5d1638525" providerId="AD" clId="Web-{BDCB40F8-114B-48D3-BF28-91A698462891}" dt="2024-04-15T15:45:22.612" v="37"/>
      <pc:docMkLst>
        <pc:docMk/>
      </pc:docMkLst>
      <pc:sldChg chg="modNotes">
        <pc:chgData name="Shannon Murphy" userId="S::smurphy@mossgroup.us::4a87e6a7-e051-43e4-94ce-c6e5d1638525" providerId="AD" clId="Web-{BDCB40F8-114B-48D3-BF28-91A698462891}" dt="2024-04-15T15:45:22.612" v="37"/>
        <pc:sldMkLst>
          <pc:docMk/>
          <pc:sldMk cId="4208984594" sldId="1607"/>
        </pc:sldMkLst>
      </pc:sldChg>
    </pc:docChg>
  </pc:docChgLst>
  <pc:docChgLst>
    <pc:chgData name="Shannon Murphy" userId="4a87e6a7-e051-43e4-94ce-c6e5d1638525" providerId="ADAL" clId="{DC8F8F09-9D9B-4681-B13C-4267A340ABB1}"/>
    <pc:docChg chg="undo redo custSel addSld delSld modSld sldOrd addMainMaster delMainMaster modMainMaster">
      <pc:chgData name="Shannon Murphy" userId="4a87e6a7-e051-43e4-94ce-c6e5d1638525" providerId="ADAL" clId="{DC8F8F09-9D9B-4681-B13C-4267A340ABB1}" dt="2024-11-06T14:56:09.323" v="156" actId="47"/>
      <pc:docMkLst>
        <pc:docMk/>
      </pc:docMkLst>
      <pc:sldChg chg="delSp modSp mod">
        <pc:chgData name="Shannon Murphy" userId="4a87e6a7-e051-43e4-94ce-c6e5d1638525" providerId="ADAL" clId="{DC8F8F09-9D9B-4681-B13C-4267A340ABB1}" dt="2024-11-04T14:43:16.668" v="155" actId="20577"/>
        <pc:sldMkLst>
          <pc:docMk/>
          <pc:sldMk cId="4214183576" sldId="256"/>
        </pc:sldMkLst>
        <pc:spChg chg="mod">
          <ac:chgData name="Shannon Murphy" userId="4a87e6a7-e051-43e4-94ce-c6e5d1638525" providerId="ADAL" clId="{DC8F8F09-9D9B-4681-B13C-4267A340ABB1}" dt="2024-11-04T14:43:16.668" v="155" actId="20577"/>
          <ac:spMkLst>
            <pc:docMk/>
            <pc:sldMk cId="4214183576" sldId="256"/>
            <ac:spMk id="3" creationId="{00000000-0000-0000-0000-000000000000}"/>
          </ac:spMkLst>
        </pc:spChg>
        <pc:picChg chg="del">
          <ac:chgData name="Shannon Murphy" userId="4a87e6a7-e051-43e4-94ce-c6e5d1638525" providerId="ADAL" clId="{DC8F8F09-9D9B-4681-B13C-4267A340ABB1}" dt="2024-10-14T13:41:24.990" v="2" actId="478"/>
          <ac:picMkLst>
            <pc:docMk/>
            <pc:sldMk cId="4214183576" sldId="256"/>
            <ac:picMk id="5" creationId="{6D18F351-9528-22B4-4FCD-00DBDC5FBD68}"/>
          </ac:picMkLst>
        </pc:picChg>
      </pc:sldChg>
      <pc:sldChg chg="addSp delSp modSp mod">
        <pc:chgData name="Shannon Murphy" userId="4a87e6a7-e051-43e4-94ce-c6e5d1638525" providerId="ADAL" clId="{DC8F8F09-9D9B-4681-B13C-4267A340ABB1}" dt="2024-10-14T13:49:57.918" v="87" actId="478"/>
        <pc:sldMkLst>
          <pc:docMk/>
          <pc:sldMk cId="4223548776" sldId="453"/>
        </pc:sldMkLst>
        <pc:spChg chg="add del mod">
          <ac:chgData name="Shannon Murphy" userId="4a87e6a7-e051-43e4-94ce-c6e5d1638525" providerId="ADAL" clId="{DC8F8F09-9D9B-4681-B13C-4267A340ABB1}" dt="2024-10-14T13:49:57.918" v="87" actId="478"/>
          <ac:spMkLst>
            <pc:docMk/>
            <pc:sldMk cId="4223548776" sldId="453"/>
            <ac:spMk id="4" creationId="{8413AE29-E92E-D896-5AAB-277E50CC8C05}"/>
          </ac:spMkLst>
        </pc:spChg>
      </pc:sldChg>
      <pc:sldChg chg="addSp delSp modSp mod">
        <pc:chgData name="Shannon Murphy" userId="4a87e6a7-e051-43e4-94ce-c6e5d1638525" providerId="ADAL" clId="{DC8F8F09-9D9B-4681-B13C-4267A340ABB1}" dt="2024-10-14T13:49:38.691" v="82" actId="478"/>
        <pc:sldMkLst>
          <pc:docMk/>
          <pc:sldMk cId="3513797198" sldId="455"/>
        </pc:sldMkLst>
        <pc:spChg chg="add del mod">
          <ac:chgData name="Shannon Murphy" userId="4a87e6a7-e051-43e4-94ce-c6e5d1638525" providerId="ADAL" clId="{DC8F8F09-9D9B-4681-B13C-4267A340ABB1}" dt="2024-10-14T13:49:38.691" v="82" actId="478"/>
          <ac:spMkLst>
            <pc:docMk/>
            <pc:sldMk cId="3513797198" sldId="455"/>
            <ac:spMk id="3" creationId="{F8903C46-31C1-71BD-DAC7-8B67B87F18F8}"/>
          </ac:spMkLst>
        </pc:spChg>
      </pc:sldChg>
      <pc:sldChg chg="addSp delSp modSp del mod modClrScheme chgLayout">
        <pc:chgData name="Shannon Murphy" userId="4a87e6a7-e051-43e4-94ce-c6e5d1638525" providerId="ADAL" clId="{DC8F8F09-9D9B-4681-B13C-4267A340ABB1}" dt="2024-10-14T13:53:19.470" v="130" actId="47"/>
        <pc:sldMkLst>
          <pc:docMk/>
          <pc:sldMk cId="4108809562" sldId="964"/>
        </pc:sldMkLst>
        <pc:spChg chg="mod ord">
          <ac:chgData name="Shannon Murphy" userId="4a87e6a7-e051-43e4-94ce-c6e5d1638525" providerId="ADAL" clId="{DC8F8F09-9D9B-4681-B13C-4267A340ABB1}" dt="2024-10-14T13:52:17.107" v="101" actId="700"/>
          <ac:spMkLst>
            <pc:docMk/>
            <pc:sldMk cId="4108809562" sldId="964"/>
            <ac:spMk id="2" creationId="{44ED1BA5-D9A5-1B48-AF7A-E3F6E5ACA838}"/>
          </ac:spMkLst>
        </pc:spChg>
        <pc:spChg chg="add del mod">
          <ac:chgData name="Shannon Murphy" userId="4a87e6a7-e051-43e4-94ce-c6e5d1638525" providerId="ADAL" clId="{DC8F8F09-9D9B-4681-B13C-4267A340ABB1}" dt="2024-10-14T13:53:05.265" v="127" actId="478"/>
          <ac:spMkLst>
            <pc:docMk/>
            <pc:sldMk cId="4108809562" sldId="964"/>
            <ac:spMk id="4" creationId="{A900818B-FE79-C8D6-92B1-F29FFDE32322}"/>
          </ac:spMkLst>
        </pc:spChg>
        <pc:spChg chg="mod ord">
          <ac:chgData name="Shannon Murphy" userId="4a87e6a7-e051-43e4-94ce-c6e5d1638525" providerId="ADAL" clId="{DC8F8F09-9D9B-4681-B13C-4267A340ABB1}" dt="2024-10-14T13:52:17.107" v="101" actId="700"/>
          <ac:spMkLst>
            <pc:docMk/>
            <pc:sldMk cId="4108809562" sldId="964"/>
            <ac:spMk id="5" creationId="{5D250200-FDF3-5641-A2F8-1EADF952AE9B}"/>
          </ac:spMkLst>
        </pc:spChg>
        <pc:graphicFrameChg chg="del mod ord">
          <ac:chgData name="Shannon Murphy" userId="4a87e6a7-e051-43e4-94ce-c6e5d1638525" providerId="ADAL" clId="{DC8F8F09-9D9B-4681-B13C-4267A340ABB1}" dt="2024-10-14T13:52:54.996" v="125" actId="21"/>
          <ac:graphicFrameMkLst>
            <pc:docMk/>
            <pc:sldMk cId="4108809562" sldId="964"/>
            <ac:graphicFrameMk id="6" creationId="{FD7F17F7-24BC-304B-A53D-019353CE8F4A}"/>
          </ac:graphicFrameMkLst>
        </pc:graphicFrameChg>
        <pc:picChg chg="del">
          <ac:chgData name="Shannon Murphy" userId="4a87e6a7-e051-43e4-94ce-c6e5d1638525" providerId="ADAL" clId="{DC8F8F09-9D9B-4681-B13C-4267A340ABB1}" dt="2024-10-14T13:53:10.757" v="128" actId="21"/>
          <ac:picMkLst>
            <pc:docMk/>
            <pc:sldMk cId="4108809562" sldId="964"/>
            <ac:picMk id="21" creationId="{F92466D6-8B13-AA9B-7645-97B0234D79AD}"/>
          </ac:picMkLst>
        </pc:picChg>
        <pc:picChg chg="del">
          <ac:chgData name="Shannon Murphy" userId="4a87e6a7-e051-43e4-94ce-c6e5d1638525" providerId="ADAL" clId="{DC8F8F09-9D9B-4681-B13C-4267A340ABB1}" dt="2024-10-14T13:53:10.757" v="128" actId="21"/>
          <ac:picMkLst>
            <pc:docMk/>
            <pc:sldMk cId="4108809562" sldId="964"/>
            <ac:picMk id="23" creationId="{3E50E56A-E45E-00D5-42B3-4C4A457E724A}"/>
          </ac:picMkLst>
        </pc:picChg>
        <pc:picChg chg="del">
          <ac:chgData name="Shannon Murphy" userId="4a87e6a7-e051-43e4-94ce-c6e5d1638525" providerId="ADAL" clId="{DC8F8F09-9D9B-4681-B13C-4267A340ABB1}" dt="2024-10-14T13:53:10.757" v="128" actId="21"/>
          <ac:picMkLst>
            <pc:docMk/>
            <pc:sldMk cId="4108809562" sldId="964"/>
            <ac:picMk id="25" creationId="{DFBF9A56-B28C-7544-9F18-7EDA11D924CA}"/>
          </ac:picMkLst>
        </pc:picChg>
        <pc:picChg chg="del">
          <ac:chgData name="Shannon Murphy" userId="4a87e6a7-e051-43e4-94ce-c6e5d1638525" providerId="ADAL" clId="{DC8F8F09-9D9B-4681-B13C-4267A340ABB1}" dt="2024-10-14T13:53:10.757" v="128" actId="21"/>
          <ac:picMkLst>
            <pc:docMk/>
            <pc:sldMk cId="4108809562" sldId="964"/>
            <ac:picMk id="27" creationId="{E95B4FF1-F377-78CF-79D0-380C01DD7CFB}"/>
          </ac:picMkLst>
        </pc:picChg>
      </pc:sldChg>
      <pc:sldChg chg="addSp delSp modSp mod">
        <pc:chgData name="Shannon Murphy" userId="4a87e6a7-e051-43e4-94ce-c6e5d1638525" providerId="ADAL" clId="{DC8F8F09-9D9B-4681-B13C-4267A340ABB1}" dt="2024-10-14T13:50:08.661" v="90" actId="478"/>
        <pc:sldMkLst>
          <pc:docMk/>
          <pc:sldMk cId="2534344812" sldId="1012"/>
        </pc:sldMkLst>
        <pc:spChg chg="add del mod">
          <ac:chgData name="Shannon Murphy" userId="4a87e6a7-e051-43e4-94ce-c6e5d1638525" providerId="ADAL" clId="{DC8F8F09-9D9B-4681-B13C-4267A340ABB1}" dt="2024-10-14T13:50:08.661" v="90" actId="478"/>
          <ac:spMkLst>
            <pc:docMk/>
            <pc:sldMk cId="2534344812" sldId="1012"/>
            <ac:spMk id="2" creationId="{6C5D000C-622E-1208-BBB7-28E5026241FB}"/>
          </ac:spMkLst>
        </pc:spChg>
      </pc:sldChg>
      <pc:sldChg chg="delSp mod">
        <pc:chgData name="Shannon Murphy" userId="4a87e6a7-e051-43e4-94ce-c6e5d1638525" providerId="ADAL" clId="{DC8F8F09-9D9B-4681-B13C-4267A340ABB1}" dt="2024-10-14T13:54:36.223" v="135" actId="478"/>
        <pc:sldMkLst>
          <pc:docMk/>
          <pc:sldMk cId="3749713445" sldId="1225"/>
        </pc:sldMkLst>
        <pc:spChg chg="del">
          <ac:chgData name="Shannon Murphy" userId="4a87e6a7-e051-43e4-94ce-c6e5d1638525" providerId="ADAL" clId="{DC8F8F09-9D9B-4681-B13C-4267A340ABB1}" dt="2024-10-14T13:54:36.223" v="135" actId="478"/>
          <ac:spMkLst>
            <pc:docMk/>
            <pc:sldMk cId="3749713445" sldId="1225"/>
            <ac:spMk id="4" creationId="{94F4D6D5-7B19-4F52-9C4B-62081E1ADC3B}"/>
          </ac:spMkLst>
        </pc:spChg>
      </pc:sldChg>
      <pc:sldChg chg="delSp mod">
        <pc:chgData name="Shannon Murphy" userId="4a87e6a7-e051-43e4-94ce-c6e5d1638525" providerId="ADAL" clId="{DC8F8F09-9D9B-4681-B13C-4267A340ABB1}" dt="2024-10-14T13:54:28.935" v="134" actId="478"/>
        <pc:sldMkLst>
          <pc:docMk/>
          <pc:sldMk cId="2781766573" sldId="1240"/>
        </pc:sldMkLst>
        <pc:spChg chg="del">
          <ac:chgData name="Shannon Murphy" userId="4a87e6a7-e051-43e4-94ce-c6e5d1638525" providerId="ADAL" clId="{DC8F8F09-9D9B-4681-B13C-4267A340ABB1}" dt="2024-10-14T13:54:28.935" v="134" actId="478"/>
          <ac:spMkLst>
            <pc:docMk/>
            <pc:sldMk cId="2781766573" sldId="1240"/>
            <ac:spMk id="5" creationId="{F31EE736-382B-471C-8AA3-278D6F4B7155}"/>
          </ac:spMkLst>
        </pc:spChg>
      </pc:sldChg>
      <pc:sldChg chg="delSp mod">
        <pc:chgData name="Shannon Murphy" userId="4a87e6a7-e051-43e4-94ce-c6e5d1638525" providerId="ADAL" clId="{DC8F8F09-9D9B-4681-B13C-4267A340ABB1}" dt="2024-10-14T13:55:12.420" v="137" actId="478"/>
        <pc:sldMkLst>
          <pc:docMk/>
          <pc:sldMk cId="930612104" sldId="1251"/>
        </pc:sldMkLst>
        <pc:spChg chg="del">
          <ac:chgData name="Shannon Murphy" userId="4a87e6a7-e051-43e4-94ce-c6e5d1638525" providerId="ADAL" clId="{DC8F8F09-9D9B-4681-B13C-4267A340ABB1}" dt="2024-10-14T13:55:12.420" v="137" actId="478"/>
          <ac:spMkLst>
            <pc:docMk/>
            <pc:sldMk cId="930612104" sldId="1251"/>
            <ac:spMk id="5" creationId="{00000000-0000-0000-0000-000000000000}"/>
          </ac:spMkLst>
        </pc:spChg>
      </pc:sldChg>
      <pc:sldChg chg="addSp delSp modSp mod">
        <pc:chgData name="Shannon Murphy" userId="4a87e6a7-e051-43e4-94ce-c6e5d1638525" providerId="ADAL" clId="{DC8F8F09-9D9B-4681-B13C-4267A340ABB1}" dt="2024-10-14T13:50:19.955" v="93" actId="478"/>
        <pc:sldMkLst>
          <pc:docMk/>
          <pc:sldMk cId="197807300" sldId="1589"/>
        </pc:sldMkLst>
        <pc:spChg chg="add del mod">
          <ac:chgData name="Shannon Murphy" userId="4a87e6a7-e051-43e4-94ce-c6e5d1638525" providerId="ADAL" clId="{DC8F8F09-9D9B-4681-B13C-4267A340ABB1}" dt="2024-10-14T13:50:19.955" v="93" actId="478"/>
          <ac:spMkLst>
            <pc:docMk/>
            <pc:sldMk cId="197807300" sldId="1589"/>
            <ac:spMk id="4" creationId="{91FB7324-117E-3DA7-B1DA-9A63C08E9C31}"/>
          </ac:spMkLst>
        </pc:spChg>
      </pc:sldChg>
      <pc:sldChg chg="addSp delSp modSp mod">
        <pc:chgData name="Shannon Murphy" userId="4a87e6a7-e051-43e4-94ce-c6e5d1638525" providerId="ADAL" clId="{DC8F8F09-9D9B-4681-B13C-4267A340ABB1}" dt="2024-10-14T13:50:22.592" v="94" actId="478"/>
        <pc:sldMkLst>
          <pc:docMk/>
          <pc:sldMk cId="358306844" sldId="1590"/>
        </pc:sldMkLst>
        <pc:spChg chg="add del mod">
          <ac:chgData name="Shannon Murphy" userId="4a87e6a7-e051-43e4-94ce-c6e5d1638525" providerId="ADAL" clId="{DC8F8F09-9D9B-4681-B13C-4267A340ABB1}" dt="2024-10-14T13:50:22.592" v="94" actId="478"/>
          <ac:spMkLst>
            <pc:docMk/>
            <pc:sldMk cId="358306844" sldId="1590"/>
            <ac:spMk id="3" creationId="{27481EB8-7B60-A414-349B-F7F7930E13CC}"/>
          </ac:spMkLst>
        </pc:spChg>
      </pc:sldChg>
      <pc:sldChg chg="addSp delSp modSp mod">
        <pc:chgData name="Shannon Murphy" userId="4a87e6a7-e051-43e4-94ce-c6e5d1638525" providerId="ADAL" clId="{DC8F8F09-9D9B-4681-B13C-4267A340ABB1}" dt="2024-10-14T13:51:24.296" v="95" actId="478"/>
        <pc:sldMkLst>
          <pc:docMk/>
          <pc:sldMk cId="1856750734" sldId="1591"/>
        </pc:sldMkLst>
        <pc:spChg chg="add del mod">
          <ac:chgData name="Shannon Murphy" userId="4a87e6a7-e051-43e4-94ce-c6e5d1638525" providerId="ADAL" clId="{DC8F8F09-9D9B-4681-B13C-4267A340ABB1}" dt="2024-10-14T13:51:24.296" v="95" actId="478"/>
          <ac:spMkLst>
            <pc:docMk/>
            <pc:sldMk cId="1856750734" sldId="1591"/>
            <ac:spMk id="3" creationId="{0E4AD562-2AD8-603B-F8A0-5F460E48DF55}"/>
          </ac:spMkLst>
        </pc:spChg>
      </pc:sldChg>
      <pc:sldChg chg="addSp delSp modSp mod">
        <pc:chgData name="Shannon Murphy" userId="4a87e6a7-e051-43e4-94ce-c6e5d1638525" providerId="ADAL" clId="{DC8F8F09-9D9B-4681-B13C-4267A340ABB1}" dt="2024-10-14T13:51:28.765" v="96" actId="478"/>
        <pc:sldMkLst>
          <pc:docMk/>
          <pc:sldMk cId="3261660356" sldId="1592"/>
        </pc:sldMkLst>
        <pc:spChg chg="add del mod">
          <ac:chgData name="Shannon Murphy" userId="4a87e6a7-e051-43e4-94ce-c6e5d1638525" providerId="ADAL" clId="{DC8F8F09-9D9B-4681-B13C-4267A340ABB1}" dt="2024-10-14T13:51:28.765" v="96" actId="478"/>
          <ac:spMkLst>
            <pc:docMk/>
            <pc:sldMk cId="3261660356" sldId="1592"/>
            <ac:spMk id="3" creationId="{B3C6A2A4-6815-2359-E128-A81B8099D929}"/>
          </ac:spMkLst>
        </pc:spChg>
      </pc:sldChg>
      <pc:sldChg chg="addSp delSp modSp mod">
        <pc:chgData name="Shannon Murphy" userId="4a87e6a7-e051-43e4-94ce-c6e5d1638525" providerId="ADAL" clId="{DC8F8F09-9D9B-4681-B13C-4267A340ABB1}" dt="2024-10-14T13:50:12.249" v="91" actId="478"/>
        <pc:sldMkLst>
          <pc:docMk/>
          <pc:sldMk cId="742138740" sldId="1593"/>
        </pc:sldMkLst>
        <pc:spChg chg="add del mod">
          <ac:chgData name="Shannon Murphy" userId="4a87e6a7-e051-43e4-94ce-c6e5d1638525" providerId="ADAL" clId="{DC8F8F09-9D9B-4681-B13C-4267A340ABB1}" dt="2024-10-14T13:50:12.249" v="91" actId="478"/>
          <ac:spMkLst>
            <pc:docMk/>
            <pc:sldMk cId="742138740" sldId="1593"/>
            <ac:spMk id="3" creationId="{2724FDA6-A0C2-B072-EC6E-AC85F96D54B9}"/>
          </ac:spMkLst>
        </pc:spChg>
      </pc:sldChg>
      <pc:sldChg chg="addSp delSp modSp mod">
        <pc:chgData name="Shannon Murphy" userId="4a87e6a7-e051-43e4-94ce-c6e5d1638525" providerId="ADAL" clId="{DC8F8F09-9D9B-4681-B13C-4267A340ABB1}" dt="2024-10-14T13:50:16.395" v="92" actId="478"/>
        <pc:sldMkLst>
          <pc:docMk/>
          <pc:sldMk cId="23866746" sldId="1594"/>
        </pc:sldMkLst>
        <pc:spChg chg="add mod">
          <ac:chgData name="Shannon Murphy" userId="4a87e6a7-e051-43e4-94ce-c6e5d1638525" providerId="ADAL" clId="{DC8F8F09-9D9B-4681-B13C-4267A340ABB1}" dt="2024-10-14T13:46:48.030" v="24"/>
          <ac:spMkLst>
            <pc:docMk/>
            <pc:sldMk cId="23866746" sldId="1594"/>
            <ac:spMk id="4" creationId="{F794CA07-A535-204B-B607-83F2F50182D0}"/>
          </ac:spMkLst>
        </pc:spChg>
        <pc:spChg chg="add del mod">
          <ac:chgData name="Shannon Murphy" userId="4a87e6a7-e051-43e4-94ce-c6e5d1638525" providerId="ADAL" clId="{DC8F8F09-9D9B-4681-B13C-4267A340ABB1}" dt="2024-10-14T13:50:16.395" v="92" actId="478"/>
          <ac:spMkLst>
            <pc:docMk/>
            <pc:sldMk cId="23866746" sldId="1594"/>
            <ac:spMk id="5" creationId="{59441361-7705-8A7B-7C38-8308C60349BD}"/>
          </ac:spMkLst>
        </pc:spChg>
      </pc:sldChg>
      <pc:sldChg chg="addSp delSp modSp mod">
        <pc:chgData name="Shannon Murphy" userId="4a87e6a7-e051-43e4-94ce-c6e5d1638525" providerId="ADAL" clId="{DC8F8F09-9D9B-4681-B13C-4267A340ABB1}" dt="2024-10-14T13:49:35.110" v="81" actId="478"/>
        <pc:sldMkLst>
          <pc:docMk/>
          <pc:sldMk cId="1137232644" sldId="1595"/>
        </pc:sldMkLst>
        <pc:spChg chg="add del mod">
          <ac:chgData name="Shannon Murphy" userId="4a87e6a7-e051-43e4-94ce-c6e5d1638525" providerId="ADAL" clId="{DC8F8F09-9D9B-4681-B13C-4267A340ABB1}" dt="2024-10-14T13:49:35.110" v="81" actId="478"/>
          <ac:spMkLst>
            <pc:docMk/>
            <pc:sldMk cId="1137232644" sldId="1595"/>
            <ac:spMk id="2" creationId="{8CD77981-D07F-9CB0-15B6-5BF02D564F94}"/>
          </ac:spMkLst>
        </pc:spChg>
      </pc:sldChg>
      <pc:sldChg chg="addSp delSp modSp mod">
        <pc:chgData name="Shannon Murphy" userId="4a87e6a7-e051-43e4-94ce-c6e5d1638525" providerId="ADAL" clId="{DC8F8F09-9D9B-4681-B13C-4267A340ABB1}" dt="2024-10-14T13:50:01.722" v="88" actId="478"/>
        <pc:sldMkLst>
          <pc:docMk/>
          <pc:sldMk cId="64719004" sldId="2330"/>
        </pc:sldMkLst>
        <pc:spChg chg="add del mod">
          <ac:chgData name="Shannon Murphy" userId="4a87e6a7-e051-43e4-94ce-c6e5d1638525" providerId="ADAL" clId="{DC8F8F09-9D9B-4681-B13C-4267A340ABB1}" dt="2024-10-14T13:50:01.722" v="88" actId="478"/>
          <ac:spMkLst>
            <pc:docMk/>
            <pc:sldMk cId="64719004" sldId="2330"/>
            <ac:spMk id="4" creationId="{DF293BE1-3123-F3D7-7B50-F8A7D2E83695}"/>
          </ac:spMkLst>
        </pc:spChg>
      </pc:sldChg>
      <pc:sldChg chg="addSp delSp modSp mod">
        <pc:chgData name="Shannon Murphy" userId="4a87e6a7-e051-43e4-94ce-c6e5d1638525" providerId="ADAL" clId="{DC8F8F09-9D9B-4681-B13C-4267A340ABB1}" dt="2024-10-14T13:50:04.393" v="89" actId="478"/>
        <pc:sldMkLst>
          <pc:docMk/>
          <pc:sldMk cId="2137063607" sldId="2476"/>
        </pc:sldMkLst>
        <pc:spChg chg="add del mod">
          <ac:chgData name="Shannon Murphy" userId="4a87e6a7-e051-43e4-94ce-c6e5d1638525" providerId="ADAL" clId="{DC8F8F09-9D9B-4681-B13C-4267A340ABB1}" dt="2024-10-14T13:50:04.393" v="89" actId="478"/>
          <ac:spMkLst>
            <pc:docMk/>
            <pc:sldMk cId="2137063607" sldId="2476"/>
            <ac:spMk id="7" creationId="{3A4E4AE4-C88E-D24E-0607-00D22FF3268F}"/>
          </ac:spMkLst>
        </pc:spChg>
        <pc:picChg chg="del mod">
          <ac:chgData name="Shannon Murphy" userId="4a87e6a7-e051-43e4-94ce-c6e5d1638525" providerId="ADAL" clId="{DC8F8F09-9D9B-4681-B13C-4267A340ABB1}" dt="2024-10-14T13:44:19.093" v="6" actId="478"/>
          <ac:picMkLst>
            <pc:docMk/>
            <pc:sldMk cId="2137063607" sldId="2476"/>
            <ac:picMk id="3" creationId="{2FCC3A89-B0B7-9D09-32EA-E4AF072B5F5B}"/>
          </ac:picMkLst>
        </pc:picChg>
      </pc:sldChg>
      <pc:sldChg chg="addSp delSp modSp mod">
        <pc:chgData name="Shannon Murphy" userId="4a87e6a7-e051-43e4-94ce-c6e5d1638525" providerId="ADAL" clId="{DC8F8F09-9D9B-4681-B13C-4267A340ABB1}" dt="2024-10-14T13:49:52.319" v="85" actId="478"/>
        <pc:sldMkLst>
          <pc:docMk/>
          <pc:sldMk cId="4009250447" sldId="2485"/>
        </pc:sldMkLst>
        <pc:spChg chg="add del mod">
          <ac:chgData name="Shannon Murphy" userId="4a87e6a7-e051-43e4-94ce-c6e5d1638525" providerId="ADAL" clId="{DC8F8F09-9D9B-4681-B13C-4267A340ABB1}" dt="2024-10-14T13:49:52.319" v="85" actId="478"/>
          <ac:spMkLst>
            <pc:docMk/>
            <pc:sldMk cId="4009250447" sldId="2485"/>
            <ac:spMk id="4" creationId="{ED06BD67-F42F-07D1-8337-E3F67CF1C202}"/>
          </ac:spMkLst>
        </pc:spChg>
      </pc:sldChg>
      <pc:sldChg chg="addSp delSp modSp mod">
        <pc:chgData name="Shannon Murphy" userId="4a87e6a7-e051-43e4-94ce-c6e5d1638525" providerId="ADAL" clId="{DC8F8F09-9D9B-4681-B13C-4267A340ABB1}" dt="2024-10-14T13:49:54.843" v="86" actId="478"/>
        <pc:sldMkLst>
          <pc:docMk/>
          <pc:sldMk cId="1427585193" sldId="2500"/>
        </pc:sldMkLst>
        <pc:spChg chg="add del mod">
          <ac:chgData name="Shannon Murphy" userId="4a87e6a7-e051-43e4-94ce-c6e5d1638525" providerId="ADAL" clId="{DC8F8F09-9D9B-4681-B13C-4267A340ABB1}" dt="2024-10-14T13:49:54.843" v="86" actId="478"/>
          <ac:spMkLst>
            <pc:docMk/>
            <pc:sldMk cId="1427585193" sldId="2500"/>
            <ac:spMk id="4" creationId="{69CD7D47-874B-8150-7F40-32D71AA8CEF4}"/>
          </ac:spMkLst>
        </pc:spChg>
      </pc:sldChg>
      <pc:sldChg chg="addSp delSp modSp mod ord">
        <pc:chgData name="Shannon Murphy" userId="4a87e6a7-e051-43e4-94ce-c6e5d1638525" providerId="ADAL" clId="{DC8F8F09-9D9B-4681-B13C-4267A340ABB1}" dt="2024-10-14T13:49:49.802" v="84" actId="478"/>
        <pc:sldMkLst>
          <pc:docMk/>
          <pc:sldMk cId="3932003154" sldId="2515"/>
        </pc:sldMkLst>
        <pc:spChg chg="add del mod">
          <ac:chgData name="Shannon Murphy" userId="4a87e6a7-e051-43e4-94ce-c6e5d1638525" providerId="ADAL" clId="{DC8F8F09-9D9B-4681-B13C-4267A340ABB1}" dt="2024-10-14T13:49:49.802" v="84" actId="478"/>
          <ac:spMkLst>
            <pc:docMk/>
            <pc:sldMk cId="3932003154" sldId="2515"/>
            <ac:spMk id="2" creationId="{3346B541-BCCE-0138-3EF6-CE43AD4CC7BC}"/>
          </ac:spMkLst>
        </pc:spChg>
        <pc:spChg chg="add mod">
          <ac:chgData name="Shannon Murphy" userId="4a87e6a7-e051-43e4-94ce-c6e5d1638525" providerId="ADAL" clId="{DC8F8F09-9D9B-4681-B13C-4267A340ABB1}" dt="2024-10-14T13:46:35.222" v="14"/>
          <ac:spMkLst>
            <pc:docMk/>
            <pc:sldMk cId="3932003154" sldId="2515"/>
            <ac:spMk id="5" creationId="{F4D53A92-D1D1-0278-1BDB-CD49F5B5A7E9}"/>
          </ac:spMkLst>
        </pc:spChg>
      </pc:sldChg>
      <pc:sldChg chg="addSp delSp modSp mod">
        <pc:chgData name="Shannon Murphy" userId="4a87e6a7-e051-43e4-94ce-c6e5d1638525" providerId="ADAL" clId="{DC8F8F09-9D9B-4681-B13C-4267A340ABB1}" dt="2024-10-14T13:49:43.298" v="83" actId="478"/>
        <pc:sldMkLst>
          <pc:docMk/>
          <pc:sldMk cId="1821589728" sldId="2523"/>
        </pc:sldMkLst>
        <pc:spChg chg="add del mod">
          <ac:chgData name="Shannon Murphy" userId="4a87e6a7-e051-43e4-94ce-c6e5d1638525" providerId="ADAL" clId="{DC8F8F09-9D9B-4681-B13C-4267A340ABB1}" dt="2024-10-14T13:49:43.298" v="83" actId="478"/>
          <ac:spMkLst>
            <pc:docMk/>
            <pc:sldMk cId="1821589728" sldId="2523"/>
            <ac:spMk id="3" creationId="{F155636F-AD66-D66E-491B-D4D86E8DBFC5}"/>
          </ac:spMkLst>
        </pc:spChg>
      </pc:sldChg>
      <pc:sldChg chg="addSp delSp modSp mod">
        <pc:chgData name="Shannon Murphy" userId="4a87e6a7-e051-43e4-94ce-c6e5d1638525" providerId="ADAL" clId="{DC8F8F09-9D9B-4681-B13C-4267A340ABB1}" dt="2024-10-14T13:51:35.103" v="98" actId="478"/>
        <pc:sldMkLst>
          <pc:docMk/>
          <pc:sldMk cId="2579554725" sldId="2525"/>
        </pc:sldMkLst>
        <pc:spChg chg="add del mod">
          <ac:chgData name="Shannon Murphy" userId="4a87e6a7-e051-43e4-94ce-c6e5d1638525" providerId="ADAL" clId="{DC8F8F09-9D9B-4681-B13C-4267A340ABB1}" dt="2024-10-14T13:51:35.103" v="98" actId="478"/>
          <ac:spMkLst>
            <pc:docMk/>
            <pc:sldMk cId="2579554725" sldId="2525"/>
            <ac:spMk id="3" creationId="{96B60312-F092-1CE4-3100-93197D936324}"/>
          </ac:spMkLst>
        </pc:spChg>
      </pc:sldChg>
      <pc:sldChg chg="delSp mod">
        <pc:chgData name="Shannon Murphy" userId="4a87e6a7-e051-43e4-94ce-c6e5d1638525" providerId="ADAL" clId="{DC8F8F09-9D9B-4681-B13C-4267A340ABB1}" dt="2024-10-14T13:54:47.378" v="136" actId="478"/>
        <pc:sldMkLst>
          <pc:docMk/>
          <pc:sldMk cId="2278650375" sldId="2591"/>
        </pc:sldMkLst>
        <pc:spChg chg="del">
          <ac:chgData name="Shannon Murphy" userId="4a87e6a7-e051-43e4-94ce-c6e5d1638525" providerId="ADAL" clId="{DC8F8F09-9D9B-4681-B13C-4267A340ABB1}" dt="2024-10-14T13:54:47.378" v="136" actId="478"/>
          <ac:spMkLst>
            <pc:docMk/>
            <pc:sldMk cId="2278650375" sldId="2591"/>
            <ac:spMk id="5" creationId="{00000000-0000-0000-0000-000000000000}"/>
          </ac:spMkLst>
        </pc:spChg>
      </pc:sldChg>
      <pc:sldChg chg="addSp delSp modSp add del mod">
        <pc:chgData name="Shannon Murphy" userId="4a87e6a7-e051-43e4-94ce-c6e5d1638525" providerId="ADAL" clId="{DC8F8F09-9D9B-4681-B13C-4267A340ABB1}" dt="2024-10-14T13:49:12.814" v="76" actId="47"/>
        <pc:sldMkLst>
          <pc:docMk/>
          <pc:sldMk cId="2526935159" sldId="2606"/>
        </pc:sldMkLst>
        <pc:spChg chg="del">
          <ac:chgData name="Shannon Murphy" userId="4a87e6a7-e051-43e4-94ce-c6e5d1638525" providerId="ADAL" clId="{DC8F8F09-9D9B-4681-B13C-4267A340ABB1}" dt="2024-10-14T13:48:25.663" v="59" actId="21"/>
          <ac:spMkLst>
            <pc:docMk/>
            <pc:sldMk cId="2526935159" sldId="2606"/>
            <ac:spMk id="2" creationId="{817AE7EF-C94C-CBFA-B16B-822863EAA60D}"/>
          </ac:spMkLst>
        </pc:spChg>
        <pc:spChg chg="add mod">
          <ac:chgData name="Shannon Murphy" userId="4a87e6a7-e051-43e4-94ce-c6e5d1638525" providerId="ADAL" clId="{DC8F8F09-9D9B-4681-B13C-4267A340ABB1}" dt="2024-10-14T13:47:15.674" v="35"/>
          <ac:spMkLst>
            <pc:docMk/>
            <pc:sldMk cId="2526935159" sldId="2606"/>
            <ac:spMk id="3" creationId="{6726BC91-712C-B7EA-A883-0CFBCF326CD5}"/>
          </ac:spMkLst>
        </pc:spChg>
        <pc:spChg chg="add del mod">
          <ac:chgData name="Shannon Murphy" userId="4a87e6a7-e051-43e4-94ce-c6e5d1638525" providerId="ADAL" clId="{DC8F8F09-9D9B-4681-B13C-4267A340ABB1}" dt="2024-10-14T13:49:09.064" v="72" actId="478"/>
          <ac:spMkLst>
            <pc:docMk/>
            <pc:sldMk cId="2526935159" sldId="2606"/>
            <ac:spMk id="12" creationId="{7D4419CB-F9E7-7CF3-B1D5-7EF867788D61}"/>
          </ac:spMkLst>
        </pc:spChg>
        <pc:grpChg chg="add del mod">
          <ac:chgData name="Shannon Murphy" userId="4a87e6a7-e051-43e4-94ce-c6e5d1638525" providerId="ADAL" clId="{DC8F8F09-9D9B-4681-B13C-4267A340ABB1}" dt="2024-10-14T13:49:09.999" v="74" actId="21"/>
          <ac:grpSpMkLst>
            <pc:docMk/>
            <pc:sldMk cId="2526935159" sldId="2606"/>
            <ac:grpSpMk id="10" creationId="{A0284DEC-97F3-DD2E-13EE-FFBC8626A187}"/>
          </ac:grpSpMkLst>
        </pc:grpChg>
      </pc:sldChg>
      <pc:sldChg chg="addSp delSp modSp mod">
        <pc:chgData name="Shannon Murphy" userId="4a87e6a7-e051-43e4-94ce-c6e5d1638525" providerId="ADAL" clId="{DC8F8F09-9D9B-4681-B13C-4267A340ABB1}" dt="2024-10-14T13:51:31.829" v="97" actId="478"/>
        <pc:sldMkLst>
          <pc:docMk/>
          <pc:sldMk cId="2821808040" sldId="2667"/>
        </pc:sldMkLst>
        <pc:spChg chg="add del mod">
          <ac:chgData name="Shannon Murphy" userId="4a87e6a7-e051-43e4-94ce-c6e5d1638525" providerId="ADAL" clId="{DC8F8F09-9D9B-4681-B13C-4267A340ABB1}" dt="2024-10-14T13:51:31.829" v="97" actId="478"/>
          <ac:spMkLst>
            <pc:docMk/>
            <pc:sldMk cId="2821808040" sldId="2667"/>
            <ac:spMk id="2" creationId="{1A9D0FE0-0C93-F640-DA3B-C465368C7165}"/>
          </ac:spMkLst>
        </pc:spChg>
      </pc:sldChg>
      <pc:sldChg chg="addSp modSp mod">
        <pc:chgData name="Shannon Murphy" userId="4a87e6a7-e051-43e4-94ce-c6e5d1638525" providerId="ADAL" clId="{DC8F8F09-9D9B-4681-B13C-4267A340ABB1}" dt="2024-10-14T13:54:01.303" v="133"/>
        <pc:sldMkLst>
          <pc:docMk/>
          <pc:sldMk cId="3037426876" sldId="2677"/>
        </pc:sldMkLst>
        <pc:spChg chg="add mod">
          <ac:chgData name="Shannon Murphy" userId="4a87e6a7-e051-43e4-94ce-c6e5d1638525" providerId="ADAL" clId="{DC8F8F09-9D9B-4681-B13C-4267A340ABB1}" dt="2024-10-14T13:54:01.303" v="133"/>
          <ac:spMkLst>
            <pc:docMk/>
            <pc:sldMk cId="3037426876" sldId="2677"/>
            <ac:spMk id="2" creationId="{0E871CF5-77C0-B24A-7778-54302A27E0BC}"/>
          </ac:spMkLst>
        </pc:spChg>
        <pc:grpChg chg="mod">
          <ac:chgData name="Shannon Murphy" userId="4a87e6a7-e051-43e4-94ce-c6e5d1638525" providerId="ADAL" clId="{DC8F8F09-9D9B-4681-B13C-4267A340ABB1}" dt="2024-10-14T13:53:50.811" v="132" actId="1076"/>
          <ac:grpSpMkLst>
            <pc:docMk/>
            <pc:sldMk cId="3037426876" sldId="2677"/>
            <ac:grpSpMk id="21" creationId="{87B63E47-36E7-A585-94B0-0B621CC3E51E}"/>
          </ac:grpSpMkLst>
        </pc:grpChg>
      </pc:sldChg>
      <pc:sldChg chg="addSp delSp modSp mod">
        <pc:chgData name="Shannon Murphy" userId="4a87e6a7-e051-43e4-94ce-c6e5d1638525" providerId="ADAL" clId="{DC8F8F09-9D9B-4681-B13C-4267A340ABB1}" dt="2024-10-14T14:01:47.898" v="139"/>
        <pc:sldMkLst>
          <pc:docMk/>
          <pc:sldMk cId="3160450809" sldId="2684"/>
        </pc:sldMkLst>
        <pc:spChg chg="add mod">
          <ac:chgData name="Shannon Murphy" userId="4a87e6a7-e051-43e4-94ce-c6e5d1638525" providerId="ADAL" clId="{DC8F8F09-9D9B-4681-B13C-4267A340ABB1}" dt="2024-10-14T14:01:47.898" v="139"/>
          <ac:spMkLst>
            <pc:docMk/>
            <pc:sldMk cId="3160450809" sldId="2684"/>
            <ac:spMk id="6" creationId="{B8812974-EBAB-2D75-5B84-728648AC6056}"/>
          </ac:spMkLst>
        </pc:spChg>
        <pc:spChg chg="del">
          <ac:chgData name="Shannon Murphy" userId="4a87e6a7-e051-43e4-94ce-c6e5d1638525" providerId="ADAL" clId="{DC8F8F09-9D9B-4681-B13C-4267A340ABB1}" dt="2024-10-14T14:01:41.149" v="138" actId="478"/>
          <ac:spMkLst>
            <pc:docMk/>
            <pc:sldMk cId="3160450809" sldId="2684"/>
            <ac:spMk id="9" creationId="{5783CF1D-B2C8-E953-3A47-174A5B18B434}"/>
          </ac:spMkLst>
        </pc:spChg>
      </pc:sldChg>
      <pc:sldChg chg="addSp delSp modSp del mod">
        <pc:chgData name="Shannon Murphy" userId="4a87e6a7-e051-43e4-94ce-c6e5d1638525" providerId="ADAL" clId="{DC8F8F09-9D9B-4681-B13C-4267A340ABB1}" dt="2024-11-06T14:56:09.323" v="156" actId="47"/>
        <pc:sldMkLst>
          <pc:docMk/>
          <pc:sldMk cId="678078963" sldId="2687"/>
        </pc:sldMkLst>
        <pc:spChg chg="add mod">
          <ac:chgData name="Shannon Murphy" userId="4a87e6a7-e051-43e4-94ce-c6e5d1638525" providerId="ADAL" clId="{DC8F8F09-9D9B-4681-B13C-4267A340ABB1}" dt="2024-10-14T14:02:15.598" v="147" actId="403"/>
          <ac:spMkLst>
            <pc:docMk/>
            <pc:sldMk cId="678078963" sldId="2687"/>
            <ac:spMk id="3" creationId="{30620CCC-5D49-766E-EBD6-621FE11ED2CC}"/>
          </ac:spMkLst>
        </pc:spChg>
        <pc:spChg chg="del">
          <ac:chgData name="Shannon Murphy" userId="4a87e6a7-e051-43e4-94ce-c6e5d1638525" providerId="ADAL" clId="{DC8F8F09-9D9B-4681-B13C-4267A340ABB1}" dt="2024-10-14T14:01:58.160" v="142" actId="478"/>
          <ac:spMkLst>
            <pc:docMk/>
            <pc:sldMk cId="678078963" sldId="2687"/>
            <ac:spMk id="4" creationId="{4F954872-604C-ACF8-4541-C09A787A7739}"/>
          </ac:spMkLst>
        </pc:spChg>
        <pc:picChg chg="del">
          <ac:chgData name="Shannon Murphy" userId="4a87e6a7-e051-43e4-94ce-c6e5d1638525" providerId="ADAL" clId="{DC8F8F09-9D9B-4681-B13C-4267A340ABB1}" dt="2024-10-14T13:45:53.577" v="10" actId="478"/>
          <ac:picMkLst>
            <pc:docMk/>
            <pc:sldMk cId="678078963" sldId="2687"/>
            <ac:picMk id="6" creationId="{0E42B6A7-9C82-BEDD-FF1B-B017ACD85C9B}"/>
          </ac:picMkLst>
        </pc:picChg>
      </pc:sldChg>
      <pc:sldChg chg="addSp delSp modSp mod">
        <pc:chgData name="Shannon Murphy" userId="4a87e6a7-e051-43e4-94ce-c6e5d1638525" providerId="ADAL" clId="{DC8F8F09-9D9B-4681-B13C-4267A340ABB1}" dt="2024-10-14T14:01:53.186" v="141"/>
        <pc:sldMkLst>
          <pc:docMk/>
          <pc:sldMk cId="3310732237" sldId="2688"/>
        </pc:sldMkLst>
        <pc:spChg chg="add mod">
          <ac:chgData name="Shannon Murphy" userId="4a87e6a7-e051-43e4-94ce-c6e5d1638525" providerId="ADAL" clId="{DC8F8F09-9D9B-4681-B13C-4267A340ABB1}" dt="2024-10-14T14:01:53.186" v="141"/>
          <ac:spMkLst>
            <pc:docMk/>
            <pc:sldMk cId="3310732237" sldId="2688"/>
            <ac:spMk id="3" creationId="{84B196BF-01EA-AD0C-C310-35EF6CD9F9D6}"/>
          </ac:spMkLst>
        </pc:spChg>
        <pc:spChg chg="del">
          <ac:chgData name="Shannon Murphy" userId="4a87e6a7-e051-43e4-94ce-c6e5d1638525" providerId="ADAL" clId="{DC8F8F09-9D9B-4681-B13C-4267A340ABB1}" dt="2024-10-14T14:01:52.186" v="140" actId="478"/>
          <ac:spMkLst>
            <pc:docMk/>
            <pc:sldMk cId="3310732237" sldId="2688"/>
            <ac:spMk id="4" creationId="{53E70826-7093-41CE-A389-F824225383DF}"/>
          </ac:spMkLst>
        </pc:spChg>
      </pc:sldChg>
      <pc:sldChg chg="delSp mod">
        <pc:chgData name="Shannon Murphy" userId="4a87e6a7-e051-43e4-94ce-c6e5d1638525" providerId="ADAL" clId="{DC8F8F09-9D9B-4681-B13C-4267A340ABB1}" dt="2024-10-14T13:45:10.276" v="7" actId="478"/>
        <pc:sldMkLst>
          <pc:docMk/>
          <pc:sldMk cId="1571822806" sldId="2689"/>
        </pc:sldMkLst>
        <pc:picChg chg="del">
          <ac:chgData name="Shannon Murphy" userId="4a87e6a7-e051-43e4-94ce-c6e5d1638525" providerId="ADAL" clId="{DC8F8F09-9D9B-4681-B13C-4267A340ABB1}" dt="2024-10-14T13:45:10.276" v="7" actId="478"/>
          <ac:picMkLst>
            <pc:docMk/>
            <pc:sldMk cId="1571822806" sldId="2689"/>
            <ac:picMk id="3" creationId="{2FCC3A89-B0B7-9D09-32EA-E4AF072B5F5B}"/>
          </ac:picMkLst>
        </pc:picChg>
      </pc:sldChg>
      <pc:sldChg chg="delSp mod">
        <pc:chgData name="Shannon Murphy" userId="4a87e6a7-e051-43e4-94ce-c6e5d1638525" providerId="ADAL" clId="{DC8F8F09-9D9B-4681-B13C-4267A340ABB1}" dt="2024-10-14T13:45:15.747" v="8" actId="478"/>
        <pc:sldMkLst>
          <pc:docMk/>
          <pc:sldMk cId="3707332672" sldId="2690"/>
        </pc:sldMkLst>
        <pc:picChg chg="del">
          <ac:chgData name="Shannon Murphy" userId="4a87e6a7-e051-43e4-94ce-c6e5d1638525" providerId="ADAL" clId="{DC8F8F09-9D9B-4681-B13C-4267A340ABB1}" dt="2024-10-14T13:45:15.747" v="8" actId="478"/>
          <ac:picMkLst>
            <pc:docMk/>
            <pc:sldMk cId="3707332672" sldId="2690"/>
            <ac:picMk id="3" creationId="{2FCC3A89-B0B7-9D09-32EA-E4AF072B5F5B}"/>
          </ac:picMkLst>
        </pc:picChg>
      </pc:sldChg>
      <pc:sldChg chg="delSp mod">
        <pc:chgData name="Shannon Murphy" userId="4a87e6a7-e051-43e4-94ce-c6e5d1638525" providerId="ADAL" clId="{DC8F8F09-9D9B-4681-B13C-4267A340ABB1}" dt="2024-10-14T13:45:23.522" v="9" actId="478"/>
        <pc:sldMkLst>
          <pc:docMk/>
          <pc:sldMk cId="3478971533" sldId="2691"/>
        </pc:sldMkLst>
        <pc:picChg chg="del">
          <ac:chgData name="Shannon Murphy" userId="4a87e6a7-e051-43e4-94ce-c6e5d1638525" providerId="ADAL" clId="{DC8F8F09-9D9B-4681-B13C-4267A340ABB1}" dt="2024-10-14T13:45:23.522" v="9" actId="478"/>
          <ac:picMkLst>
            <pc:docMk/>
            <pc:sldMk cId="3478971533" sldId="2691"/>
            <ac:picMk id="3" creationId="{2FCC3A89-B0B7-9D09-32EA-E4AF072B5F5B}"/>
          </ac:picMkLst>
        </pc:picChg>
      </pc:sldChg>
      <pc:sldChg chg="addSp delSp modSp add mod">
        <pc:chgData name="Shannon Murphy" userId="4a87e6a7-e051-43e4-94ce-c6e5d1638525" providerId="ADAL" clId="{DC8F8F09-9D9B-4681-B13C-4267A340ABB1}" dt="2024-10-14T13:51:39.374" v="99" actId="478"/>
        <pc:sldMkLst>
          <pc:docMk/>
          <pc:sldMk cId="930120761" sldId="2692"/>
        </pc:sldMkLst>
        <pc:spChg chg="del">
          <ac:chgData name="Shannon Murphy" userId="4a87e6a7-e051-43e4-94ce-c6e5d1638525" providerId="ADAL" clId="{DC8F8F09-9D9B-4681-B13C-4267A340ABB1}" dt="2024-10-14T13:51:39.374" v="99" actId="478"/>
          <ac:spMkLst>
            <pc:docMk/>
            <pc:sldMk cId="930120761" sldId="2692"/>
            <ac:spMk id="2" creationId="{1A9D0FE0-0C93-F640-DA3B-C465368C7165}"/>
          </ac:spMkLst>
        </pc:spChg>
        <pc:spChg chg="add del mod">
          <ac:chgData name="Shannon Murphy" userId="4a87e6a7-e051-43e4-94ce-c6e5d1638525" providerId="ADAL" clId="{DC8F8F09-9D9B-4681-B13C-4267A340ABB1}" dt="2024-10-14T13:47:58.345" v="50" actId="478"/>
          <ac:spMkLst>
            <pc:docMk/>
            <pc:sldMk cId="930120761" sldId="2692"/>
            <ac:spMk id="5" creationId="{4D79FFB3-54EC-9C01-EC0D-EC0CF411087E}"/>
          </ac:spMkLst>
        </pc:spChg>
        <pc:spChg chg="del">
          <ac:chgData name="Shannon Murphy" userId="4a87e6a7-e051-43e4-94ce-c6e5d1638525" providerId="ADAL" clId="{DC8F8F09-9D9B-4681-B13C-4267A340ABB1}" dt="2024-10-14T13:47:32.680" v="37" actId="478"/>
          <ac:spMkLst>
            <pc:docMk/>
            <pc:sldMk cId="930120761" sldId="2692"/>
            <ac:spMk id="6" creationId="{2A233C35-042D-3E43-9910-673EEA54F323}"/>
          </ac:spMkLst>
        </pc:spChg>
        <pc:spChg chg="del">
          <ac:chgData name="Shannon Murphy" userId="4a87e6a7-e051-43e4-94ce-c6e5d1638525" providerId="ADAL" clId="{DC8F8F09-9D9B-4681-B13C-4267A340ABB1}" dt="2024-10-14T13:47:34.508" v="38" actId="478"/>
          <ac:spMkLst>
            <pc:docMk/>
            <pc:sldMk cId="930120761" sldId="2692"/>
            <ac:spMk id="8" creationId="{1E2B901F-BEAC-9136-02DA-4D867A63B160}"/>
          </ac:spMkLst>
        </pc:spChg>
        <pc:spChg chg="add del mod">
          <ac:chgData name="Shannon Murphy" userId="4a87e6a7-e051-43e4-94ce-c6e5d1638525" providerId="ADAL" clId="{DC8F8F09-9D9B-4681-B13C-4267A340ABB1}" dt="2024-10-14T13:47:46.478" v="41" actId="478"/>
          <ac:spMkLst>
            <pc:docMk/>
            <pc:sldMk cId="930120761" sldId="2692"/>
            <ac:spMk id="9" creationId="{6AA2614F-F964-CBFD-8769-068354BDD4D2}"/>
          </ac:spMkLst>
        </pc:spChg>
        <pc:spChg chg="add del mod">
          <ac:chgData name="Shannon Murphy" userId="4a87e6a7-e051-43e4-94ce-c6e5d1638525" providerId="ADAL" clId="{DC8F8F09-9D9B-4681-B13C-4267A340ABB1}" dt="2024-10-14T13:47:50.662" v="43" actId="478"/>
          <ac:spMkLst>
            <pc:docMk/>
            <pc:sldMk cId="930120761" sldId="2692"/>
            <ac:spMk id="13" creationId="{74BB1EE1-41C0-1445-D869-894002EA5939}"/>
          </ac:spMkLst>
        </pc:spChg>
        <pc:spChg chg="add del mod">
          <ac:chgData name="Shannon Murphy" userId="4a87e6a7-e051-43e4-94ce-c6e5d1638525" providerId="ADAL" clId="{DC8F8F09-9D9B-4681-B13C-4267A340ABB1}" dt="2024-10-14T13:47:59.580" v="51" actId="478"/>
          <ac:spMkLst>
            <pc:docMk/>
            <pc:sldMk cId="930120761" sldId="2692"/>
            <ac:spMk id="16" creationId="{69227E46-65A5-4679-D0A0-3D5B932D05FA}"/>
          </ac:spMkLst>
        </pc:spChg>
        <pc:spChg chg="add mod">
          <ac:chgData name="Shannon Murphy" userId="4a87e6a7-e051-43e4-94ce-c6e5d1638525" providerId="ADAL" clId="{DC8F8F09-9D9B-4681-B13C-4267A340ABB1}" dt="2024-10-14T13:48:29.750" v="60"/>
          <ac:spMkLst>
            <pc:docMk/>
            <pc:sldMk cId="930120761" sldId="2692"/>
            <ac:spMk id="18" creationId="{817AE7EF-C94C-CBFA-B16B-822863EAA60D}"/>
          </ac:spMkLst>
        </pc:spChg>
        <pc:grpChg chg="add mod">
          <ac:chgData name="Shannon Murphy" userId="4a87e6a7-e051-43e4-94ce-c6e5d1638525" providerId="ADAL" clId="{DC8F8F09-9D9B-4681-B13C-4267A340ABB1}" dt="2024-10-14T13:49:11.561" v="75" actId="1076"/>
          <ac:grpSpMkLst>
            <pc:docMk/>
            <pc:sldMk cId="930120761" sldId="2692"/>
            <ac:grpSpMk id="20" creationId="{A0284DEC-97F3-DD2E-13EE-FFBC8626A187}"/>
          </ac:grpSpMkLst>
        </pc:grpChg>
        <pc:grpChg chg="mod">
          <ac:chgData name="Shannon Murphy" userId="4a87e6a7-e051-43e4-94ce-c6e5d1638525" providerId="ADAL" clId="{DC8F8F09-9D9B-4681-B13C-4267A340ABB1}" dt="2024-10-14T13:48:39.112" v="64"/>
          <ac:grpSpMkLst>
            <pc:docMk/>
            <pc:sldMk cId="930120761" sldId="2692"/>
            <ac:grpSpMk id="23" creationId="{D31403F4-DC09-98BE-A672-541CAB9F9375}"/>
          </ac:grpSpMkLst>
        </pc:grpChg>
        <pc:graphicFrameChg chg="del mod">
          <ac:chgData name="Shannon Murphy" userId="4a87e6a7-e051-43e4-94ce-c6e5d1638525" providerId="ADAL" clId="{DC8F8F09-9D9B-4681-B13C-4267A340ABB1}" dt="2024-10-14T13:47:56.635" v="49" actId="478"/>
          <ac:graphicFrameMkLst>
            <pc:docMk/>
            <pc:sldMk cId="930120761" sldId="2692"/>
            <ac:graphicFrameMk id="10" creationId="{FD880304-23A8-3697-FBB3-C2F10006A66F}"/>
          </ac:graphicFrameMkLst>
        </pc:graphicFrameChg>
        <pc:graphicFrameChg chg="del mod">
          <ac:chgData name="Shannon Murphy" userId="4a87e6a7-e051-43e4-94ce-c6e5d1638525" providerId="ADAL" clId="{DC8F8F09-9D9B-4681-B13C-4267A340ABB1}" dt="2024-10-14T13:47:44.932" v="40" actId="478"/>
          <ac:graphicFrameMkLst>
            <pc:docMk/>
            <pc:sldMk cId="930120761" sldId="2692"/>
            <ac:graphicFrameMk id="11" creationId="{A7157F94-34AA-1530-A136-767D2B981968}"/>
          </ac:graphicFrameMkLst>
        </pc:graphicFrameChg>
        <pc:graphicFrameChg chg="mod">
          <ac:chgData name="Shannon Murphy" userId="4a87e6a7-e051-43e4-94ce-c6e5d1638525" providerId="ADAL" clId="{DC8F8F09-9D9B-4681-B13C-4267A340ABB1}" dt="2024-10-14T13:48:39.112" v="64"/>
          <ac:graphicFrameMkLst>
            <pc:docMk/>
            <pc:sldMk cId="930120761" sldId="2692"/>
            <ac:graphicFrameMk id="22" creationId="{0DDCCBBE-4E44-A5AA-B3C3-B5DF9174BBC3}"/>
          </ac:graphicFrameMkLst>
        </pc:graphicFrameChg>
        <pc:picChg chg="del">
          <ac:chgData name="Shannon Murphy" userId="4a87e6a7-e051-43e4-94ce-c6e5d1638525" providerId="ADAL" clId="{DC8F8F09-9D9B-4681-B13C-4267A340ABB1}" dt="2024-10-14T13:47:47.553" v="42" actId="478"/>
          <ac:picMkLst>
            <pc:docMk/>
            <pc:sldMk cId="930120761" sldId="2692"/>
            <ac:picMk id="15" creationId="{87484883-F4A3-93F7-4EE1-DA895B8A627A}"/>
          </ac:picMkLst>
        </pc:picChg>
        <pc:picChg chg="del">
          <ac:chgData name="Shannon Murphy" userId="4a87e6a7-e051-43e4-94ce-c6e5d1638525" providerId="ADAL" clId="{DC8F8F09-9D9B-4681-B13C-4267A340ABB1}" dt="2024-10-14T13:48:01.870" v="54" actId="478"/>
          <ac:picMkLst>
            <pc:docMk/>
            <pc:sldMk cId="930120761" sldId="2692"/>
            <ac:picMk id="17" creationId="{D72C3C09-F981-828F-3F70-64E9CB188989}"/>
          </ac:picMkLst>
        </pc:picChg>
        <pc:picChg chg="del">
          <ac:chgData name="Shannon Murphy" userId="4a87e6a7-e051-43e4-94ce-c6e5d1638525" providerId="ADAL" clId="{DC8F8F09-9D9B-4681-B13C-4267A340ABB1}" dt="2024-10-14T13:47:51.975" v="45" actId="478"/>
          <ac:picMkLst>
            <pc:docMk/>
            <pc:sldMk cId="930120761" sldId="2692"/>
            <ac:picMk id="19" creationId="{9AD12F17-5A0A-7975-94C4-C7E95D58B501}"/>
          </ac:picMkLst>
        </pc:picChg>
        <pc:picChg chg="del">
          <ac:chgData name="Shannon Murphy" userId="4a87e6a7-e051-43e4-94ce-c6e5d1638525" providerId="ADAL" clId="{DC8F8F09-9D9B-4681-B13C-4267A340ABB1}" dt="2024-10-14T13:48:01.203" v="53" actId="478"/>
          <ac:picMkLst>
            <pc:docMk/>
            <pc:sldMk cId="930120761" sldId="2692"/>
            <ac:picMk id="21" creationId="{E7D35C04-560E-71DC-E9A5-8C5C261765AD}"/>
          </ac:picMkLst>
        </pc:picChg>
        <pc:picChg chg="mod">
          <ac:chgData name="Shannon Murphy" userId="4a87e6a7-e051-43e4-94ce-c6e5d1638525" providerId="ADAL" clId="{DC8F8F09-9D9B-4681-B13C-4267A340ABB1}" dt="2024-10-14T13:48:39.112" v="64"/>
          <ac:picMkLst>
            <pc:docMk/>
            <pc:sldMk cId="930120761" sldId="2692"/>
            <ac:picMk id="24" creationId="{0BFFAA01-E84A-7680-FAC6-961E836603F1}"/>
          </ac:picMkLst>
        </pc:picChg>
        <pc:picChg chg="del">
          <ac:chgData name="Shannon Murphy" userId="4a87e6a7-e051-43e4-94ce-c6e5d1638525" providerId="ADAL" clId="{DC8F8F09-9D9B-4681-B13C-4267A340ABB1}" dt="2024-10-14T13:47:51.509" v="44" actId="478"/>
          <ac:picMkLst>
            <pc:docMk/>
            <pc:sldMk cId="930120761" sldId="2692"/>
            <ac:picMk id="25" creationId="{67432F18-E7E3-5323-17E3-13A86310DA0A}"/>
          </ac:picMkLst>
        </pc:picChg>
        <pc:picChg chg="mod">
          <ac:chgData name="Shannon Murphy" userId="4a87e6a7-e051-43e4-94ce-c6e5d1638525" providerId="ADAL" clId="{DC8F8F09-9D9B-4681-B13C-4267A340ABB1}" dt="2024-10-14T13:48:39.112" v="64"/>
          <ac:picMkLst>
            <pc:docMk/>
            <pc:sldMk cId="930120761" sldId="2692"/>
            <ac:picMk id="26" creationId="{AEC7012E-7486-19AB-3D62-A6507AC775C1}"/>
          </ac:picMkLst>
        </pc:picChg>
        <pc:picChg chg="del">
          <ac:chgData name="Shannon Murphy" userId="4a87e6a7-e051-43e4-94ce-c6e5d1638525" providerId="ADAL" clId="{DC8F8F09-9D9B-4681-B13C-4267A340ABB1}" dt="2024-10-14T13:48:00.559" v="52" actId="478"/>
          <ac:picMkLst>
            <pc:docMk/>
            <pc:sldMk cId="930120761" sldId="2692"/>
            <ac:picMk id="27" creationId="{CEEC9E58-CE2C-6E95-1CE9-BF9C5DF0ACC2}"/>
          </ac:picMkLst>
        </pc:picChg>
        <pc:picChg chg="mod">
          <ac:chgData name="Shannon Murphy" userId="4a87e6a7-e051-43e4-94ce-c6e5d1638525" providerId="ADAL" clId="{DC8F8F09-9D9B-4681-B13C-4267A340ABB1}" dt="2024-10-14T13:48:39.112" v="64"/>
          <ac:picMkLst>
            <pc:docMk/>
            <pc:sldMk cId="930120761" sldId="2692"/>
            <ac:picMk id="28" creationId="{BB7FA748-9858-F50B-D824-E623717258CC}"/>
          </ac:picMkLst>
        </pc:picChg>
        <pc:picChg chg="del">
          <ac:chgData name="Shannon Murphy" userId="4a87e6a7-e051-43e4-94ce-c6e5d1638525" providerId="ADAL" clId="{DC8F8F09-9D9B-4681-B13C-4267A340ABB1}" dt="2024-10-14T13:47:53.640" v="47" actId="478"/>
          <ac:picMkLst>
            <pc:docMk/>
            <pc:sldMk cId="930120761" sldId="2692"/>
            <ac:picMk id="31" creationId="{2E8630E2-663F-0B9A-7F84-C2D0FD413288}"/>
          </ac:picMkLst>
        </pc:picChg>
        <pc:picChg chg="del">
          <ac:chgData name="Shannon Murphy" userId="4a87e6a7-e051-43e4-94ce-c6e5d1638525" providerId="ADAL" clId="{DC8F8F09-9D9B-4681-B13C-4267A340ABB1}" dt="2024-10-14T13:47:52.513" v="46" actId="478"/>
          <ac:picMkLst>
            <pc:docMk/>
            <pc:sldMk cId="930120761" sldId="2692"/>
            <ac:picMk id="33" creationId="{C674BBC6-B281-3509-67A7-CD429FDD228F}"/>
          </ac:picMkLst>
        </pc:picChg>
      </pc:sldChg>
      <pc:sldChg chg="addSp modSp new mod">
        <pc:chgData name="Shannon Murphy" userId="4a87e6a7-e051-43e4-94ce-c6e5d1638525" providerId="ADAL" clId="{DC8F8F09-9D9B-4681-B13C-4267A340ABB1}" dt="2024-10-14T13:53:12.445" v="129"/>
        <pc:sldMkLst>
          <pc:docMk/>
          <pc:sldMk cId="403039725" sldId="2693"/>
        </pc:sldMkLst>
        <pc:spChg chg="mod">
          <ac:chgData name="Shannon Murphy" userId="4a87e6a7-e051-43e4-94ce-c6e5d1638525" providerId="ADAL" clId="{DC8F8F09-9D9B-4681-B13C-4267A340ABB1}" dt="2024-10-14T13:52:42.633" v="124" actId="5793"/>
          <ac:spMkLst>
            <pc:docMk/>
            <pc:sldMk cId="403039725" sldId="2693"/>
            <ac:spMk id="2" creationId="{471B045A-B9EE-5B8F-A05A-11F39CB51650}"/>
          </ac:spMkLst>
        </pc:spChg>
        <pc:graphicFrameChg chg="add mod">
          <ac:chgData name="Shannon Murphy" userId="4a87e6a7-e051-43e4-94ce-c6e5d1638525" providerId="ADAL" clId="{DC8F8F09-9D9B-4681-B13C-4267A340ABB1}" dt="2024-10-14T13:52:56.435" v="126"/>
          <ac:graphicFrameMkLst>
            <pc:docMk/>
            <pc:sldMk cId="403039725" sldId="2693"/>
            <ac:graphicFrameMk id="6" creationId="{FD7F17F7-24BC-304B-A53D-019353CE8F4A}"/>
          </ac:graphicFrameMkLst>
        </pc:graphicFrameChg>
        <pc:picChg chg="add mod">
          <ac:chgData name="Shannon Murphy" userId="4a87e6a7-e051-43e4-94ce-c6e5d1638525" providerId="ADAL" clId="{DC8F8F09-9D9B-4681-B13C-4267A340ABB1}" dt="2024-10-14T13:53:12.445" v="129"/>
          <ac:picMkLst>
            <pc:docMk/>
            <pc:sldMk cId="403039725" sldId="2693"/>
            <ac:picMk id="21" creationId="{F92466D6-8B13-AA9B-7645-97B0234D79AD}"/>
          </ac:picMkLst>
        </pc:picChg>
        <pc:picChg chg="add mod">
          <ac:chgData name="Shannon Murphy" userId="4a87e6a7-e051-43e4-94ce-c6e5d1638525" providerId="ADAL" clId="{DC8F8F09-9D9B-4681-B13C-4267A340ABB1}" dt="2024-10-14T13:53:12.445" v="129"/>
          <ac:picMkLst>
            <pc:docMk/>
            <pc:sldMk cId="403039725" sldId="2693"/>
            <ac:picMk id="23" creationId="{3E50E56A-E45E-00D5-42B3-4C4A457E724A}"/>
          </ac:picMkLst>
        </pc:picChg>
        <pc:picChg chg="add mod">
          <ac:chgData name="Shannon Murphy" userId="4a87e6a7-e051-43e4-94ce-c6e5d1638525" providerId="ADAL" clId="{DC8F8F09-9D9B-4681-B13C-4267A340ABB1}" dt="2024-10-14T13:53:12.445" v="129"/>
          <ac:picMkLst>
            <pc:docMk/>
            <pc:sldMk cId="403039725" sldId="2693"/>
            <ac:picMk id="25" creationId="{DFBF9A56-B28C-7544-9F18-7EDA11D924CA}"/>
          </ac:picMkLst>
        </pc:picChg>
        <pc:picChg chg="add mod">
          <ac:chgData name="Shannon Murphy" userId="4a87e6a7-e051-43e4-94ce-c6e5d1638525" providerId="ADAL" clId="{DC8F8F09-9D9B-4681-B13C-4267A340ABB1}" dt="2024-10-14T13:53:12.445" v="129"/>
          <ac:picMkLst>
            <pc:docMk/>
            <pc:sldMk cId="403039725" sldId="2693"/>
            <ac:picMk id="27" creationId="{E95B4FF1-F377-78CF-79D0-380C01DD7CFB}"/>
          </ac:picMkLst>
        </pc:picChg>
      </pc:sldChg>
      <pc:sldChg chg="new del">
        <pc:chgData name="Shannon Murphy" userId="4a87e6a7-e051-43e4-94ce-c6e5d1638525" providerId="ADAL" clId="{DC8F8F09-9D9B-4681-B13C-4267A340ABB1}" dt="2024-10-14T13:48:19.840" v="58" actId="680"/>
        <pc:sldMkLst>
          <pc:docMk/>
          <pc:sldMk cId="910000273" sldId="2693"/>
        </pc:sldMkLst>
      </pc:sldChg>
      <pc:sldChg chg="new del">
        <pc:chgData name="Shannon Murphy" userId="4a87e6a7-e051-43e4-94ce-c6e5d1638525" providerId="ADAL" clId="{DC8F8F09-9D9B-4681-B13C-4267A340ABB1}" dt="2024-10-14T13:52:31.954" v="103" actId="47"/>
        <pc:sldMkLst>
          <pc:docMk/>
          <pc:sldMk cId="1436791030" sldId="2693"/>
        </pc:sldMkLst>
      </pc:sldChg>
      <pc:sldMasterChg chg="delSp mod delSldLayout">
        <pc:chgData name="Shannon Murphy" userId="4a87e6a7-e051-43e4-94ce-c6e5d1638525" providerId="ADAL" clId="{DC8F8F09-9D9B-4681-B13C-4267A340ABB1}" dt="2024-10-14T13:52:31.954" v="103" actId="47"/>
        <pc:sldMasterMkLst>
          <pc:docMk/>
          <pc:sldMasterMk cId="559301627" sldId="2147483660"/>
        </pc:sldMasterMkLst>
        <pc:picChg chg="del">
          <ac:chgData name="Shannon Murphy" userId="4a87e6a7-e051-43e4-94ce-c6e5d1638525" providerId="ADAL" clId="{DC8F8F09-9D9B-4681-B13C-4267A340ABB1}" dt="2024-10-14T13:41:52.834" v="4" actId="478"/>
          <ac:picMkLst>
            <pc:docMk/>
            <pc:sldMasterMk cId="559301627" sldId="2147483660"/>
            <ac:picMk id="8" creationId="{2DAFFCD2-95A7-D8D3-5161-BC8FBE7135BF}"/>
          </ac:picMkLst>
        </pc:picChg>
        <pc:sldLayoutChg chg="del">
          <pc:chgData name="Shannon Murphy" userId="4a87e6a7-e051-43e4-94ce-c6e5d1638525" providerId="ADAL" clId="{DC8F8F09-9D9B-4681-B13C-4267A340ABB1}" dt="2024-10-14T13:52:31.954" v="103" actId="47"/>
          <pc:sldLayoutMkLst>
            <pc:docMk/>
            <pc:sldMasterMk cId="559301627" sldId="2147483660"/>
            <pc:sldLayoutMk cId="2471044863" sldId="2147483724"/>
          </pc:sldLayoutMkLst>
        </pc:sldLayoutChg>
      </pc:sldMasterChg>
      <pc:sldMasterChg chg="add del addSldLayout delSldLayout">
        <pc:chgData name="Shannon Murphy" userId="4a87e6a7-e051-43e4-94ce-c6e5d1638525" providerId="ADAL" clId="{DC8F8F09-9D9B-4681-B13C-4267A340ABB1}" dt="2024-10-14T13:53:19.470" v="130" actId="47"/>
        <pc:sldMasterMkLst>
          <pc:docMk/>
          <pc:sldMasterMk cId="1651370455" sldId="2147483699"/>
        </pc:sldMasterMkLst>
        <pc:sldLayoutChg chg="add del">
          <pc:chgData name="Shannon Murphy" userId="4a87e6a7-e051-43e4-94ce-c6e5d1638525" providerId="ADAL" clId="{DC8F8F09-9D9B-4681-B13C-4267A340ABB1}" dt="2024-10-14T13:53:19.470" v="130" actId="47"/>
          <pc:sldLayoutMkLst>
            <pc:docMk/>
            <pc:sldMasterMk cId="1651370455" sldId="2147483699"/>
            <pc:sldLayoutMk cId="3916649820" sldId="2147483700"/>
          </pc:sldLayoutMkLst>
        </pc:sldLayoutChg>
        <pc:sldLayoutChg chg="add del">
          <pc:chgData name="Shannon Murphy" userId="4a87e6a7-e051-43e4-94ce-c6e5d1638525" providerId="ADAL" clId="{DC8F8F09-9D9B-4681-B13C-4267A340ABB1}" dt="2024-10-14T13:53:19.470" v="130" actId="47"/>
          <pc:sldLayoutMkLst>
            <pc:docMk/>
            <pc:sldMasterMk cId="1651370455" sldId="2147483699"/>
            <pc:sldLayoutMk cId="1456802481" sldId="2147483701"/>
          </pc:sldLayoutMkLst>
        </pc:sldLayoutChg>
        <pc:sldLayoutChg chg="add del">
          <pc:chgData name="Shannon Murphy" userId="4a87e6a7-e051-43e4-94ce-c6e5d1638525" providerId="ADAL" clId="{DC8F8F09-9D9B-4681-B13C-4267A340ABB1}" dt="2024-10-14T13:53:19.470" v="130" actId="47"/>
          <pc:sldLayoutMkLst>
            <pc:docMk/>
            <pc:sldMasterMk cId="1651370455" sldId="2147483699"/>
            <pc:sldLayoutMk cId="387918257" sldId="2147483702"/>
          </pc:sldLayoutMkLst>
        </pc:sldLayoutChg>
        <pc:sldLayoutChg chg="add del">
          <pc:chgData name="Shannon Murphy" userId="4a87e6a7-e051-43e4-94ce-c6e5d1638525" providerId="ADAL" clId="{DC8F8F09-9D9B-4681-B13C-4267A340ABB1}" dt="2024-10-14T13:53:19.470" v="130" actId="47"/>
          <pc:sldLayoutMkLst>
            <pc:docMk/>
            <pc:sldMasterMk cId="1651370455" sldId="2147483699"/>
            <pc:sldLayoutMk cId="4234175789" sldId="2147483703"/>
          </pc:sldLayoutMkLst>
        </pc:sldLayoutChg>
        <pc:sldLayoutChg chg="add del">
          <pc:chgData name="Shannon Murphy" userId="4a87e6a7-e051-43e4-94ce-c6e5d1638525" providerId="ADAL" clId="{DC8F8F09-9D9B-4681-B13C-4267A340ABB1}" dt="2024-10-14T13:53:19.470" v="130" actId="47"/>
          <pc:sldLayoutMkLst>
            <pc:docMk/>
            <pc:sldMasterMk cId="1651370455" sldId="2147483699"/>
            <pc:sldLayoutMk cId="776837563" sldId="2147483704"/>
          </pc:sldLayoutMkLst>
        </pc:sldLayoutChg>
        <pc:sldLayoutChg chg="add del">
          <pc:chgData name="Shannon Murphy" userId="4a87e6a7-e051-43e4-94ce-c6e5d1638525" providerId="ADAL" clId="{DC8F8F09-9D9B-4681-B13C-4267A340ABB1}" dt="2024-10-14T13:53:19.470" v="130" actId="47"/>
          <pc:sldLayoutMkLst>
            <pc:docMk/>
            <pc:sldMasterMk cId="1651370455" sldId="2147483699"/>
            <pc:sldLayoutMk cId="861500009" sldId="2147483705"/>
          </pc:sldLayoutMkLst>
        </pc:sldLayoutChg>
        <pc:sldLayoutChg chg="add del">
          <pc:chgData name="Shannon Murphy" userId="4a87e6a7-e051-43e4-94ce-c6e5d1638525" providerId="ADAL" clId="{DC8F8F09-9D9B-4681-B13C-4267A340ABB1}" dt="2024-10-14T13:53:19.470" v="130" actId="47"/>
          <pc:sldLayoutMkLst>
            <pc:docMk/>
            <pc:sldMasterMk cId="1651370455" sldId="2147483699"/>
            <pc:sldLayoutMk cId="1800408908" sldId="2147483706"/>
          </pc:sldLayoutMkLst>
        </pc:sldLayoutChg>
        <pc:sldLayoutChg chg="add del">
          <pc:chgData name="Shannon Murphy" userId="4a87e6a7-e051-43e4-94ce-c6e5d1638525" providerId="ADAL" clId="{DC8F8F09-9D9B-4681-B13C-4267A340ABB1}" dt="2024-10-14T13:53:19.470" v="130" actId="47"/>
          <pc:sldLayoutMkLst>
            <pc:docMk/>
            <pc:sldMasterMk cId="1651370455" sldId="2147483699"/>
            <pc:sldLayoutMk cId="2199648573" sldId="2147483707"/>
          </pc:sldLayoutMkLst>
        </pc:sldLayoutChg>
        <pc:sldLayoutChg chg="add del">
          <pc:chgData name="Shannon Murphy" userId="4a87e6a7-e051-43e4-94ce-c6e5d1638525" providerId="ADAL" clId="{DC8F8F09-9D9B-4681-B13C-4267A340ABB1}" dt="2024-10-14T13:53:19.470" v="130" actId="47"/>
          <pc:sldLayoutMkLst>
            <pc:docMk/>
            <pc:sldMasterMk cId="1651370455" sldId="2147483699"/>
            <pc:sldLayoutMk cId="2736897895" sldId="2147483708"/>
          </pc:sldLayoutMkLst>
        </pc:sldLayoutChg>
        <pc:sldLayoutChg chg="add del">
          <pc:chgData name="Shannon Murphy" userId="4a87e6a7-e051-43e4-94ce-c6e5d1638525" providerId="ADAL" clId="{DC8F8F09-9D9B-4681-B13C-4267A340ABB1}" dt="2024-10-14T13:53:19.470" v="130" actId="47"/>
          <pc:sldLayoutMkLst>
            <pc:docMk/>
            <pc:sldMasterMk cId="1651370455" sldId="2147483699"/>
            <pc:sldLayoutMk cId="930812141" sldId="2147483709"/>
          </pc:sldLayoutMkLst>
        </pc:sldLayoutChg>
        <pc:sldLayoutChg chg="add del">
          <pc:chgData name="Shannon Murphy" userId="4a87e6a7-e051-43e4-94ce-c6e5d1638525" providerId="ADAL" clId="{DC8F8F09-9D9B-4681-B13C-4267A340ABB1}" dt="2024-10-14T13:53:19.470" v="130" actId="47"/>
          <pc:sldLayoutMkLst>
            <pc:docMk/>
            <pc:sldMasterMk cId="1651370455" sldId="2147483699"/>
            <pc:sldLayoutMk cId="2139909301" sldId="2147483710"/>
          </pc:sldLayoutMkLst>
        </pc:sldLayoutChg>
      </pc:sldMasterChg>
      <pc:sldMasterChg chg="delSp mod">
        <pc:chgData name="Shannon Murphy" userId="4a87e6a7-e051-43e4-94ce-c6e5d1638525" providerId="ADAL" clId="{DC8F8F09-9D9B-4681-B13C-4267A340ABB1}" dt="2024-10-14T13:41:44.961" v="3" actId="478"/>
        <pc:sldMasterMkLst>
          <pc:docMk/>
          <pc:sldMasterMk cId="295705418" sldId="2147483727"/>
        </pc:sldMasterMkLst>
        <pc:picChg chg="del">
          <ac:chgData name="Shannon Murphy" userId="4a87e6a7-e051-43e4-94ce-c6e5d1638525" providerId="ADAL" clId="{DC8F8F09-9D9B-4681-B13C-4267A340ABB1}" dt="2024-10-14T13:41:44.961" v="3" actId="478"/>
          <ac:picMkLst>
            <pc:docMk/>
            <pc:sldMasterMk cId="295705418" sldId="2147483727"/>
            <ac:picMk id="7" creationId="{B8BBCE77-8215-5D9C-E193-C56C162D150C}"/>
          </ac:picMkLst>
        </pc:picChg>
      </pc:sldMasterChg>
      <pc:sldMasterChg chg="del delSldLayout">
        <pc:chgData name="Shannon Murphy" userId="4a87e6a7-e051-43e4-94ce-c6e5d1638525" providerId="ADAL" clId="{DC8F8F09-9D9B-4681-B13C-4267A340ABB1}" dt="2024-11-06T14:56:09.323" v="156" actId="47"/>
        <pc:sldMasterMkLst>
          <pc:docMk/>
          <pc:sldMasterMk cId="879617338" sldId="2147483740"/>
        </pc:sldMasterMkLst>
        <pc:sldLayoutChg chg="del">
          <pc:chgData name="Shannon Murphy" userId="4a87e6a7-e051-43e4-94ce-c6e5d1638525" providerId="ADAL" clId="{DC8F8F09-9D9B-4681-B13C-4267A340ABB1}" dt="2024-11-06T14:56:09.323" v="156" actId="47"/>
          <pc:sldLayoutMkLst>
            <pc:docMk/>
            <pc:sldMasterMk cId="879617338" sldId="2147483740"/>
            <pc:sldLayoutMk cId="4180560881" sldId="2147483741"/>
          </pc:sldLayoutMkLst>
        </pc:sldLayoutChg>
        <pc:sldLayoutChg chg="del">
          <pc:chgData name="Shannon Murphy" userId="4a87e6a7-e051-43e4-94ce-c6e5d1638525" providerId="ADAL" clId="{DC8F8F09-9D9B-4681-B13C-4267A340ABB1}" dt="2024-11-06T14:56:09.323" v="156" actId="47"/>
          <pc:sldLayoutMkLst>
            <pc:docMk/>
            <pc:sldMasterMk cId="879617338" sldId="2147483740"/>
            <pc:sldLayoutMk cId="948718675" sldId="2147483742"/>
          </pc:sldLayoutMkLst>
        </pc:sldLayoutChg>
        <pc:sldLayoutChg chg="del">
          <pc:chgData name="Shannon Murphy" userId="4a87e6a7-e051-43e4-94ce-c6e5d1638525" providerId="ADAL" clId="{DC8F8F09-9D9B-4681-B13C-4267A340ABB1}" dt="2024-11-06T14:56:09.323" v="156" actId="47"/>
          <pc:sldLayoutMkLst>
            <pc:docMk/>
            <pc:sldMasterMk cId="879617338" sldId="2147483740"/>
            <pc:sldLayoutMk cId="3458854872" sldId="2147483743"/>
          </pc:sldLayoutMkLst>
        </pc:sldLayoutChg>
        <pc:sldLayoutChg chg="del">
          <pc:chgData name="Shannon Murphy" userId="4a87e6a7-e051-43e4-94ce-c6e5d1638525" providerId="ADAL" clId="{DC8F8F09-9D9B-4681-B13C-4267A340ABB1}" dt="2024-11-06T14:56:09.323" v="156" actId="47"/>
          <pc:sldLayoutMkLst>
            <pc:docMk/>
            <pc:sldMasterMk cId="879617338" sldId="2147483740"/>
            <pc:sldLayoutMk cId="1412335375" sldId="2147483744"/>
          </pc:sldLayoutMkLst>
        </pc:sldLayoutChg>
        <pc:sldLayoutChg chg="del">
          <pc:chgData name="Shannon Murphy" userId="4a87e6a7-e051-43e4-94ce-c6e5d1638525" providerId="ADAL" clId="{DC8F8F09-9D9B-4681-B13C-4267A340ABB1}" dt="2024-11-06T14:56:09.323" v="156" actId="47"/>
          <pc:sldLayoutMkLst>
            <pc:docMk/>
            <pc:sldMasterMk cId="879617338" sldId="2147483740"/>
            <pc:sldLayoutMk cId="2946596493" sldId="2147483745"/>
          </pc:sldLayoutMkLst>
        </pc:sldLayoutChg>
        <pc:sldLayoutChg chg="del">
          <pc:chgData name="Shannon Murphy" userId="4a87e6a7-e051-43e4-94ce-c6e5d1638525" providerId="ADAL" clId="{DC8F8F09-9D9B-4681-B13C-4267A340ABB1}" dt="2024-11-06T14:56:09.323" v="156" actId="47"/>
          <pc:sldLayoutMkLst>
            <pc:docMk/>
            <pc:sldMasterMk cId="879617338" sldId="2147483740"/>
            <pc:sldLayoutMk cId="912332884" sldId="2147483746"/>
          </pc:sldLayoutMkLst>
        </pc:sldLayoutChg>
        <pc:sldLayoutChg chg="del">
          <pc:chgData name="Shannon Murphy" userId="4a87e6a7-e051-43e4-94ce-c6e5d1638525" providerId="ADAL" clId="{DC8F8F09-9D9B-4681-B13C-4267A340ABB1}" dt="2024-11-06T14:56:09.323" v="156" actId="47"/>
          <pc:sldLayoutMkLst>
            <pc:docMk/>
            <pc:sldMasterMk cId="879617338" sldId="2147483740"/>
            <pc:sldLayoutMk cId="2146079593" sldId="2147483747"/>
          </pc:sldLayoutMkLst>
        </pc:sldLayoutChg>
        <pc:sldLayoutChg chg="del">
          <pc:chgData name="Shannon Murphy" userId="4a87e6a7-e051-43e4-94ce-c6e5d1638525" providerId="ADAL" clId="{DC8F8F09-9D9B-4681-B13C-4267A340ABB1}" dt="2024-11-06T14:56:09.323" v="156" actId="47"/>
          <pc:sldLayoutMkLst>
            <pc:docMk/>
            <pc:sldMasterMk cId="879617338" sldId="2147483740"/>
            <pc:sldLayoutMk cId="969864630" sldId="2147483748"/>
          </pc:sldLayoutMkLst>
        </pc:sldLayoutChg>
        <pc:sldLayoutChg chg="del">
          <pc:chgData name="Shannon Murphy" userId="4a87e6a7-e051-43e4-94ce-c6e5d1638525" providerId="ADAL" clId="{DC8F8F09-9D9B-4681-B13C-4267A340ABB1}" dt="2024-11-06T14:56:09.323" v="156" actId="47"/>
          <pc:sldLayoutMkLst>
            <pc:docMk/>
            <pc:sldMasterMk cId="879617338" sldId="2147483740"/>
            <pc:sldLayoutMk cId="2540488663" sldId="2147483749"/>
          </pc:sldLayoutMkLst>
        </pc:sldLayoutChg>
        <pc:sldLayoutChg chg="del">
          <pc:chgData name="Shannon Murphy" userId="4a87e6a7-e051-43e4-94ce-c6e5d1638525" providerId="ADAL" clId="{DC8F8F09-9D9B-4681-B13C-4267A340ABB1}" dt="2024-11-06T14:56:09.323" v="156" actId="47"/>
          <pc:sldLayoutMkLst>
            <pc:docMk/>
            <pc:sldMasterMk cId="879617338" sldId="2147483740"/>
            <pc:sldLayoutMk cId="3312363392" sldId="2147483750"/>
          </pc:sldLayoutMkLst>
        </pc:sldLayoutChg>
        <pc:sldLayoutChg chg="del">
          <pc:chgData name="Shannon Murphy" userId="4a87e6a7-e051-43e4-94ce-c6e5d1638525" providerId="ADAL" clId="{DC8F8F09-9D9B-4681-B13C-4267A340ABB1}" dt="2024-11-06T14:56:09.323" v="156" actId="47"/>
          <pc:sldLayoutMkLst>
            <pc:docMk/>
            <pc:sldMasterMk cId="879617338" sldId="2147483740"/>
            <pc:sldLayoutMk cId="238324295" sldId="2147483751"/>
          </pc:sldLayoutMkLst>
        </pc:sldLayoutChg>
      </pc:sldMasterChg>
    </pc:docChg>
  </pc:docChgLst>
  <pc:docChgLst>
    <pc:chgData name="Shannon Murphy" userId="S::smurphy@mossgroup.us::4a87e6a7-e051-43e4-94ce-c6e5d1638525" providerId="AD" clId="Web-{458B3E12-58DC-4E72-AA3B-7EE1D39B5DF9}"/>
    <pc:docChg chg="modSld">
      <pc:chgData name="Shannon Murphy" userId="S::smurphy@mossgroup.us::4a87e6a7-e051-43e4-94ce-c6e5d1638525" providerId="AD" clId="Web-{458B3E12-58DC-4E72-AA3B-7EE1D39B5DF9}" dt="2024-05-27T19:38:19.264" v="24" actId="20577"/>
      <pc:docMkLst>
        <pc:docMk/>
      </pc:docMkLst>
      <pc:sldChg chg="modSp">
        <pc:chgData name="Shannon Murphy" userId="S::smurphy@mossgroup.us::4a87e6a7-e051-43e4-94ce-c6e5d1638525" providerId="AD" clId="Web-{458B3E12-58DC-4E72-AA3B-7EE1D39B5DF9}" dt="2024-05-27T19:38:19.264" v="24" actId="20577"/>
        <pc:sldMkLst>
          <pc:docMk/>
          <pc:sldMk cId="4214183576" sldId="256"/>
        </pc:sldMkLst>
        <pc:spChg chg="mod">
          <ac:chgData name="Shannon Murphy" userId="S::smurphy@mossgroup.us::4a87e6a7-e051-43e4-94ce-c6e5d1638525" providerId="AD" clId="Web-{458B3E12-58DC-4E72-AA3B-7EE1D39B5DF9}" dt="2024-05-27T19:38:19.264" v="24" actId="20577"/>
          <ac:spMkLst>
            <pc:docMk/>
            <pc:sldMk cId="4214183576" sldId="256"/>
            <ac:spMk id="2" creationId="{00000000-0000-0000-0000-000000000000}"/>
          </ac:spMkLst>
        </pc:spChg>
      </pc:sldChg>
    </pc:docChg>
  </pc:docChgLst>
  <pc:docChgLst>
    <pc:chgData name="Katy Cummings" userId="8943e281-8307-4b61-9842-5ac0218e0a4d" providerId="ADAL" clId="{A3DAC732-8523-4547-BA7A-04EABFAA6C95}"/>
    <pc:docChg chg="undo redo custSel addSld delSld modSld sldOrd modHandout">
      <pc:chgData name="Katy Cummings" userId="8943e281-8307-4b61-9842-5ac0218e0a4d" providerId="ADAL" clId="{A3DAC732-8523-4547-BA7A-04EABFAA6C95}" dt="2024-06-05T14:21:26.428" v="5520" actId="729"/>
      <pc:docMkLst>
        <pc:docMk/>
      </pc:docMkLst>
      <pc:sldChg chg="modSp delCm">
        <pc:chgData name="Katy Cummings" userId="8943e281-8307-4b61-9842-5ac0218e0a4d" providerId="ADAL" clId="{A3DAC732-8523-4547-BA7A-04EABFAA6C95}" dt="2024-06-03T16:18:21.962" v="2128" actId="20577"/>
        <pc:sldMkLst>
          <pc:docMk/>
          <pc:sldMk cId="4223548776" sldId="453"/>
        </pc:sldMkLst>
        <pc:graphicFrameChg chg="mod">
          <ac:chgData name="Katy Cummings" userId="8943e281-8307-4b61-9842-5ac0218e0a4d" providerId="ADAL" clId="{A3DAC732-8523-4547-BA7A-04EABFAA6C95}" dt="2024-06-03T16:18:21.962" v="2128" actId="20577"/>
          <ac:graphicFrameMkLst>
            <pc:docMk/>
            <pc:sldMk cId="4223548776" sldId="453"/>
            <ac:graphicFrameMk id="4" creationId="{AE5F6497-9D48-E8EF-8AB7-10979488D91D}"/>
          </ac:graphicFrameMkLst>
        </pc:graphicFrameChg>
        <pc:extLst>
          <p:ext xmlns:p="http://schemas.openxmlformats.org/presentationml/2006/main" uri="{D6D511B9-2390-475A-947B-AFAB55BFBCF1}">
            <pc226:cmChg xmlns:pc226="http://schemas.microsoft.com/office/powerpoint/2022/06/main/command" chg="del">
              <pc226:chgData name="Katy Cummings" userId="8943e281-8307-4b61-9842-5ac0218e0a4d" providerId="ADAL" clId="{A3DAC732-8523-4547-BA7A-04EABFAA6C95}" dt="2024-05-28T11:44:26.116" v="479"/>
              <pc2:cmMkLst xmlns:pc2="http://schemas.microsoft.com/office/powerpoint/2019/9/main/command">
                <pc:docMk/>
                <pc:sldMk cId="4223548776" sldId="453"/>
                <pc2:cmMk id="{77A27F8B-C5C1-4E9D-B7CA-B0D758AA027E}"/>
              </pc2:cmMkLst>
            </pc226:cmChg>
          </p:ext>
        </pc:extLst>
      </pc:sldChg>
      <pc:sldChg chg="delCm">
        <pc:chgData name="Katy Cummings" userId="8943e281-8307-4b61-9842-5ac0218e0a4d" providerId="ADAL" clId="{A3DAC732-8523-4547-BA7A-04EABFAA6C95}" dt="2024-05-28T11:43:54.360" v="478"/>
        <pc:sldMkLst>
          <pc:docMk/>
          <pc:sldMk cId="163529344" sldId="963"/>
        </pc:sldMkLst>
        <pc:extLst>
          <p:ext xmlns:p="http://schemas.openxmlformats.org/presentationml/2006/main" uri="{D6D511B9-2390-475A-947B-AFAB55BFBCF1}">
            <pc226:cmChg xmlns:pc226="http://schemas.microsoft.com/office/powerpoint/2022/06/main/command" chg="del">
              <pc226:chgData name="Katy Cummings" userId="8943e281-8307-4b61-9842-5ac0218e0a4d" providerId="ADAL" clId="{A3DAC732-8523-4547-BA7A-04EABFAA6C95}" dt="2024-05-28T11:43:54.360" v="478"/>
              <pc2:cmMkLst xmlns:pc2="http://schemas.microsoft.com/office/powerpoint/2019/9/main/command">
                <pc:docMk/>
                <pc:sldMk cId="163529344" sldId="963"/>
                <pc2:cmMk id="{1622BCED-200A-48B7-919E-3799C57B54DF}"/>
              </pc2:cmMkLst>
            </pc226:cmChg>
          </p:ext>
        </pc:extLst>
      </pc:sldChg>
      <pc:sldChg chg="delCm">
        <pc:chgData name="Katy Cummings" userId="8943e281-8307-4b61-9842-5ac0218e0a4d" providerId="ADAL" clId="{A3DAC732-8523-4547-BA7A-04EABFAA6C95}" dt="2024-05-28T12:03:06.070" v="649"/>
        <pc:sldMkLst>
          <pc:docMk/>
          <pc:sldMk cId="2167374401" sldId="1353"/>
        </pc:sldMkLst>
        <pc:extLst>
          <p:ext xmlns:p="http://schemas.openxmlformats.org/presentationml/2006/main" uri="{D6D511B9-2390-475A-947B-AFAB55BFBCF1}">
            <pc226:cmChg xmlns:pc226="http://schemas.microsoft.com/office/powerpoint/2022/06/main/command" chg="del">
              <pc226:chgData name="Katy Cummings" userId="8943e281-8307-4b61-9842-5ac0218e0a4d" providerId="ADAL" clId="{A3DAC732-8523-4547-BA7A-04EABFAA6C95}" dt="2024-05-28T12:03:06.070" v="649"/>
              <pc2:cmMkLst xmlns:pc2="http://schemas.microsoft.com/office/powerpoint/2019/9/main/command">
                <pc:docMk/>
                <pc:sldMk cId="2167374401" sldId="1353"/>
                <pc2:cmMk id="{CF53A2A0-65F7-4D7D-9533-96D5AB367D12}"/>
              </pc2:cmMkLst>
            </pc226:cmChg>
          </p:ext>
        </pc:extLst>
      </pc:sldChg>
      <pc:sldChg chg="mod modShow delCm">
        <pc:chgData name="Katy Cummings" userId="8943e281-8307-4b61-9842-5ac0218e0a4d" providerId="ADAL" clId="{A3DAC732-8523-4547-BA7A-04EABFAA6C95}" dt="2024-06-05T14:21:26.428" v="5520" actId="729"/>
        <pc:sldMkLst>
          <pc:docMk/>
          <pc:sldMk cId="197807300" sldId="1589"/>
        </pc:sldMkLst>
        <pc:extLst>
          <p:ext xmlns:p="http://schemas.openxmlformats.org/presentationml/2006/main" uri="{D6D511B9-2390-475A-947B-AFAB55BFBCF1}">
            <pc226:cmChg xmlns:pc226="http://schemas.microsoft.com/office/powerpoint/2022/06/main/command" chg="del">
              <pc226:chgData name="Katy Cummings" userId="8943e281-8307-4b61-9842-5ac0218e0a4d" providerId="ADAL" clId="{A3DAC732-8523-4547-BA7A-04EABFAA6C95}" dt="2024-05-28T11:44:42.892" v="481"/>
              <pc2:cmMkLst xmlns:pc2="http://schemas.microsoft.com/office/powerpoint/2019/9/main/command">
                <pc:docMk/>
                <pc:sldMk cId="197807300" sldId="1589"/>
                <pc2:cmMk id="{A9107086-C26D-4C76-A842-14EA1CC60915}"/>
              </pc2:cmMkLst>
            </pc226:cmChg>
          </p:ext>
        </pc:extLst>
      </pc:sldChg>
      <pc:sldChg chg="mod modShow delCm">
        <pc:chgData name="Katy Cummings" userId="8943e281-8307-4b61-9842-5ac0218e0a4d" providerId="ADAL" clId="{A3DAC732-8523-4547-BA7A-04EABFAA6C95}" dt="2024-06-05T14:21:26.428" v="5520" actId="729"/>
        <pc:sldMkLst>
          <pc:docMk/>
          <pc:sldMk cId="358306844" sldId="1590"/>
        </pc:sldMkLst>
        <pc:extLst>
          <p:ext xmlns:p="http://schemas.openxmlformats.org/presentationml/2006/main" uri="{D6D511B9-2390-475A-947B-AFAB55BFBCF1}">
            <pc226:cmChg xmlns:pc226="http://schemas.microsoft.com/office/powerpoint/2022/06/main/command" chg="del">
              <pc226:chgData name="Katy Cummings" userId="8943e281-8307-4b61-9842-5ac0218e0a4d" providerId="ADAL" clId="{A3DAC732-8523-4547-BA7A-04EABFAA6C95}" dt="2024-05-28T11:44:46.206" v="482"/>
              <pc2:cmMkLst xmlns:pc2="http://schemas.microsoft.com/office/powerpoint/2019/9/main/command">
                <pc:docMk/>
                <pc:sldMk cId="358306844" sldId="1590"/>
                <pc2:cmMk id="{3E4A6B9B-80BC-4670-86F1-0541B6B869C4}"/>
              </pc2:cmMkLst>
            </pc226:cmChg>
          </p:ext>
        </pc:extLst>
      </pc:sldChg>
      <pc:sldChg chg="mod modShow delCm">
        <pc:chgData name="Katy Cummings" userId="8943e281-8307-4b61-9842-5ac0218e0a4d" providerId="ADAL" clId="{A3DAC732-8523-4547-BA7A-04EABFAA6C95}" dt="2024-06-05T14:21:26.428" v="5520" actId="729"/>
        <pc:sldMkLst>
          <pc:docMk/>
          <pc:sldMk cId="1856750734" sldId="1591"/>
        </pc:sldMkLst>
        <pc:extLst>
          <p:ext xmlns:p="http://schemas.openxmlformats.org/presentationml/2006/main" uri="{D6D511B9-2390-475A-947B-AFAB55BFBCF1}">
            <pc226:cmChg xmlns:pc226="http://schemas.microsoft.com/office/powerpoint/2022/06/main/command" chg="del">
              <pc226:chgData name="Katy Cummings" userId="8943e281-8307-4b61-9842-5ac0218e0a4d" providerId="ADAL" clId="{A3DAC732-8523-4547-BA7A-04EABFAA6C95}" dt="2024-05-28T11:44:49.581" v="483"/>
              <pc2:cmMkLst xmlns:pc2="http://schemas.microsoft.com/office/powerpoint/2019/9/main/command">
                <pc:docMk/>
                <pc:sldMk cId="1856750734" sldId="1591"/>
                <pc2:cmMk id="{A3E992C7-9259-4C62-98A3-1366FB2A621A}"/>
              </pc2:cmMkLst>
            </pc226:cmChg>
          </p:ext>
        </pc:extLst>
      </pc:sldChg>
      <pc:sldChg chg="mod modShow delCm">
        <pc:chgData name="Katy Cummings" userId="8943e281-8307-4b61-9842-5ac0218e0a4d" providerId="ADAL" clId="{A3DAC732-8523-4547-BA7A-04EABFAA6C95}" dt="2024-06-05T14:21:26.428" v="5520" actId="729"/>
        <pc:sldMkLst>
          <pc:docMk/>
          <pc:sldMk cId="3261660356" sldId="1592"/>
        </pc:sldMkLst>
        <pc:extLst>
          <p:ext xmlns:p="http://schemas.openxmlformats.org/presentationml/2006/main" uri="{D6D511B9-2390-475A-947B-AFAB55BFBCF1}">
            <pc226:cmChg xmlns:pc226="http://schemas.microsoft.com/office/powerpoint/2022/06/main/command" chg="del">
              <pc226:chgData name="Katy Cummings" userId="8943e281-8307-4b61-9842-5ac0218e0a4d" providerId="ADAL" clId="{A3DAC732-8523-4547-BA7A-04EABFAA6C95}" dt="2024-05-28T11:44:52.896" v="484"/>
              <pc2:cmMkLst xmlns:pc2="http://schemas.microsoft.com/office/powerpoint/2019/9/main/command">
                <pc:docMk/>
                <pc:sldMk cId="3261660356" sldId="1592"/>
                <pc2:cmMk id="{003D5673-E683-4A59-9B7F-CAA6B9AF1B67}"/>
              </pc2:cmMkLst>
            </pc226:cmChg>
          </p:ext>
        </pc:extLst>
      </pc:sldChg>
      <pc:sldChg chg="delCm">
        <pc:chgData name="Katy Cummings" userId="8943e281-8307-4b61-9842-5ac0218e0a4d" providerId="ADAL" clId="{A3DAC732-8523-4547-BA7A-04EABFAA6C95}" dt="2024-05-28T11:54:41.361" v="572"/>
        <pc:sldMkLst>
          <pc:docMk/>
          <pc:sldMk cId="1137232644" sldId="1595"/>
        </pc:sldMkLst>
        <pc:extLst>
          <p:ext xmlns:p="http://schemas.openxmlformats.org/presentationml/2006/main" uri="{D6D511B9-2390-475A-947B-AFAB55BFBCF1}">
            <pc226:cmChg xmlns:pc226="http://schemas.microsoft.com/office/powerpoint/2022/06/main/command" chg="del">
              <pc226:chgData name="Katy Cummings" userId="8943e281-8307-4b61-9842-5ac0218e0a4d" providerId="ADAL" clId="{A3DAC732-8523-4547-BA7A-04EABFAA6C95}" dt="2024-05-28T11:54:41.361" v="572"/>
              <pc2:cmMkLst xmlns:pc2="http://schemas.microsoft.com/office/powerpoint/2019/9/main/command">
                <pc:docMk/>
                <pc:sldMk cId="1137232644" sldId="1595"/>
                <pc2:cmMk id="{0C7082D2-C9EB-40FD-9409-6C533806CDFA}"/>
              </pc2:cmMkLst>
            </pc226:cmChg>
          </p:ext>
        </pc:extLst>
      </pc:sldChg>
      <pc:sldChg chg="del">
        <pc:chgData name="Katy Cummings" userId="8943e281-8307-4b61-9842-5ac0218e0a4d" providerId="ADAL" clId="{A3DAC732-8523-4547-BA7A-04EABFAA6C95}" dt="2024-05-28T11:41:18.466" v="459" actId="47"/>
        <pc:sldMkLst>
          <pc:docMk/>
          <pc:sldMk cId="2730915873" sldId="1597"/>
        </pc:sldMkLst>
      </pc:sldChg>
      <pc:sldChg chg="del">
        <pc:chgData name="Katy Cummings" userId="8943e281-8307-4b61-9842-5ac0218e0a4d" providerId="ADAL" clId="{A3DAC732-8523-4547-BA7A-04EABFAA6C95}" dt="2024-05-28T12:43:26.666" v="916" actId="47"/>
        <pc:sldMkLst>
          <pc:docMk/>
          <pc:sldMk cId="787789116" sldId="1599"/>
        </pc:sldMkLst>
      </pc:sldChg>
      <pc:sldChg chg="modSp mod delCm modCm">
        <pc:chgData name="Katy Cummings" userId="8943e281-8307-4b61-9842-5ac0218e0a4d" providerId="ADAL" clId="{A3DAC732-8523-4547-BA7A-04EABFAA6C95}" dt="2024-05-28T11:55:11.724" v="582"/>
        <pc:sldMkLst>
          <pc:docMk/>
          <pc:sldMk cId="1214452816" sldId="1600"/>
        </pc:sldMkLst>
        <pc:graphicFrameChg chg="mod">
          <ac:chgData name="Katy Cummings" userId="8943e281-8307-4b61-9842-5ac0218e0a4d" providerId="ADAL" clId="{A3DAC732-8523-4547-BA7A-04EABFAA6C95}" dt="2024-05-28T11:55:07.015" v="580" actId="1076"/>
          <ac:graphicFrameMkLst>
            <pc:docMk/>
            <pc:sldMk cId="1214452816" sldId="1600"/>
            <ac:graphicFrameMk id="18" creationId="{D9B256DE-7BF8-A39E-F1F7-5146D21864E4}"/>
          </ac:graphicFrameMkLst>
        </pc:graphicFrameChg>
        <pc:extLst>
          <p:ext xmlns:p="http://schemas.openxmlformats.org/presentationml/2006/main" uri="{D6D511B9-2390-475A-947B-AFAB55BFBCF1}">
            <pc226:cmChg xmlns:pc226="http://schemas.microsoft.com/office/powerpoint/2022/06/main/command" chg="del mod">
              <pc226:chgData name="Katy Cummings" userId="8943e281-8307-4b61-9842-5ac0218e0a4d" providerId="ADAL" clId="{A3DAC732-8523-4547-BA7A-04EABFAA6C95}" dt="2024-05-28T11:55:11.724" v="582"/>
              <pc2:cmMkLst xmlns:pc2="http://schemas.microsoft.com/office/powerpoint/2019/9/main/command">
                <pc:docMk/>
                <pc:sldMk cId="1214452816" sldId="1600"/>
                <pc2:cmMk id="{8B96DFB1-0FB9-4563-B046-3CB6976E6DE8}"/>
              </pc2:cmMkLst>
            </pc226:cmChg>
          </p:ext>
        </pc:extLst>
      </pc:sldChg>
      <pc:sldChg chg="addSp delSp modSp del mod modClrScheme chgLayout modNotesTx">
        <pc:chgData name="Katy Cummings" userId="8943e281-8307-4b61-9842-5ac0218e0a4d" providerId="ADAL" clId="{A3DAC732-8523-4547-BA7A-04EABFAA6C95}" dt="2024-06-03T19:22:01.271" v="5264" actId="47"/>
        <pc:sldMkLst>
          <pc:docMk/>
          <pc:sldMk cId="230762723" sldId="1608"/>
        </pc:sldMkLst>
        <pc:spChg chg="mod">
          <ac:chgData name="Katy Cummings" userId="8943e281-8307-4b61-9842-5ac0218e0a4d" providerId="ADAL" clId="{A3DAC732-8523-4547-BA7A-04EABFAA6C95}" dt="2024-06-03T16:44:26.955" v="2903" actId="20577"/>
          <ac:spMkLst>
            <pc:docMk/>
            <pc:sldMk cId="230762723" sldId="1608"/>
            <ac:spMk id="2" creationId="{B13E20E7-CCA6-457E-3846-20E58357E182}"/>
          </ac:spMkLst>
        </pc:spChg>
        <pc:spChg chg="mod">
          <ac:chgData name="Katy Cummings" userId="8943e281-8307-4b61-9842-5ac0218e0a4d" providerId="ADAL" clId="{A3DAC732-8523-4547-BA7A-04EABFAA6C95}" dt="2024-05-29T15:45:23.875" v="2069" actId="27636"/>
          <ac:spMkLst>
            <pc:docMk/>
            <pc:sldMk cId="230762723" sldId="1608"/>
            <ac:spMk id="3" creationId="{BC2B688B-2BB5-E862-A4F8-BB3871C478D6}"/>
          </ac:spMkLst>
        </pc:spChg>
        <pc:spChg chg="mod ord">
          <ac:chgData name="Katy Cummings" userId="8943e281-8307-4b61-9842-5ac0218e0a4d" providerId="ADAL" clId="{A3DAC732-8523-4547-BA7A-04EABFAA6C95}" dt="2024-05-29T15:41:49.763" v="2034" actId="26606"/>
          <ac:spMkLst>
            <pc:docMk/>
            <pc:sldMk cId="230762723" sldId="1608"/>
            <ac:spMk id="5" creationId="{AE76537C-3478-6310-D9C7-1B3BF290CB4A}"/>
          </ac:spMkLst>
        </pc:spChg>
        <pc:picChg chg="add del mod">
          <ac:chgData name="Katy Cummings" userId="8943e281-8307-4b61-9842-5ac0218e0a4d" providerId="ADAL" clId="{A3DAC732-8523-4547-BA7A-04EABFAA6C95}" dt="2024-06-03T18:19:46.976" v="5206" actId="21"/>
          <ac:picMkLst>
            <pc:docMk/>
            <pc:sldMk cId="230762723" sldId="1608"/>
            <ac:picMk id="10" creationId="{A82E8318-7F0F-726D-E49A-D9740F7D4FC4}"/>
          </ac:picMkLst>
        </pc:picChg>
      </pc:sldChg>
      <pc:sldChg chg="ord delCm modCm">
        <pc:chgData name="Katy Cummings" userId="8943e281-8307-4b61-9842-5ac0218e0a4d" providerId="ADAL" clId="{A3DAC732-8523-4547-BA7A-04EABFAA6C95}" dt="2024-06-03T18:16:45.963" v="5035"/>
        <pc:sldMkLst>
          <pc:docMk/>
          <pc:sldMk cId="2262262136" sldId="1609"/>
        </pc:sldMkLst>
        <pc:extLst>
          <p:ext xmlns:p="http://schemas.openxmlformats.org/presentationml/2006/main" uri="{D6D511B9-2390-475A-947B-AFAB55BFBCF1}">
            <pc226:cmChg xmlns:pc226="http://schemas.microsoft.com/office/powerpoint/2022/06/main/command" chg="del mod modRxn">
              <pc226:chgData name="Katy Cummings" userId="8943e281-8307-4b61-9842-5ac0218e0a4d" providerId="ADAL" clId="{A3DAC732-8523-4547-BA7A-04EABFAA6C95}" dt="2024-05-28T12:01:43.102" v="642"/>
              <pc2:cmMkLst xmlns:pc2="http://schemas.microsoft.com/office/powerpoint/2019/9/main/command">
                <pc:docMk/>
                <pc:sldMk cId="2262262136" sldId="1609"/>
                <pc2:cmMk id="{7E24EE02-3100-49CA-A4E7-0FFEE0DE0861}"/>
              </pc2:cmMkLst>
            </pc226:cmChg>
          </p:ext>
        </pc:extLst>
      </pc:sldChg>
      <pc:sldChg chg="delCm">
        <pc:chgData name="Katy Cummings" userId="8943e281-8307-4b61-9842-5ac0218e0a4d" providerId="ADAL" clId="{A3DAC732-8523-4547-BA7A-04EABFAA6C95}" dt="2024-05-28T12:02:58.067" v="648"/>
        <pc:sldMkLst>
          <pc:docMk/>
          <pc:sldMk cId="3573124809" sldId="1612"/>
        </pc:sldMkLst>
        <pc:extLst>
          <p:ext xmlns:p="http://schemas.openxmlformats.org/presentationml/2006/main" uri="{D6D511B9-2390-475A-947B-AFAB55BFBCF1}">
            <pc226:cmChg xmlns:pc226="http://schemas.microsoft.com/office/powerpoint/2022/06/main/command" chg="del">
              <pc226:chgData name="Katy Cummings" userId="8943e281-8307-4b61-9842-5ac0218e0a4d" providerId="ADAL" clId="{A3DAC732-8523-4547-BA7A-04EABFAA6C95}" dt="2024-05-28T12:02:58.067" v="648"/>
              <pc2:cmMkLst xmlns:pc2="http://schemas.microsoft.com/office/powerpoint/2019/9/main/command">
                <pc:docMk/>
                <pc:sldMk cId="3573124809" sldId="1612"/>
                <pc2:cmMk id="{834489E7-CCFF-4CC5-8833-B7BE4D3C6E00}"/>
              </pc2:cmMkLst>
            </pc226:cmChg>
          </p:ext>
        </pc:extLst>
      </pc:sldChg>
      <pc:sldChg chg="modSp mod">
        <pc:chgData name="Katy Cummings" userId="8943e281-8307-4b61-9842-5ac0218e0a4d" providerId="ADAL" clId="{A3DAC732-8523-4547-BA7A-04EABFAA6C95}" dt="2024-06-03T16:28:52.356" v="2839" actId="255"/>
        <pc:sldMkLst>
          <pc:docMk/>
          <pc:sldMk cId="64719004" sldId="2330"/>
        </pc:sldMkLst>
        <pc:spChg chg="mod">
          <ac:chgData name="Katy Cummings" userId="8943e281-8307-4b61-9842-5ac0218e0a4d" providerId="ADAL" clId="{A3DAC732-8523-4547-BA7A-04EABFAA6C95}" dt="2024-06-03T16:28:52.356" v="2839" actId="255"/>
          <ac:spMkLst>
            <pc:docMk/>
            <pc:sldMk cId="64719004" sldId="2330"/>
            <ac:spMk id="11" creationId="{3EF75C55-1682-B06B-E02D-DF48226693BA}"/>
          </ac:spMkLst>
        </pc:spChg>
      </pc:sldChg>
      <pc:sldChg chg="modSp mod">
        <pc:chgData name="Katy Cummings" userId="8943e281-8307-4b61-9842-5ac0218e0a4d" providerId="ADAL" clId="{A3DAC732-8523-4547-BA7A-04EABFAA6C95}" dt="2024-05-29T14:52:00.900" v="1432" actId="20577"/>
        <pc:sldMkLst>
          <pc:docMk/>
          <pc:sldMk cId="1427585193" sldId="2500"/>
        </pc:sldMkLst>
        <pc:spChg chg="mod">
          <ac:chgData name="Katy Cummings" userId="8943e281-8307-4b61-9842-5ac0218e0a4d" providerId="ADAL" clId="{A3DAC732-8523-4547-BA7A-04EABFAA6C95}" dt="2024-05-29T14:50:13.559" v="1157" actId="20577"/>
          <ac:spMkLst>
            <pc:docMk/>
            <pc:sldMk cId="1427585193" sldId="2500"/>
            <ac:spMk id="2" creationId="{4D6F806A-0DA4-2465-B0C2-059C7D23776F}"/>
          </ac:spMkLst>
        </pc:spChg>
        <pc:spChg chg="mod">
          <ac:chgData name="Katy Cummings" userId="8943e281-8307-4b61-9842-5ac0218e0a4d" providerId="ADAL" clId="{A3DAC732-8523-4547-BA7A-04EABFAA6C95}" dt="2024-05-29T14:52:00.900" v="1432" actId="20577"/>
          <ac:spMkLst>
            <pc:docMk/>
            <pc:sldMk cId="1427585193" sldId="2500"/>
            <ac:spMk id="5" creationId="{E50FD2BC-6AB4-BAE0-EE59-E026C18F0635}"/>
          </ac:spMkLst>
        </pc:spChg>
      </pc:sldChg>
      <pc:sldChg chg="addSp delSp modSp mod delCm modNotesTx">
        <pc:chgData name="Katy Cummings" userId="8943e281-8307-4b61-9842-5ac0218e0a4d" providerId="ADAL" clId="{A3DAC732-8523-4547-BA7A-04EABFAA6C95}" dt="2024-06-03T16:19:43.884" v="2131"/>
        <pc:sldMkLst>
          <pc:docMk/>
          <pc:sldMk cId="3164041387" sldId="2516"/>
        </pc:sldMkLst>
        <pc:spChg chg="mod">
          <ac:chgData name="Katy Cummings" userId="8943e281-8307-4b61-9842-5ac0218e0a4d" providerId="ADAL" clId="{A3DAC732-8523-4547-BA7A-04EABFAA6C95}" dt="2024-06-03T16:17:12.558" v="2095" actId="20577"/>
          <ac:spMkLst>
            <pc:docMk/>
            <pc:sldMk cId="3164041387" sldId="2516"/>
            <ac:spMk id="2" creationId="{65AEB8A2-8D0F-59D9-AE52-4378451235C9}"/>
          </ac:spMkLst>
        </pc:spChg>
        <pc:picChg chg="add mod">
          <ac:chgData name="Katy Cummings" userId="8943e281-8307-4b61-9842-5ac0218e0a4d" providerId="ADAL" clId="{A3DAC732-8523-4547-BA7A-04EABFAA6C95}" dt="2024-06-03T16:17:33.924" v="2097"/>
          <ac:picMkLst>
            <pc:docMk/>
            <pc:sldMk cId="3164041387" sldId="2516"/>
            <ac:picMk id="5" creationId="{DEA038C7-AF86-4231-B30A-9503D9679BE4}"/>
          </ac:picMkLst>
        </pc:picChg>
        <pc:picChg chg="del">
          <ac:chgData name="Katy Cummings" userId="8943e281-8307-4b61-9842-5ac0218e0a4d" providerId="ADAL" clId="{A3DAC732-8523-4547-BA7A-04EABFAA6C95}" dt="2024-06-03T16:17:37.284" v="2098" actId="21"/>
          <ac:picMkLst>
            <pc:docMk/>
            <pc:sldMk cId="3164041387" sldId="2516"/>
            <ac:picMk id="6" creationId="{834400A7-CA9F-91AD-F320-661FFC052212}"/>
          </ac:picMkLst>
        </pc:picChg>
        <pc:picChg chg="add mod">
          <ac:chgData name="Katy Cummings" userId="8943e281-8307-4b61-9842-5ac0218e0a4d" providerId="ADAL" clId="{A3DAC732-8523-4547-BA7A-04EABFAA6C95}" dt="2024-06-03T16:17:33.924" v="2097"/>
          <ac:picMkLst>
            <pc:docMk/>
            <pc:sldMk cId="3164041387" sldId="2516"/>
            <ac:picMk id="10" creationId="{C554D3DC-C2E8-AFB3-DF24-8E26BF163179}"/>
          </ac:picMkLst>
        </pc:picChg>
        <pc:extLst>
          <p:ext xmlns:p="http://schemas.openxmlformats.org/presentationml/2006/main" uri="{D6D511B9-2390-475A-947B-AFAB55BFBCF1}">
            <pc226:cmChg xmlns:pc226="http://schemas.microsoft.com/office/powerpoint/2022/06/main/command" chg="del">
              <pc226:chgData name="Katy Cummings" userId="8943e281-8307-4b61-9842-5ac0218e0a4d" providerId="ADAL" clId="{A3DAC732-8523-4547-BA7A-04EABFAA6C95}" dt="2024-05-28T11:44:32.420" v="480"/>
              <pc2:cmMkLst xmlns:pc2="http://schemas.microsoft.com/office/powerpoint/2019/9/main/command">
                <pc:docMk/>
                <pc:sldMk cId="3164041387" sldId="2516"/>
                <pc2:cmMk id="{E36D4630-E456-4EBF-AD39-BC46872C218C}"/>
              </pc2:cmMkLst>
            </pc226:cmChg>
          </p:ext>
        </pc:extLst>
      </pc:sldChg>
      <pc:sldChg chg="addSp delSp modSp mod modClrScheme delCm chgLayout modNotesTx">
        <pc:chgData name="Katy Cummings" userId="8943e281-8307-4b61-9842-5ac0218e0a4d" providerId="ADAL" clId="{A3DAC732-8523-4547-BA7A-04EABFAA6C95}" dt="2024-06-03T16:36:10.437" v="2840" actId="20577"/>
        <pc:sldMkLst>
          <pc:docMk/>
          <pc:sldMk cId="3499180155" sldId="2526"/>
        </pc:sldMkLst>
        <pc:spChg chg="mod">
          <ac:chgData name="Katy Cummings" userId="8943e281-8307-4b61-9842-5ac0218e0a4d" providerId="ADAL" clId="{A3DAC732-8523-4547-BA7A-04EABFAA6C95}" dt="2024-06-03T16:17:55.733" v="2107" actId="20577"/>
          <ac:spMkLst>
            <pc:docMk/>
            <pc:sldMk cId="3499180155" sldId="2526"/>
            <ac:spMk id="2" creationId="{65AEB8A2-8D0F-59D9-AE52-4378451235C9}"/>
          </ac:spMkLst>
        </pc:spChg>
        <pc:spChg chg="mod">
          <ac:chgData name="Katy Cummings" userId="8943e281-8307-4b61-9842-5ac0218e0a4d" providerId="ADAL" clId="{A3DAC732-8523-4547-BA7A-04EABFAA6C95}" dt="2024-06-03T16:17:52.340" v="2101" actId="26606"/>
          <ac:spMkLst>
            <pc:docMk/>
            <pc:sldMk cId="3499180155" sldId="2526"/>
            <ac:spMk id="3" creationId="{A7ABBECD-FBF6-1B63-9792-776C4A141AC1}"/>
          </ac:spMkLst>
        </pc:spChg>
        <pc:spChg chg="mod ord">
          <ac:chgData name="Katy Cummings" userId="8943e281-8307-4b61-9842-5ac0218e0a4d" providerId="ADAL" clId="{A3DAC732-8523-4547-BA7A-04EABFAA6C95}" dt="2024-06-03T16:17:52.340" v="2101" actId="26606"/>
          <ac:spMkLst>
            <pc:docMk/>
            <pc:sldMk cId="3499180155" sldId="2526"/>
            <ac:spMk id="8" creationId="{23B248CC-2809-8F52-6A22-84A75503D216}"/>
          </ac:spMkLst>
        </pc:spChg>
        <pc:picChg chg="del">
          <ac:chgData name="Katy Cummings" userId="8943e281-8307-4b61-9842-5ac0218e0a4d" providerId="ADAL" clId="{A3DAC732-8523-4547-BA7A-04EABFAA6C95}" dt="2024-06-03T16:17:27.888" v="2096" actId="21"/>
          <ac:picMkLst>
            <pc:docMk/>
            <pc:sldMk cId="3499180155" sldId="2526"/>
            <ac:picMk id="5" creationId="{DEA038C7-AF86-4231-B30A-9503D9679BE4}"/>
          </ac:picMkLst>
        </pc:picChg>
        <pc:picChg chg="add mod">
          <ac:chgData name="Katy Cummings" userId="8943e281-8307-4b61-9842-5ac0218e0a4d" providerId="ADAL" clId="{A3DAC732-8523-4547-BA7A-04EABFAA6C95}" dt="2024-06-03T16:17:52.340" v="2101" actId="26606"/>
          <ac:picMkLst>
            <pc:docMk/>
            <pc:sldMk cId="3499180155" sldId="2526"/>
            <ac:picMk id="6" creationId="{834400A7-CA9F-91AD-F320-661FFC052212}"/>
          </ac:picMkLst>
        </pc:picChg>
        <pc:picChg chg="del">
          <ac:chgData name="Katy Cummings" userId="8943e281-8307-4b61-9842-5ac0218e0a4d" providerId="ADAL" clId="{A3DAC732-8523-4547-BA7A-04EABFAA6C95}" dt="2024-06-03T16:17:27.888" v="2096" actId="21"/>
          <ac:picMkLst>
            <pc:docMk/>
            <pc:sldMk cId="3499180155" sldId="2526"/>
            <ac:picMk id="10" creationId="{C554D3DC-C2E8-AFB3-DF24-8E26BF163179}"/>
          </ac:picMkLst>
        </pc:picChg>
        <pc:extLst>
          <p:ext xmlns:p="http://schemas.openxmlformats.org/presentationml/2006/main" uri="{D6D511B9-2390-475A-947B-AFAB55BFBCF1}">
            <pc226:cmChg xmlns:pc226="http://schemas.microsoft.com/office/powerpoint/2022/06/main/command" chg="del">
              <pc226:chgData name="Katy Cummings" userId="8943e281-8307-4b61-9842-5ac0218e0a4d" providerId="ADAL" clId="{A3DAC732-8523-4547-BA7A-04EABFAA6C95}" dt="2024-05-28T11:56:23.833" v="583"/>
              <pc2:cmMkLst xmlns:pc2="http://schemas.microsoft.com/office/powerpoint/2019/9/main/command">
                <pc:docMk/>
                <pc:sldMk cId="3499180155" sldId="2526"/>
                <pc2:cmMk id="{489A6E57-4D33-4B51-8596-B5A69506824D}"/>
              </pc2:cmMkLst>
            </pc226:cmChg>
          </p:ext>
        </pc:extLst>
      </pc:sldChg>
      <pc:sldChg chg="delCm modNotesTx">
        <pc:chgData name="Katy Cummings" userId="8943e281-8307-4b61-9842-5ac0218e0a4d" providerId="ADAL" clId="{A3DAC732-8523-4547-BA7A-04EABFAA6C95}" dt="2024-05-28T12:02:28.132" v="647"/>
        <pc:sldMkLst>
          <pc:docMk/>
          <pc:sldMk cId="2286224209" sldId="2534"/>
        </pc:sldMkLst>
        <pc:extLst>
          <p:ext xmlns:p="http://schemas.openxmlformats.org/presentationml/2006/main" uri="{D6D511B9-2390-475A-947B-AFAB55BFBCF1}">
            <pc226:cmChg xmlns:pc226="http://schemas.microsoft.com/office/powerpoint/2022/06/main/command" chg="del">
              <pc226:chgData name="Katy Cummings" userId="8943e281-8307-4b61-9842-5ac0218e0a4d" providerId="ADAL" clId="{A3DAC732-8523-4547-BA7A-04EABFAA6C95}" dt="2024-05-28T12:02:28.132" v="647"/>
              <pc2:cmMkLst xmlns:pc2="http://schemas.microsoft.com/office/powerpoint/2019/9/main/command">
                <pc:docMk/>
                <pc:sldMk cId="2286224209" sldId="2534"/>
                <pc2:cmMk id="{8D22B7F2-79A4-4CCC-A256-24C43B645652}"/>
              </pc2:cmMkLst>
            </pc226:cmChg>
          </p:ext>
        </pc:extLst>
      </pc:sldChg>
      <pc:sldChg chg="del">
        <pc:chgData name="Katy Cummings" userId="8943e281-8307-4b61-9842-5ac0218e0a4d" providerId="ADAL" clId="{A3DAC732-8523-4547-BA7A-04EABFAA6C95}" dt="2024-06-03T21:56:59.031" v="5515" actId="2696"/>
        <pc:sldMkLst>
          <pc:docMk/>
          <pc:sldMk cId="2442092541" sldId="2545"/>
        </pc:sldMkLst>
      </pc:sldChg>
      <pc:sldChg chg="add mod modShow">
        <pc:chgData name="Katy Cummings" userId="8943e281-8307-4b61-9842-5ac0218e0a4d" providerId="ADAL" clId="{A3DAC732-8523-4547-BA7A-04EABFAA6C95}" dt="2024-06-05T14:18:38.623" v="5517" actId="729"/>
        <pc:sldMkLst>
          <pc:docMk/>
          <pc:sldMk cId="3081508269" sldId="2545"/>
        </pc:sldMkLst>
      </pc:sldChg>
      <pc:sldChg chg="modSp mod">
        <pc:chgData name="Katy Cummings" userId="8943e281-8307-4b61-9842-5ac0218e0a4d" providerId="ADAL" clId="{A3DAC732-8523-4547-BA7A-04EABFAA6C95}" dt="2024-06-03T19:45:46.577" v="5269" actId="20577"/>
        <pc:sldMkLst>
          <pc:docMk/>
          <pc:sldMk cId="2099169042" sldId="2551"/>
        </pc:sldMkLst>
        <pc:spChg chg="mod">
          <ac:chgData name="Katy Cummings" userId="8943e281-8307-4b61-9842-5ac0218e0a4d" providerId="ADAL" clId="{A3DAC732-8523-4547-BA7A-04EABFAA6C95}" dt="2024-06-03T19:45:46.577" v="5269" actId="20577"/>
          <ac:spMkLst>
            <pc:docMk/>
            <pc:sldMk cId="2099169042" sldId="2551"/>
            <ac:spMk id="2" creationId="{9B2A18D4-3C0E-FF02-AF22-7F476AC23DDF}"/>
          </ac:spMkLst>
        </pc:spChg>
      </pc:sldChg>
      <pc:sldChg chg="modSp mod">
        <pc:chgData name="Katy Cummings" userId="8943e281-8307-4b61-9842-5ac0218e0a4d" providerId="ADAL" clId="{A3DAC732-8523-4547-BA7A-04EABFAA6C95}" dt="2024-06-03T20:39:59.359" v="5511" actId="20577"/>
        <pc:sldMkLst>
          <pc:docMk/>
          <pc:sldMk cId="375892416" sldId="2560"/>
        </pc:sldMkLst>
        <pc:spChg chg="mod">
          <ac:chgData name="Katy Cummings" userId="8943e281-8307-4b61-9842-5ac0218e0a4d" providerId="ADAL" clId="{A3DAC732-8523-4547-BA7A-04EABFAA6C95}" dt="2024-06-03T20:39:59.359" v="5511" actId="20577"/>
          <ac:spMkLst>
            <pc:docMk/>
            <pc:sldMk cId="375892416" sldId="2560"/>
            <ac:spMk id="3" creationId="{B570C278-BB12-8549-4B62-A61FB1E610DC}"/>
          </ac:spMkLst>
        </pc:spChg>
      </pc:sldChg>
      <pc:sldChg chg="del">
        <pc:chgData name="Katy Cummings" userId="8943e281-8307-4b61-9842-5ac0218e0a4d" providerId="ADAL" clId="{A3DAC732-8523-4547-BA7A-04EABFAA6C95}" dt="2024-06-03T20:46:05.412" v="5513" actId="47"/>
        <pc:sldMkLst>
          <pc:docMk/>
          <pc:sldMk cId="1221452134" sldId="2564"/>
        </pc:sldMkLst>
      </pc:sldChg>
      <pc:sldChg chg="delCm">
        <pc:chgData name="Katy Cummings" userId="8943e281-8307-4b61-9842-5ac0218e0a4d" providerId="ADAL" clId="{A3DAC732-8523-4547-BA7A-04EABFAA6C95}" dt="2024-05-28T11:56:34.385" v="584"/>
        <pc:sldMkLst>
          <pc:docMk/>
          <pc:sldMk cId="1007133876" sldId="2571"/>
        </pc:sldMkLst>
        <pc:extLst>
          <p:ext xmlns:p="http://schemas.openxmlformats.org/presentationml/2006/main" uri="{D6D511B9-2390-475A-947B-AFAB55BFBCF1}">
            <pc226:cmChg xmlns:pc226="http://schemas.microsoft.com/office/powerpoint/2022/06/main/command" chg="del">
              <pc226:chgData name="Katy Cummings" userId="8943e281-8307-4b61-9842-5ac0218e0a4d" providerId="ADAL" clId="{A3DAC732-8523-4547-BA7A-04EABFAA6C95}" dt="2024-05-28T11:56:34.385" v="584"/>
              <pc2:cmMkLst xmlns:pc2="http://schemas.microsoft.com/office/powerpoint/2019/9/main/command">
                <pc:docMk/>
                <pc:sldMk cId="1007133876" sldId="2571"/>
                <pc2:cmMk id="{8D674B94-F94F-4E0E-AF87-E09812C7F8D1}"/>
              </pc2:cmMkLst>
            </pc226:cmChg>
          </p:ext>
        </pc:extLst>
      </pc:sldChg>
      <pc:sldChg chg="del">
        <pc:chgData name="Katy Cummings" userId="8943e281-8307-4b61-9842-5ac0218e0a4d" providerId="ADAL" clId="{A3DAC732-8523-4547-BA7A-04EABFAA6C95}" dt="2024-06-03T20:45:57.245" v="5512" actId="47"/>
        <pc:sldMkLst>
          <pc:docMk/>
          <pc:sldMk cId="2332924494" sldId="2579"/>
        </pc:sldMkLst>
      </pc:sldChg>
      <pc:sldChg chg="del">
        <pc:chgData name="Katy Cummings" userId="8943e281-8307-4b61-9842-5ac0218e0a4d" providerId="ADAL" clId="{A3DAC732-8523-4547-BA7A-04EABFAA6C95}" dt="2024-06-03T20:46:12.991" v="5514" actId="47"/>
        <pc:sldMkLst>
          <pc:docMk/>
          <pc:sldMk cId="2308393514" sldId="2581"/>
        </pc:sldMkLst>
      </pc:sldChg>
      <pc:sldChg chg="del">
        <pc:chgData name="Katy Cummings" userId="8943e281-8307-4b61-9842-5ac0218e0a4d" providerId="ADAL" clId="{A3DAC732-8523-4547-BA7A-04EABFAA6C95}" dt="2024-05-31T12:40:21.974" v="2070" actId="47"/>
        <pc:sldMkLst>
          <pc:docMk/>
          <pc:sldMk cId="525745757" sldId="2582"/>
        </pc:sldMkLst>
      </pc:sldChg>
      <pc:sldChg chg="del">
        <pc:chgData name="Katy Cummings" userId="8943e281-8307-4b61-9842-5ac0218e0a4d" providerId="ADAL" clId="{A3DAC732-8523-4547-BA7A-04EABFAA6C95}" dt="2024-05-31T12:40:24.113" v="2071" actId="47"/>
        <pc:sldMkLst>
          <pc:docMk/>
          <pc:sldMk cId="601563044" sldId="2585"/>
        </pc:sldMkLst>
      </pc:sldChg>
      <pc:sldChg chg="delCm">
        <pc:chgData name="Katy Cummings" userId="8943e281-8307-4b61-9842-5ac0218e0a4d" providerId="ADAL" clId="{A3DAC732-8523-4547-BA7A-04EABFAA6C95}" dt="2024-05-28T11:43:46.401" v="477"/>
        <pc:sldMkLst>
          <pc:docMk/>
          <pc:sldMk cId="4136980326" sldId="2598"/>
        </pc:sldMkLst>
        <pc:extLst>
          <p:ext xmlns:p="http://schemas.openxmlformats.org/presentationml/2006/main" uri="{D6D511B9-2390-475A-947B-AFAB55BFBCF1}">
            <pc226:cmChg xmlns:pc226="http://schemas.microsoft.com/office/powerpoint/2022/06/main/command" chg="del">
              <pc226:chgData name="Katy Cummings" userId="8943e281-8307-4b61-9842-5ac0218e0a4d" providerId="ADAL" clId="{A3DAC732-8523-4547-BA7A-04EABFAA6C95}" dt="2024-05-28T11:43:46.401" v="477"/>
              <pc2:cmMkLst xmlns:pc2="http://schemas.microsoft.com/office/powerpoint/2019/9/main/command">
                <pc:docMk/>
                <pc:sldMk cId="4136980326" sldId="2598"/>
                <pc2:cmMk id="{76C3B8F0-2A6F-4FE6-BFC5-F4346016AE7E}"/>
              </pc2:cmMkLst>
            </pc226:cmChg>
          </p:ext>
        </pc:extLst>
      </pc:sldChg>
      <pc:sldChg chg="ord">
        <pc:chgData name="Katy Cummings" userId="8943e281-8307-4b61-9842-5ac0218e0a4d" providerId="ADAL" clId="{A3DAC732-8523-4547-BA7A-04EABFAA6C95}" dt="2024-06-03T17:55:17.599" v="4418"/>
        <pc:sldMkLst>
          <pc:docMk/>
          <pc:sldMk cId="3826666989" sldId="2599"/>
        </pc:sldMkLst>
      </pc:sldChg>
      <pc:sldChg chg="delCm">
        <pc:chgData name="Katy Cummings" userId="8943e281-8307-4b61-9842-5ac0218e0a4d" providerId="ADAL" clId="{A3DAC732-8523-4547-BA7A-04EABFAA6C95}" dt="2024-05-28T12:01:54.986" v="643"/>
        <pc:sldMkLst>
          <pc:docMk/>
          <pc:sldMk cId="607511638" sldId="2600"/>
        </pc:sldMkLst>
        <pc:extLst>
          <p:ext xmlns:p="http://schemas.openxmlformats.org/presentationml/2006/main" uri="{D6D511B9-2390-475A-947B-AFAB55BFBCF1}">
            <pc226:cmChg xmlns:pc226="http://schemas.microsoft.com/office/powerpoint/2022/06/main/command" chg="del">
              <pc226:chgData name="Katy Cummings" userId="8943e281-8307-4b61-9842-5ac0218e0a4d" providerId="ADAL" clId="{A3DAC732-8523-4547-BA7A-04EABFAA6C95}" dt="2024-05-28T12:01:54.986" v="643"/>
              <pc2:cmMkLst xmlns:pc2="http://schemas.microsoft.com/office/powerpoint/2019/9/main/command">
                <pc:docMk/>
                <pc:sldMk cId="607511638" sldId="2600"/>
                <pc2:cmMk id="{33FDD986-684D-48BB-A2FC-42FE33740C9C}"/>
              </pc2:cmMkLst>
            </pc226:cmChg>
          </p:ext>
        </pc:extLst>
      </pc:sldChg>
      <pc:sldChg chg="modSp">
        <pc:chgData name="Katy Cummings" userId="8943e281-8307-4b61-9842-5ac0218e0a4d" providerId="ADAL" clId="{A3DAC732-8523-4547-BA7A-04EABFAA6C95}" dt="2024-06-03T15:33:13.675" v="2076" actId="20577"/>
        <pc:sldMkLst>
          <pc:docMk/>
          <pc:sldMk cId="3801562892" sldId="2602"/>
        </pc:sldMkLst>
        <pc:graphicFrameChg chg="mod">
          <ac:chgData name="Katy Cummings" userId="8943e281-8307-4b61-9842-5ac0218e0a4d" providerId="ADAL" clId="{A3DAC732-8523-4547-BA7A-04EABFAA6C95}" dt="2024-06-03T15:33:13.675" v="2076" actId="20577"/>
          <ac:graphicFrameMkLst>
            <pc:docMk/>
            <pc:sldMk cId="3801562892" sldId="2602"/>
            <ac:graphicFrameMk id="6" creationId="{45E4D596-1DD6-AEC5-E360-73F807B81D3E}"/>
          </ac:graphicFrameMkLst>
        </pc:graphicFrameChg>
      </pc:sldChg>
      <pc:sldChg chg="modSp mod delCm">
        <pc:chgData name="Katy Cummings" userId="8943e281-8307-4b61-9842-5ac0218e0a4d" providerId="ADAL" clId="{A3DAC732-8523-4547-BA7A-04EABFAA6C95}" dt="2024-05-28T11:53:59.003" v="571" actId="1076"/>
        <pc:sldMkLst>
          <pc:docMk/>
          <pc:sldMk cId="2526935159" sldId="2606"/>
        </pc:sldMkLst>
        <pc:spChg chg="mod">
          <ac:chgData name="Katy Cummings" userId="8943e281-8307-4b61-9842-5ac0218e0a4d" providerId="ADAL" clId="{A3DAC732-8523-4547-BA7A-04EABFAA6C95}" dt="2024-05-28T11:52:23.618" v="562" actId="207"/>
          <ac:spMkLst>
            <pc:docMk/>
            <pc:sldMk cId="2526935159" sldId="2606"/>
            <ac:spMk id="14" creationId="{52FB842A-D60E-0D5D-AFC9-2430C14BD8D9}"/>
          </ac:spMkLst>
        </pc:spChg>
        <pc:spChg chg="mod">
          <ac:chgData name="Katy Cummings" userId="8943e281-8307-4b61-9842-5ac0218e0a4d" providerId="ADAL" clId="{A3DAC732-8523-4547-BA7A-04EABFAA6C95}" dt="2024-05-28T11:53:14.050" v="568" actId="14100"/>
          <ac:spMkLst>
            <pc:docMk/>
            <pc:sldMk cId="2526935159" sldId="2606"/>
            <ac:spMk id="15" creationId="{42144F41-048E-118C-4A12-01CB6032744F}"/>
          </ac:spMkLst>
        </pc:spChg>
        <pc:grpChg chg="mod">
          <ac:chgData name="Katy Cummings" userId="8943e281-8307-4b61-9842-5ac0218e0a4d" providerId="ADAL" clId="{A3DAC732-8523-4547-BA7A-04EABFAA6C95}" dt="2024-05-28T11:53:59.003" v="571" actId="1076"/>
          <ac:grpSpMkLst>
            <pc:docMk/>
            <pc:sldMk cId="2526935159" sldId="2606"/>
            <ac:grpSpMk id="10" creationId="{A0284DEC-97F3-DD2E-13EE-FFBC8626A187}"/>
          </ac:grpSpMkLst>
        </pc:grpChg>
        <pc:graphicFrameChg chg="mod modGraphic">
          <ac:chgData name="Katy Cummings" userId="8943e281-8307-4b61-9842-5ac0218e0a4d" providerId="ADAL" clId="{A3DAC732-8523-4547-BA7A-04EABFAA6C95}" dt="2024-05-28T11:53:49.407" v="570"/>
          <ac:graphicFrameMkLst>
            <pc:docMk/>
            <pc:sldMk cId="2526935159" sldId="2606"/>
            <ac:graphicFrameMk id="5" creationId="{0DDCCBBE-4E44-A5AA-B3C3-B5DF9174BBC3}"/>
          </ac:graphicFrameMkLst>
        </pc:graphicFrameChg>
        <pc:picChg chg="mod">
          <ac:chgData name="Katy Cummings" userId="8943e281-8307-4b61-9842-5ac0218e0a4d" providerId="ADAL" clId="{A3DAC732-8523-4547-BA7A-04EABFAA6C95}" dt="2024-05-28T11:49:07.237" v="538" actId="1076"/>
          <ac:picMkLst>
            <pc:docMk/>
            <pc:sldMk cId="2526935159" sldId="2606"/>
            <ac:picMk id="6" creationId="{0BFFAA01-E84A-7680-FAC6-961E836603F1}"/>
          </ac:picMkLst>
        </pc:picChg>
        <pc:picChg chg="mod">
          <ac:chgData name="Katy Cummings" userId="8943e281-8307-4b61-9842-5ac0218e0a4d" providerId="ADAL" clId="{A3DAC732-8523-4547-BA7A-04EABFAA6C95}" dt="2024-05-28T11:48:58.664" v="537" actId="1076"/>
          <ac:picMkLst>
            <pc:docMk/>
            <pc:sldMk cId="2526935159" sldId="2606"/>
            <ac:picMk id="7" creationId="{AEC7012E-7486-19AB-3D62-A6507AC775C1}"/>
          </ac:picMkLst>
        </pc:picChg>
        <pc:picChg chg="mod">
          <ac:chgData name="Katy Cummings" userId="8943e281-8307-4b61-9842-5ac0218e0a4d" providerId="ADAL" clId="{A3DAC732-8523-4547-BA7A-04EABFAA6C95}" dt="2024-05-28T11:48:53.900" v="536" actId="1076"/>
          <ac:picMkLst>
            <pc:docMk/>
            <pc:sldMk cId="2526935159" sldId="2606"/>
            <ac:picMk id="8" creationId="{BB7FA748-9858-F50B-D824-E623717258CC}"/>
          </ac:picMkLst>
        </pc:picChg>
        <pc:extLst>
          <p:ext xmlns:p="http://schemas.openxmlformats.org/presentationml/2006/main" uri="{D6D511B9-2390-475A-947B-AFAB55BFBCF1}">
            <pc226:cmChg xmlns:pc226="http://schemas.microsoft.com/office/powerpoint/2022/06/main/command" chg="del">
              <pc226:chgData name="Katy Cummings" userId="8943e281-8307-4b61-9842-5ac0218e0a4d" providerId="ADAL" clId="{A3DAC732-8523-4547-BA7A-04EABFAA6C95}" dt="2024-05-28T11:49:29.874" v="542"/>
              <pc2:cmMkLst xmlns:pc2="http://schemas.microsoft.com/office/powerpoint/2019/9/main/command">
                <pc:docMk/>
                <pc:sldMk cId="2526935159" sldId="2606"/>
                <pc2:cmMk id="{914EE4AE-7A2F-4BBC-A948-27E8A4EA3A8F}"/>
              </pc2:cmMkLst>
            </pc226:cmChg>
          </p:ext>
        </pc:extLst>
      </pc:sldChg>
      <pc:sldChg chg="add modNotesTx">
        <pc:chgData name="Katy Cummings" userId="8943e281-8307-4b61-9842-5ac0218e0a4d" providerId="ADAL" clId="{A3DAC732-8523-4547-BA7A-04EABFAA6C95}" dt="2024-05-28T12:43:18.170" v="915"/>
        <pc:sldMkLst>
          <pc:docMk/>
          <pc:sldMk cId="700310740" sldId="2607"/>
        </pc:sldMkLst>
      </pc:sldChg>
      <pc:sldChg chg="addSp delSp modSp del mod">
        <pc:chgData name="Katy Cummings" userId="8943e281-8307-4b61-9842-5ac0218e0a4d" providerId="ADAL" clId="{A3DAC732-8523-4547-BA7A-04EABFAA6C95}" dt="2024-05-28T12:42:50.076" v="913" actId="2696"/>
        <pc:sldMkLst>
          <pc:docMk/>
          <pc:sldMk cId="1350855743" sldId="2607"/>
        </pc:sldMkLst>
        <pc:spChg chg="mod">
          <ac:chgData name="Katy Cummings" userId="8943e281-8307-4b61-9842-5ac0218e0a4d" providerId="ADAL" clId="{A3DAC732-8523-4547-BA7A-04EABFAA6C95}" dt="2024-05-28T12:41:52.263" v="886" actId="1076"/>
          <ac:spMkLst>
            <pc:docMk/>
            <pc:sldMk cId="1350855743" sldId="2607"/>
            <ac:spMk id="2" creationId="{92BD0E7F-695C-7EA8-7831-6AFB69DF9F75}"/>
          </ac:spMkLst>
        </pc:spChg>
        <pc:spChg chg="add del mod">
          <ac:chgData name="Katy Cummings" userId="8943e281-8307-4b61-9842-5ac0218e0a4d" providerId="ADAL" clId="{A3DAC732-8523-4547-BA7A-04EABFAA6C95}" dt="2024-05-28T12:05:01.249" v="656"/>
          <ac:spMkLst>
            <pc:docMk/>
            <pc:sldMk cId="1350855743" sldId="2607"/>
            <ac:spMk id="3" creationId="{76FC230A-7B9C-7FE0-5F6C-74CC23633B31}"/>
          </ac:spMkLst>
        </pc:spChg>
        <pc:spChg chg="add del mod">
          <ac:chgData name="Katy Cummings" userId="8943e281-8307-4b61-9842-5ac0218e0a4d" providerId="ADAL" clId="{A3DAC732-8523-4547-BA7A-04EABFAA6C95}" dt="2024-05-28T12:42:08.407" v="903" actId="1036"/>
          <ac:spMkLst>
            <pc:docMk/>
            <pc:sldMk cId="1350855743" sldId="2607"/>
            <ac:spMk id="6" creationId="{4D12F2B8-E09E-0E55-42A4-D597A59E17B3}"/>
          </ac:spMkLst>
        </pc:spChg>
        <pc:spChg chg="add mod">
          <ac:chgData name="Katy Cummings" userId="8943e281-8307-4b61-9842-5ac0218e0a4d" providerId="ADAL" clId="{A3DAC732-8523-4547-BA7A-04EABFAA6C95}" dt="2024-05-28T12:42:08.407" v="903" actId="1036"/>
          <ac:spMkLst>
            <pc:docMk/>
            <pc:sldMk cId="1350855743" sldId="2607"/>
            <ac:spMk id="7" creationId="{395D21B6-C3D9-FA77-EE19-9E7937870F49}"/>
          </ac:spMkLst>
        </pc:spChg>
        <pc:spChg chg="add mod ord">
          <ac:chgData name="Katy Cummings" userId="8943e281-8307-4b61-9842-5ac0218e0a4d" providerId="ADAL" clId="{A3DAC732-8523-4547-BA7A-04EABFAA6C95}" dt="2024-05-28T12:40:25.988" v="866" actId="1582"/>
          <ac:spMkLst>
            <pc:docMk/>
            <pc:sldMk cId="1350855743" sldId="2607"/>
            <ac:spMk id="8" creationId="{43901AF7-FC91-9C9B-7CCD-B4C3A6618DDC}"/>
          </ac:spMkLst>
        </pc:spChg>
        <pc:spChg chg="add del mod">
          <ac:chgData name="Katy Cummings" userId="8943e281-8307-4b61-9842-5ac0218e0a4d" providerId="ADAL" clId="{A3DAC732-8523-4547-BA7A-04EABFAA6C95}" dt="2024-05-28T12:10:13.017" v="688" actId="478"/>
          <ac:spMkLst>
            <pc:docMk/>
            <pc:sldMk cId="1350855743" sldId="2607"/>
            <ac:spMk id="9" creationId="{32EC6813-3EC2-F456-5508-468C7C06E69D}"/>
          </ac:spMkLst>
        </pc:spChg>
        <pc:spChg chg="add mod">
          <ac:chgData name="Katy Cummings" userId="8943e281-8307-4b61-9842-5ac0218e0a4d" providerId="ADAL" clId="{A3DAC732-8523-4547-BA7A-04EABFAA6C95}" dt="2024-05-28T12:42:43.131" v="912" actId="1076"/>
          <ac:spMkLst>
            <pc:docMk/>
            <pc:sldMk cId="1350855743" sldId="2607"/>
            <ac:spMk id="12" creationId="{863B6C2E-FA50-D8E6-31E9-D3FC8D286C3D}"/>
          </ac:spMkLst>
        </pc:spChg>
        <pc:spChg chg="add del mod">
          <ac:chgData name="Katy Cummings" userId="8943e281-8307-4b61-9842-5ac0218e0a4d" providerId="ADAL" clId="{A3DAC732-8523-4547-BA7A-04EABFAA6C95}" dt="2024-05-28T12:15:16.431" v="717" actId="478"/>
          <ac:spMkLst>
            <pc:docMk/>
            <pc:sldMk cId="1350855743" sldId="2607"/>
            <ac:spMk id="28" creationId="{D0EB684A-BED7-2723-9CBB-596509ADD320}"/>
          </ac:spMkLst>
        </pc:spChg>
        <pc:spChg chg="add mod ord">
          <ac:chgData name="Katy Cummings" userId="8943e281-8307-4b61-9842-5ac0218e0a4d" providerId="ADAL" clId="{A3DAC732-8523-4547-BA7A-04EABFAA6C95}" dt="2024-05-28T12:42:08.407" v="903" actId="1036"/>
          <ac:spMkLst>
            <pc:docMk/>
            <pc:sldMk cId="1350855743" sldId="2607"/>
            <ac:spMk id="49" creationId="{41808C0F-927F-2CC0-A874-C7F329E75E7D}"/>
          </ac:spMkLst>
        </pc:spChg>
        <pc:grpChg chg="add mod">
          <ac:chgData name="Katy Cummings" userId="8943e281-8307-4b61-9842-5ac0218e0a4d" providerId="ADAL" clId="{A3DAC732-8523-4547-BA7A-04EABFAA6C95}" dt="2024-05-28T12:42:30.028" v="910" actId="14100"/>
          <ac:grpSpMkLst>
            <pc:docMk/>
            <pc:sldMk cId="1350855743" sldId="2607"/>
            <ac:grpSpMk id="50" creationId="{4617808C-9FC0-ACF4-16A0-B04DC9C3B630}"/>
          </ac:grpSpMkLst>
        </pc:grpChg>
        <pc:grpChg chg="add mod">
          <ac:chgData name="Katy Cummings" userId="8943e281-8307-4b61-9842-5ac0218e0a4d" providerId="ADAL" clId="{A3DAC732-8523-4547-BA7A-04EABFAA6C95}" dt="2024-05-28T12:42:08.407" v="903" actId="1036"/>
          <ac:grpSpMkLst>
            <pc:docMk/>
            <pc:sldMk cId="1350855743" sldId="2607"/>
            <ac:grpSpMk id="51" creationId="{2F82B3DA-1C42-EB05-94E6-3BEB386D1900}"/>
          </ac:grpSpMkLst>
        </pc:grpChg>
        <pc:graphicFrameChg chg="del mod">
          <ac:chgData name="Katy Cummings" userId="8943e281-8307-4b61-9842-5ac0218e0a4d" providerId="ADAL" clId="{A3DAC732-8523-4547-BA7A-04EABFAA6C95}" dt="2024-05-28T12:15:10.608" v="715" actId="478"/>
          <ac:graphicFrameMkLst>
            <pc:docMk/>
            <pc:sldMk cId="1350855743" sldId="2607"/>
            <ac:graphicFrameMk id="5" creationId="{30572808-188E-0D92-9557-BDE8A247F5BD}"/>
          </ac:graphicFrameMkLst>
        </pc:graphicFrameChg>
        <pc:picChg chg="add mod">
          <ac:chgData name="Katy Cummings" userId="8943e281-8307-4b61-9842-5ac0218e0a4d" providerId="ADAL" clId="{A3DAC732-8523-4547-BA7A-04EABFAA6C95}" dt="2024-05-28T12:40:25.988" v="866" actId="1582"/>
          <ac:picMkLst>
            <pc:docMk/>
            <pc:sldMk cId="1350855743" sldId="2607"/>
            <ac:picMk id="11" creationId="{84FE4766-D7C5-3FB4-96B6-16F566FFF9AD}"/>
          </ac:picMkLst>
        </pc:picChg>
        <pc:picChg chg="add mod">
          <ac:chgData name="Katy Cummings" userId="8943e281-8307-4b61-9842-5ac0218e0a4d" providerId="ADAL" clId="{A3DAC732-8523-4547-BA7A-04EABFAA6C95}" dt="2024-05-28T12:42:37.507" v="911" actId="1076"/>
          <ac:picMkLst>
            <pc:docMk/>
            <pc:sldMk cId="1350855743" sldId="2607"/>
            <ac:picMk id="14" creationId="{A6341601-A881-662C-FBB1-FAEB4629EA03}"/>
          </ac:picMkLst>
        </pc:picChg>
        <pc:picChg chg="add mod">
          <ac:chgData name="Katy Cummings" userId="8943e281-8307-4b61-9842-5ac0218e0a4d" providerId="ADAL" clId="{A3DAC732-8523-4547-BA7A-04EABFAA6C95}" dt="2024-05-28T12:38:51.379" v="850" actId="1076"/>
          <ac:picMkLst>
            <pc:docMk/>
            <pc:sldMk cId="1350855743" sldId="2607"/>
            <ac:picMk id="16" creationId="{02752449-28CE-CA3B-F34B-5D699CE123E3}"/>
          </ac:picMkLst>
        </pc:picChg>
        <pc:picChg chg="add mod">
          <ac:chgData name="Katy Cummings" userId="8943e281-8307-4b61-9842-5ac0218e0a4d" providerId="ADAL" clId="{A3DAC732-8523-4547-BA7A-04EABFAA6C95}" dt="2024-05-28T12:37:10.595" v="830" actId="164"/>
          <ac:picMkLst>
            <pc:docMk/>
            <pc:sldMk cId="1350855743" sldId="2607"/>
            <ac:picMk id="18" creationId="{58EDD05C-BF0E-A8BB-9179-D191D55274A2}"/>
          </ac:picMkLst>
        </pc:picChg>
        <pc:picChg chg="add mod">
          <ac:chgData name="Katy Cummings" userId="8943e281-8307-4b61-9842-5ac0218e0a4d" providerId="ADAL" clId="{A3DAC732-8523-4547-BA7A-04EABFAA6C95}" dt="2024-05-28T12:42:18.578" v="908" actId="14100"/>
          <ac:picMkLst>
            <pc:docMk/>
            <pc:sldMk cId="1350855743" sldId="2607"/>
            <ac:picMk id="20" creationId="{257FC9A2-7DC3-768C-C3FB-A321356070A7}"/>
          </ac:picMkLst>
        </pc:picChg>
        <pc:picChg chg="add mod">
          <ac:chgData name="Katy Cummings" userId="8943e281-8307-4b61-9842-5ac0218e0a4d" providerId="ADAL" clId="{A3DAC732-8523-4547-BA7A-04EABFAA6C95}" dt="2024-05-28T12:41:13.777" v="871" actId="14100"/>
          <ac:picMkLst>
            <pc:docMk/>
            <pc:sldMk cId="1350855743" sldId="2607"/>
            <ac:picMk id="22" creationId="{765CBD29-E91C-BCF6-CC4A-B9177593A201}"/>
          </ac:picMkLst>
        </pc:picChg>
        <pc:picChg chg="add mod">
          <ac:chgData name="Katy Cummings" userId="8943e281-8307-4b61-9842-5ac0218e0a4d" providerId="ADAL" clId="{A3DAC732-8523-4547-BA7A-04EABFAA6C95}" dt="2024-05-28T12:40:25.988" v="866" actId="1582"/>
          <ac:picMkLst>
            <pc:docMk/>
            <pc:sldMk cId="1350855743" sldId="2607"/>
            <ac:picMk id="24" creationId="{1FA41B95-9240-4C56-395C-8FCEF0542757}"/>
          </ac:picMkLst>
        </pc:picChg>
        <pc:picChg chg="add mod">
          <ac:chgData name="Katy Cummings" userId="8943e281-8307-4b61-9842-5ac0218e0a4d" providerId="ADAL" clId="{A3DAC732-8523-4547-BA7A-04EABFAA6C95}" dt="2024-05-28T12:37:10.595" v="830" actId="164"/>
          <ac:picMkLst>
            <pc:docMk/>
            <pc:sldMk cId="1350855743" sldId="2607"/>
            <ac:picMk id="26" creationId="{B549D315-5EFE-1F21-7BEC-B1C895930F59}"/>
          </ac:picMkLst>
        </pc:picChg>
        <pc:picChg chg="add mod">
          <ac:chgData name="Katy Cummings" userId="8943e281-8307-4b61-9842-5ac0218e0a4d" providerId="ADAL" clId="{A3DAC732-8523-4547-BA7A-04EABFAA6C95}" dt="2024-05-28T12:38:49.147" v="849" actId="1076"/>
          <ac:picMkLst>
            <pc:docMk/>
            <pc:sldMk cId="1350855743" sldId="2607"/>
            <ac:picMk id="30" creationId="{BCECD3FE-32DC-3CA2-DCB6-B5C3D1C9A64E}"/>
          </ac:picMkLst>
        </pc:picChg>
        <pc:picChg chg="add del mod">
          <ac:chgData name="Katy Cummings" userId="8943e281-8307-4b61-9842-5ac0218e0a4d" providerId="ADAL" clId="{A3DAC732-8523-4547-BA7A-04EABFAA6C95}" dt="2024-05-28T12:36:34.677" v="825" actId="478"/>
          <ac:picMkLst>
            <pc:docMk/>
            <pc:sldMk cId="1350855743" sldId="2607"/>
            <ac:picMk id="32" creationId="{6EBB36C3-9F04-6CA0-C0F3-18B134AF6E55}"/>
          </ac:picMkLst>
        </pc:picChg>
        <pc:picChg chg="add mod">
          <ac:chgData name="Katy Cummings" userId="8943e281-8307-4b61-9842-5ac0218e0a4d" providerId="ADAL" clId="{A3DAC732-8523-4547-BA7A-04EABFAA6C95}" dt="2024-05-28T12:38:22.394" v="841" actId="1076"/>
          <ac:picMkLst>
            <pc:docMk/>
            <pc:sldMk cId="1350855743" sldId="2607"/>
            <ac:picMk id="34" creationId="{0C03BDC1-CFF2-4CAD-5699-36522DAEF9C7}"/>
          </ac:picMkLst>
        </pc:picChg>
        <pc:picChg chg="add mod">
          <ac:chgData name="Katy Cummings" userId="8943e281-8307-4b61-9842-5ac0218e0a4d" providerId="ADAL" clId="{A3DAC732-8523-4547-BA7A-04EABFAA6C95}" dt="2024-05-28T12:38:25.846" v="842" actId="1076"/>
          <ac:picMkLst>
            <pc:docMk/>
            <pc:sldMk cId="1350855743" sldId="2607"/>
            <ac:picMk id="36" creationId="{EC8DC2CB-F01D-47E3-05A4-5C761EA35029}"/>
          </ac:picMkLst>
        </pc:picChg>
        <pc:picChg chg="add mod">
          <ac:chgData name="Katy Cummings" userId="8943e281-8307-4b61-9842-5ac0218e0a4d" providerId="ADAL" clId="{A3DAC732-8523-4547-BA7A-04EABFAA6C95}" dt="2024-05-28T12:38:04.432" v="837" actId="1076"/>
          <ac:picMkLst>
            <pc:docMk/>
            <pc:sldMk cId="1350855743" sldId="2607"/>
            <ac:picMk id="38" creationId="{3F30332D-C3DB-9469-81DA-3D38D52C2291}"/>
          </ac:picMkLst>
        </pc:picChg>
        <pc:picChg chg="add mod">
          <ac:chgData name="Katy Cummings" userId="8943e281-8307-4b61-9842-5ac0218e0a4d" providerId="ADAL" clId="{A3DAC732-8523-4547-BA7A-04EABFAA6C95}" dt="2024-05-28T12:38:07.714" v="838" actId="1076"/>
          <ac:picMkLst>
            <pc:docMk/>
            <pc:sldMk cId="1350855743" sldId="2607"/>
            <ac:picMk id="40" creationId="{48120D24-6587-0452-A388-89D83AA27796}"/>
          </ac:picMkLst>
        </pc:picChg>
        <pc:picChg chg="add mod">
          <ac:chgData name="Katy Cummings" userId="8943e281-8307-4b61-9842-5ac0218e0a4d" providerId="ADAL" clId="{A3DAC732-8523-4547-BA7A-04EABFAA6C95}" dt="2024-05-28T12:37:41.762" v="833" actId="1076"/>
          <ac:picMkLst>
            <pc:docMk/>
            <pc:sldMk cId="1350855743" sldId="2607"/>
            <ac:picMk id="42" creationId="{A95E346D-0812-12DC-0108-F76C07682297}"/>
          </ac:picMkLst>
        </pc:picChg>
        <pc:picChg chg="add mod">
          <ac:chgData name="Katy Cummings" userId="8943e281-8307-4b61-9842-5ac0218e0a4d" providerId="ADAL" clId="{A3DAC732-8523-4547-BA7A-04EABFAA6C95}" dt="2024-05-28T12:37:10.595" v="830" actId="164"/>
          <ac:picMkLst>
            <pc:docMk/>
            <pc:sldMk cId="1350855743" sldId="2607"/>
            <ac:picMk id="44" creationId="{F457B65F-0D45-BAAC-B1DB-296079E28954}"/>
          </ac:picMkLst>
        </pc:picChg>
        <pc:picChg chg="add mod">
          <ac:chgData name="Katy Cummings" userId="8943e281-8307-4b61-9842-5ac0218e0a4d" providerId="ADAL" clId="{A3DAC732-8523-4547-BA7A-04EABFAA6C95}" dt="2024-05-28T12:37:10.595" v="830" actId="164"/>
          <ac:picMkLst>
            <pc:docMk/>
            <pc:sldMk cId="1350855743" sldId="2607"/>
            <ac:picMk id="46" creationId="{1FF45502-A551-61C5-10FC-AF945EE5D901}"/>
          </ac:picMkLst>
        </pc:picChg>
        <pc:picChg chg="add mod">
          <ac:chgData name="Katy Cummings" userId="8943e281-8307-4b61-9842-5ac0218e0a4d" providerId="ADAL" clId="{A3DAC732-8523-4547-BA7A-04EABFAA6C95}" dt="2024-05-28T12:37:10.595" v="830" actId="164"/>
          <ac:picMkLst>
            <pc:docMk/>
            <pc:sldMk cId="1350855743" sldId="2607"/>
            <ac:picMk id="48" creationId="{0B127D11-1172-0691-E1A8-F734BA07DA05}"/>
          </ac:picMkLst>
        </pc:picChg>
      </pc:sldChg>
      <pc:sldChg chg="modSp mod delCm">
        <pc:chgData name="Katy Cummings" userId="8943e281-8307-4b61-9842-5ac0218e0a4d" providerId="ADAL" clId="{A3DAC732-8523-4547-BA7A-04EABFAA6C95}" dt="2024-05-28T12:01:14.088" v="640"/>
        <pc:sldMkLst>
          <pc:docMk/>
          <pc:sldMk cId="2671832622" sldId="2613"/>
        </pc:sldMkLst>
        <pc:graphicFrameChg chg="mod modGraphic">
          <ac:chgData name="Katy Cummings" userId="8943e281-8307-4b61-9842-5ac0218e0a4d" providerId="ADAL" clId="{A3DAC732-8523-4547-BA7A-04EABFAA6C95}" dt="2024-05-28T11:59:49.793" v="639" actId="113"/>
          <ac:graphicFrameMkLst>
            <pc:docMk/>
            <pc:sldMk cId="2671832622" sldId="2613"/>
            <ac:graphicFrameMk id="7" creationId="{47328202-960A-F87A-3493-5B5673A78A4A}"/>
          </ac:graphicFrameMkLst>
        </pc:graphicFrameChg>
        <pc:picChg chg="mod">
          <ac:chgData name="Katy Cummings" userId="8943e281-8307-4b61-9842-5ac0218e0a4d" providerId="ADAL" clId="{A3DAC732-8523-4547-BA7A-04EABFAA6C95}" dt="2024-05-28T11:58:26.561" v="609" actId="1076"/>
          <ac:picMkLst>
            <pc:docMk/>
            <pc:sldMk cId="2671832622" sldId="2613"/>
            <ac:picMk id="9" creationId="{9F0AA432-10E7-77B5-CE2A-56B9956A0434}"/>
          </ac:picMkLst>
        </pc:picChg>
        <pc:picChg chg="mod">
          <ac:chgData name="Katy Cummings" userId="8943e281-8307-4b61-9842-5ac0218e0a4d" providerId="ADAL" clId="{A3DAC732-8523-4547-BA7A-04EABFAA6C95}" dt="2024-05-28T11:58:48.186" v="613" actId="1076"/>
          <ac:picMkLst>
            <pc:docMk/>
            <pc:sldMk cId="2671832622" sldId="2613"/>
            <ac:picMk id="11" creationId="{060FA475-28BF-3F4C-263E-C925527919D4}"/>
          </ac:picMkLst>
        </pc:picChg>
        <pc:picChg chg="mod">
          <ac:chgData name="Katy Cummings" userId="8943e281-8307-4b61-9842-5ac0218e0a4d" providerId="ADAL" clId="{A3DAC732-8523-4547-BA7A-04EABFAA6C95}" dt="2024-05-28T11:58:34.620" v="610" actId="1076"/>
          <ac:picMkLst>
            <pc:docMk/>
            <pc:sldMk cId="2671832622" sldId="2613"/>
            <ac:picMk id="13" creationId="{91589584-CD82-4A0B-4E68-67B8593146F9}"/>
          </ac:picMkLst>
        </pc:picChg>
        <pc:picChg chg="mod">
          <ac:chgData name="Katy Cummings" userId="8943e281-8307-4b61-9842-5ac0218e0a4d" providerId="ADAL" clId="{A3DAC732-8523-4547-BA7A-04EABFAA6C95}" dt="2024-05-28T11:58:53.321" v="614" actId="1076"/>
          <ac:picMkLst>
            <pc:docMk/>
            <pc:sldMk cId="2671832622" sldId="2613"/>
            <ac:picMk id="15" creationId="{7E3AD939-0B8A-CB26-2152-403F32F27F80}"/>
          </ac:picMkLst>
        </pc:picChg>
        <pc:picChg chg="mod">
          <ac:chgData name="Katy Cummings" userId="8943e281-8307-4b61-9842-5ac0218e0a4d" providerId="ADAL" clId="{A3DAC732-8523-4547-BA7A-04EABFAA6C95}" dt="2024-05-28T11:58:44.416" v="612" actId="1076"/>
          <ac:picMkLst>
            <pc:docMk/>
            <pc:sldMk cId="2671832622" sldId="2613"/>
            <ac:picMk id="17" creationId="{5FF65E9F-19D2-CE80-2C40-C82A2B7D0F8D}"/>
          </ac:picMkLst>
        </pc:picChg>
        <pc:extLst>
          <p:ext xmlns:p="http://schemas.openxmlformats.org/presentationml/2006/main" uri="{D6D511B9-2390-475A-947B-AFAB55BFBCF1}">
            <pc226:cmChg xmlns:pc226="http://schemas.microsoft.com/office/powerpoint/2022/06/main/command" chg="del">
              <pc226:chgData name="Katy Cummings" userId="8943e281-8307-4b61-9842-5ac0218e0a4d" providerId="ADAL" clId="{A3DAC732-8523-4547-BA7A-04EABFAA6C95}" dt="2024-05-28T12:01:14.088" v="640"/>
              <pc2:cmMkLst xmlns:pc2="http://schemas.microsoft.com/office/powerpoint/2019/9/main/command">
                <pc:docMk/>
                <pc:sldMk cId="2671832622" sldId="2613"/>
                <pc2:cmMk id="{868BAE12-A98B-4A32-9016-C220877354BF}"/>
              </pc2:cmMkLst>
            </pc226:cmChg>
          </p:ext>
        </pc:extLst>
      </pc:sldChg>
      <pc:sldChg chg="modSp mod ord">
        <pc:chgData name="Katy Cummings" userId="8943e281-8307-4b61-9842-5ac0218e0a4d" providerId="ADAL" clId="{A3DAC732-8523-4547-BA7A-04EABFAA6C95}" dt="2024-06-03T18:12:39.075" v="4939" actId="20577"/>
        <pc:sldMkLst>
          <pc:docMk/>
          <pc:sldMk cId="3937690035" sldId="2616"/>
        </pc:sldMkLst>
        <pc:spChg chg="mod">
          <ac:chgData name="Katy Cummings" userId="8943e281-8307-4b61-9842-5ac0218e0a4d" providerId="ADAL" clId="{A3DAC732-8523-4547-BA7A-04EABFAA6C95}" dt="2024-06-03T18:12:39.075" v="4939" actId="20577"/>
          <ac:spMkLst>
            <pc:docMk/>
            <pc:sldMk cId="3937690035" sldId="2616"/>
            <ac:spMk id="3" creationId="{D64B1775-65AA-4556-F539-4729C22563C8}"/>
          </ac:spMkLst>
        </pc:spChg>
        <pc:picChg chg="mod">
          <ac:chgData name="Katy Cummings" userId="8943e281-8307-4b61-9842-5ac0218e0a4d" providerId="ADAL" clId="{A3DAC732-8523-4547-BA7A-04EABFAA6C95}" dt="2024-06-03T18:00:41.774" v="4557" actId="14100"/>
          <ac:picMkLst>
            <pc:docMk/>
            <pc:sldMk cId="3937690035" sldId="2616"/>
            <ac:picMk id="6" creationId="{FFFBD237-CDB6-CD1C-E757-9A74C527C042}"/>
          </ac:picMkLst>
        </pc:picChg>
      </pc:sldChg>
      <pc:sldChg chg="delSp del mod">
        <pc:chgData name="Katy Cummings" userId="8943e281-8307-4b61-9842-5ac0218e0a4d" providerId="ADAL" clId="{A3DAC732-8523-4547-BA7A-04EABFAA6C95}" dt="2024-06-03T16:41:30.739" v="2841" actId="47"/>
        <pc:sldMkLst>
          <pc:docMk/>
          <pc:sldMk cId="818024376" sldId="2618"/>
        </pc:sldMkLst>
        <pc:picChg chg="del">
          <ac:chgData name="Katy Cummings" userId="8943e281-8307-4b61-9842-5ac0218e0a4d" providerId="ADAL" clId="{A3DAC732-8523-4547-BA7A-04EABFAA6C95}" dt="2024-05-29T15:41:32.309" v="2032" actId="21"/>
          <ac:picMkLst>
            <pc:docMk/>
            <pc:sldMk cId="818024376" sldId="2618"/>
            <ac:picMk id="10" creationId="{A82E8318-7F0F-726D-E49A-D9740F7D4FC4}"/>
          </ac:picMkLst>
        </pc:picChg>
      </pc:sldChg>
      <pc:sldChg chg="modSp mod ord">
        <pc:chgData name="Katy Cummings" userId="8943e281-8307-4b61-9842-5ac0218e0a4d" providerId="ADAL" clId="{A3DAC732-8523-4547-BA7A-04EABFAA6C95}" dt="2024-06-03T19:18:32.811" v="5262" actId="20577"/>
        <pc:sldMkLst>
          <pc:docMk/>
          <pc:sldMk cId="4171889234" sldId="2619"/>
        </pc:sldMkLst>
        <pc:spChg chg="mod">
          <ac:chgData name="Katy Cummings" userId="8943e281-8307-4b61-9842-5ac0218e0a4d" providerId="ADAL" clId="{A3DAC732-8523-4547-BA7A-04EABFAA6C95}" dt="2024-06-03T19:18:32.811" v="5262" actId="20577"/>
          <ac:spMkLst>
            <pc:docMk/>
            <pc:sldMk cId="4171889234" sldId="2619"/>
            <ac:spMk id="16" creationId="{D7E99205-3C37-AD41-D3AC-AF604E5E5727}"/>
          </ac:spMkLst>
        </pc:spChg>
      </pc:sldChg>
      <pc:sldChg chg="modSp mod modNotesTx">
        <pc:chgData name="Katy Cummings" userId="8943e281-8307-4b61-9842-5ac0218e0a4d" providerId="ADAL" clId="{A3DAC732-8523-4547-BA7A-04EABFAA6C95}" dt="2024-06-03T18:10:37.430" v="4874" actId="20577"/>
        <pc:sldMkLst>
          <pc:docMk/>
          <pc:sldMk cId="505885338" sldId="2621"/>
        </pc:sldMkLst>
        <pc:spChg chg="mod">
          <ac:chgData name="Katy Cummings" userId="8943e281-8307-4b61-9842-5ac0218e0a4d" providerId="ADAL" clId="{A3DAC732-8523-4547-BA7A-04EABFAA6C95}" dt="2024-06-03T17:53:01.798" v="4298" actId="948"/>
          <ac:spMkLst>
            <pc:docMk/>
            <pc:sldMk cId="505885338" sldId="2621"/>
            <ac:spMk id="3" creationId="{21DF20F0-422F-BDC4-1ADA-EEB6F61B7EA7}"/>
          </ac:spMkLst>
        </pc:spChg>
        <pc:spChg chg="mod">
          <ac:chgData name="Katy Cummings" userId="8943e281-8307-4b61-9842-5ac0218e0a4d" providerId="ADAL" clId="{A3DAC732-8523-4547-BA7A-04EABFAA6C95}" dt="2024-06-03T17:56:34.765" v="4551" actId="1076"/>
          <ac:spMkLst>
            <pc:docMk/>
            <pc:sldMk cId="505885338" sldId="2621"/>
            <ac:spMk id="7" creationId="{60FCBAD5-830C-896B-6039-504620A9748F}"/>
          </ac:spMkLst>
        </pc:spChg>
        <pc:spChg chg="mod">
          <ac:chgData name="Katy Cummings" userId="8943e281-8307-4b61-9842-5ac0218e0a4d" providerId="ADAL" clId="{A3DAC732-8523-4547-BA7A-04EABFAA6C95}" dt="2024-06-03T18:10:37.430" v="4874" actId="20577"/>
          <ac:spMkLst>
            <pc:docMk/>
            <pc:sldMk cId="505885338" sldId="2621"/>
            <ac:spMk id="9" creationId="{3018DA53-7DD4-8AD3-925C-A6E092E4B59B}"/>
          </ac:spMkLst>
        </pc:spChg>
      </pc:sldChg>
      <pc:sldChg chg="mod modShow">
        <pc:chgData name="Katy Cummings" userId="8943e281-8307-4b61-9842-5ac0218e0a4d" providerId="ADAL" clId="{A3DAC732-8523-4547-BA7A-04EABFAA6C95}" dt="2024-06-05T14:18:38.623" v="5517" actId="729"/>
        <pc:sldMkLst>
          <pc:docMk/>
          <pc:sldMk cId="2178087537" sldId="2635"/>
        </pc:sldMkLst>
      </pc:sldChg>
      <pc:sldChg chg="del">
        <pc:chgData name="Katy Cummings" userId="8943e281-8307-4b61-9842-5ac0218e0a4d" providerId="ADAL" clId="{A3DAC732-8523-4547-BA7A-04EABFAA6C95}" dt="2024-06-03T19:53:10.472" v="5333" actId="2696"/>
        <pc:sldMkLst>
          <pc:docMk/>
          <pc:sldMk cId="790745522" sldId="2638"/>
        </pc:sldMkLst>
      </pc:sldChg>
      <pc:sldChg chg="modSp mod">
        <pc:chgData name="Katy Cummings" userId="8943e281-8307-4b61-9842-5ac0218e0a4d" providerId="ADAL" clId="{A3DAC732-8523-4547-BA7A-04EABFAA6C95}" dt="2024-05-28T18:11:45.329" v="1068" actId="27636"/>
        <pc:sldMkLst>
          <pc:docMk/>
          <pc:sldMk cId="3798126189" sldId="2641"/>
        </pc:sldMkLst>
        <pc:spChg chg="mod">
          <ac:chgData name="Katy Cummings" userId="8943e281-8307-4b61-9842-5ac0218e0a4d" providerId="ADAL" clId="{A3DAC732-8523-4547-BA7A-04EABFAA6C95}" dt="2024-05-28T18:07:07.876" v="929" actId="20577"/>
          <ac:spMkLst>
            <pc:docMk/>
            <pc:sldMk cId="3798126189" sldId="2641"/>
            <ac:spMk id="2" creationId="{B6B6589D-87A9-173B-A90B-6305BEA2D040}"/>
          </ac:spMkLst>
        </pc:spChg>
        <pc:spChg chg="mod">
          <ac:chgData name="Katy Cummings" userId="8943e281-8307-4b61-9842-5ac0218e0a4d" providerId="ADAL" clId="{A3DAC732-8523-4547-BA7A-04EABFAA6C95}" dt="2024-05-28T18:11:45.329" v="1068" actId="27636"/>
          <ac:spMkLst>
            <pc:docMk/>
            <pc:sldMk cId="3798126189" sldId="2641"/>
            <ac:spMk id="3" creationId="{A9516D76-0B03-0388-F033-920897F0C225}"/>
          </ac:spMkLst>
        </pc:spChg>
      </pc:sldChg>
      <pc:sldChg chg="modSp del mod">
        <pc:chgData name="Katy Cummings" userId="8943e281-8307-4b61-9842-5ac0218e0a4d" providerId="ADAL" clId="{A3DAC732-8523-4547-BA7A-04EABFAA6C95}" dt="2024-06-03T19:46:48.438" v="5303" actId="47"/>
        <pc:sldMkLst>
          <pc:docMk/>
          <pc:sldMk cId="3642909497" sldId="2648"/>
        </pc:sldMkLst>
        <pc:spChg chg="mod">
          <ac:chgData name="Katy Cummings" userId="8943e281-8307-4b61-9842-5ac0218e0a4d" providerId="ADAL" clId="{A3DAC732-8523-4547-BA7A-04EABFAA6C95}" dt="2024-06-03T19:41:05.556" v="5266" actId="5793"/>
          <ac:spMkLst>
            <pc:docMk/>
            <pc:sldMk cId="3642909497" sldId="2648"/>
            <ac:spMk id="6" creationId="{7B8644F2-F599-4C46-4A12-7B51821024C0}"/>
          </ac:spMkLst>
        </pc:spChg>
      </pc:sldChg>
      <pc:sldChg chg="modNotesTx">
        <pc:chgData name="Katy Cummings" userId="8943e281-8307-4b61-9842-5ac0218e0a4d" providerId="ADAL" clId="{A3DAC732-8523-4547-BA7A-04EABFAA6C95}" dt="2024-06-03T19:36:29.754" v="5265" actId="20577"/>
        <pc:sldMkLst>
          <pc:docMk/>
          <pc:sldMk cId="3079935162" sldId="2651"/>
        </pc:sldMkLst>
      </pc:sldChg>
      <pc:sldChg chg="modNotesTx">
        <pc:chgData name="Katy Cummings" userId="8943e281-8307-4b61-9842-5ac0218e0a4d" providerId="ADAL" clId="{A3DAC732-8523-4547-BA7A-04EABFAA6C95}" dt="2024-06-03T19:52:45.315" v="5332"/>
        <pc:sldMkLst>
          <pc:docMk/>
          <pc:sldMk cId="2274575542" sldId="2657"/>
        </pc:sldMkLst>
      </pc:sldChg>
      <pc:sldChg chg="modSp mod">
        <pc:chgData name="Katy Cummings" userId="8943e281-8307-4b61-9842-5ac0218e0a4d" providerId="ADAL" clId="{A3DAC732-8523-4547-BA7A-04EABFAA6C95}" dt="2024-06-03T19:54:09.348" v="5336" actId="20577"/>
        <pc:sldMkLst>
          <pc:docMk/>
          <pc:sldMk cId="2157237278" sldId="2661"/>
        </pc:sldMkLst>
        <pc:spChg chg="mod">
          <ac:chgData name="Katy Cummings" userId="8943e281-8307-4b61-9842-5ac0218e0a4d" providerId="ADAL" clId="{A3DAC732-8523-4547-BA7A-04EABFAA6C95}" dt="2024-06-03T19:54:09.348" v="5336" actId="20577"/>
          <ac:spMkLst>
            <pc:docMk/>
            <pc:sldMk cId="2157237278" sldId="2661"/>
            <ac:spMk id="2" creationId="{9B2A18D4-3C0E-FF02-AF22-7F476AC23DDF}"/>
          </ac:spMkLst>
        </pc:spChg>
      </pc:sldChg>
      <pc:sldChg chg="addSp delSp modSp new mod modClrScheme chgLayout">
        <pc:chgData name="Katy Cummings" userId="8943e281-8307-4b61-9842-5ac0218e0a4d" providerId="ADAL" clId="{A3DAC732-8523-4547-BA7A-04EABFAA6C95}" dt="2024-05-28T11:42:31.532" v="476" actId="20577"/>
        <pc:sldMkLst>
          <pc:docMk/>
          <pc:sldMk cId="2821808040" sldId="2667"/>
        </pc:sldMkLst>
        <pc:spChg chg="del mod ord">
          <ac:chgData name="Katy Cummings" userId="8943e281-8307-4b61-9842-5ac0218e0a4d" providerId="ADAL" clId="{A3DAC732-8523-4547-BA7A-04EABFAA6C95}" dt="2024-05-28T11:17:32.955" v="1" actId="700"/>
          <ac:spMkLst>
            <pc:docMk/>
            <pc:sldMk cId="2821808040" sldId="2667"/>
            <ac:spMk id="2" creationId="{43E5197A-A81E-2F52-8989-C4B120132196}"/>
          </ac:spMkLst>
        </pc:spChg>
        <pc:spChg chg="del mod ord">
          <ac:chgData name="Katy Cummings" userId="8943e281-8307-4b61-9842-5ac0218e0a4d" providerId="ADAL" clId="{A3DAC732-8523-4547-BA7A-04EABFAA6C95}" dt="2024-05-28T11:17:32.955" v="1" actId="700"/>
          <ac:spMkLst>
            <pc:docMk/>
            <pc:sldMk cId="2821808040" sldId="2667"/>
            <ac:spMk id="3" creationId="{2B7C9EC9-92BB-C032-53DE-2756F892A2CF}"/>
          </ac:spMkLst>
        </pc:spChg>
        <pc:spChg chg="mod ord">
          <ac:chgData name="Katy Cummings" userId="8943e281-8307-4b61-9842-5ac0218e0a4d" providerId="ADAL" clId="{A3DAC732-8523-4547-BA7A-04EABFAA6C95}" dt="2024-05-28T11:17:32.955" v="1" actId="700"/>
          <ac:spMkLst>
            <pc:docMk/>
            <pc:sldMk cId="2821808040" sldId="2667"/>
            <ac:spMk id="4" creationId="{27C2600B-2B6B-0013-3EC5-B853105A4FD8}"/>
          </ac:spMkLst>
        </pc:spChg>
        <pc:spChg chg="add del mod ord">
          <ac:chgData name="Katy Cummings" userId="8943e281-8307-4b61-9842-5ac0218e0a4d" providerId="ADAL" clId="{A3DAC732-8523-4547-BA7A-04EABFAA6C95}" dt="2024-05-28T11:18:31.174" v="64" actId="478"/>
          <ac:spMkLst>
            <pc:docMk/>
            <pc:sldMk cId="2821808040" sldId="2667"/>
            <ac:spMk id="5" creationId="{3C7603FC-D0B9-E73F-E768-374C3093A6D0}"/>
          </ac:spMkLst>
        </pc:spChg>
        <pc:spChg chg="add mod ord">
          <ac:chgData name="Katy Cummings" userId="8943e281-8307-4b61-9842-5ac0218e0a4d" providerId="ADAL" clId="{A3DAC732-8523-4547-BA7A-04EABFAA6C95}" dt="2024-05-28T11:42:26.784" v="465" actId="20577"/>
          <ac:spMkLst>
            <pc:docMk/>
            <pc:sldMk cId="2821808040" sldId="2667"/>
            <ac:spMk id="6" creationId="{2A233C35-042D-3E43-9910-673EEA54F323}"/>
          </ac:spMkLst>
        </pc:spChg>
        <pc:spChg chg="add del mod ord">
          <ac:chgData name="Katy Cummings" userId="8943e281-8307-4b61-9842-5ac0218e0a4d" providerId="ADAL" clId="{A3DAC732-8523-4547-BA7A-04EABFAA6C95}" dt="2024-05-28T11:22:33.170" v="368" actId="12084"/>
          <ac:spMkLst>
            <pc:docMk/>
            <pc:sldMk cId="2821808040" sldId="2667"/>
            <ac:spMk id="7" creationId="{F1DE2370-F044-0F1D-0C80-A2652379D5C7}"/>
          </ac:spMkLst>
        </pc:spChg>
        <pc:spChg chg="add mod ord">
          <ac:chgData name="Katy Cummings" userId="8943e281-8307-4b61-9842-5ac0218e0a4d" providerId="ADAL" clId="{A3DAC732-8523-4547-BA7A-04EABFAA6C95}" dt="2024-05-28T11:42:31.532" v="476" actId="20577"/>
          <ac:spMkLst>
            <pc:docMk/>
            <pc:sldMk cId="2821808040" sldId="2667"/>
            <ac:spMk id="8" creationId="{1E2B901F-BEAC-9136-02DA-4D867A63B160}"/>
          </ac:spMkLst>
        </pc:spChg>
        <pc:spChg chg="add del mod ord">
          <ac:chgData name="Katy Cummings" userId="8943e281-8307-4b61-9842-5ac0218e0a4d" providerId="ADAL" clId="{A3DAC732-8523-4547-BA7A-04EABFAA6C95}" dt="2024-05-28T11:23:11.336" v="370" actId="12084"/>
          <ac:spMkLst>
            <pc:docMk/>
            <pc:sldMk cId="2821808040" sldId="2667"/>
            <ac:spMk id="9" creationId="{10D87046-9FD2-0498-61A3-E06BA0CE53F9}"/>
          </ac:spMkLst>
        </pc:spChg>
        <pc:graphicFrameChg chg="add mod modGraphic">
          <ac:chgData name="Katy Cummings" userId="8943e281-8307-4b61-9842-5ac0218e0a4d" providerId="ADAL" clId="{A3DAC732-8523-4547-BA7A-04EABFAA6C95}" dt="2024-05-28T11:39:36.028" v="443" actId="2085"/>
          <ac:graphicFrameMkLst>
            <pc:docMk/>
            <pc:sldMk cId="2821808040" sldId="2667"/>
            <ac:graphicFrameMk id="10" creationId="{FD880304-23A8-3697-FBB3-C2F10006A66F}"/>
          </ac:graphicFrameMkLst>
        </pc:graphicFrameChg>
        <pc:graphicFrameChg chg="add mod modGraphic">
          <ac:chgData name="Katy Cummings" userId="8943e281-8307-4b61-9842-5ac0218e0a4d" providerId="ADAL" clId="{A3DAC732-8523-4547-BA7A-04EABFAA6C95}" dt="2024-05-28T11:40:03.271" v="449" actId="2085"/>
          <ac:graphicFrameMkLst>
            <pc:docMk/>
            <pc:sldMk cId="2821808040" sldId="2667"/>
            <ac:graphicFrameMk id="11" creationId="{A7157F94-34AA-1530-A136-767D2B981968}"/>
          </ac:graphicFrameMkLst>
        </pc:graphicFrameChg>
        <pc:picChg chg="add del mod">
          <ac:chgData name="Katy Cummings" userId="8943e281-8307-4b61-9842-5ac0218e0a4d" providerId="ADAL" clId="{A3DAC732-8523-4547-BA7A-04EABFAA6C95}" dt="2024-05-28T11:39:25.162" v="441" actId="478"/>
          <ac:picMkLst>
            <pc:docMk/>
            <pc:sldMk cId="2821808040" sldId="2667"/>
            <ac:picMk id="13" creationId="{85D674C4-D54F-10EE-7287-65964D2769A4}"/>
          </ac:picMkLst>
        </pc:picChg>
        <pc:picChg chg="add mod">
          <ac:chgData name="Katy Cummings" userId="8943e281-8307-4b61-9842-5ac0218e0a4d" providerId="ADAL" clId="{A3DAC732-8523-4547-BA7A-04EABFAA6C95}" dt="2024-05-28T11:40:13.811" v="450" actId="1076"/>
          <ac:picMkLst>
            <pc:docMk/>
            <pc:sldMk cId="2821808040" sldId="2667"/>
            <ac:picMk id="15" creationId="{87484883-F4A3-93F7-4EE1-DA895B8A627A}"/>
          </ac:picMkLst>
        </pc:picChg>
        <pc:picChg chg="add mod">
          <ac:chgData name="Katy Cummings" userId="8943e281-8307-4b61-9842-5ac0218e0a4d" providerId="ADAL" clId="{A3DAC732-8523-4547-BA7A-04EABFAA6C95}" dt="2024-05-28T11:39:52.968" v="446" actId="1076"/>
          <ac:picMkLst>
            <pc:docMk/>
            <pc:sldMk cId="2821808040" sldId="2667"/>
            <ac:picMk id="17" creationId="{D72C3C09-F981-828F-3F70-64E9CB188989}"/>
          </ac:picMkLst>
        </pc:picChg>
        <pc:picChg chg="add mod">
          <ac:chgData name="Katy Cummings" userId="8943e281-8307-4b61-9842-5ac0218e0a4d" providerId="ADAL" clId="{A3DAC732-8523-4547-BA7A-04EABFAA6C95}" dt="2024-05-28T11:40:46.296" v="455" actId="14100"/>
          <ac:picMkLst>
            <pc:docMk/>
            <pc:sldMk cId="2821808040" sldId="2667"/>
            <ac:picMk id="19" creationId="{9AD12F17-5A0A-7975-94C4-C7E95D58B501}"/>
          </ac:picMkLst>
        </pc:picChg>
        <pc:picChg chg="add mod">
          <ac:chgData name="Katy Cummings" userId="8943e281-8307-4b61-9842-5ac0218e0a4d" providerId="ADAL" clId="{A3DAC732-8523-4547-BA7A-04EABFAA6C95}" dt="2024-05-28T11:39:47.677" v="445" actId="1076"/>
          <ac:picMkLst>
            <pc:docMk/>
            <pc:sldMk cId="2821808040" sldId="2667"/>
            <ac:picMk id="21" creationId="{E7D35C04-560E-71DC-E9A5-8C5C261765AD}"/>
          </ac:picMkLst>
        </pc:picChg>
        <pc:picChg chg="add del mod">
          <ac:chgData name="Katy Cummings" userId="8943e281-8307-4b61-9842-5ac0218e0a4d" providerId="ADAL" clId="{A3DAC732-8523-4547-BA7A-04EABFAA6C95}" dt="2024-05-28T11:41:03.580" v="457" actId="478"/>
          <ac:picMkLst>
            <pc:docMk/>
            <pc:sldMk cId="2821808040" sldId="2667"/>
            <ac:picMk id="23" creationId="{A89FD319-E172-5721-96EA-0B6CC3155332}"/>
          </ac:picMkLst>
        </pc:picChg>
        <pc:picChg chg="add mod">
          <ac:chgData name="Katy Cummings" userId="8943e281-8307-4b61-9842-5ac0218e0a4d" providerId="ADAL" clId="{A3DAC732-8523-4547-BA7A-04EABFAA6C95}" dt="2024-05-28T11:41:06.586" v="458" actId="1076"/>
          <ac:picMkLst>
            <pc:docMk/>
            <pc:sldMk cId="2821808040" sldId="2667"/>
            <ac:picMk id="25" creationId="{67432F18-E7E3-5323-17E3-13A86310DA0A}"/>
          </ac:picMkLst>
        </pc:picChg>
        <pc:picChg chg="add mod">
          <ac:chgData name="Katy Cummings" userId="8943e281-8307-4b61-9842-5ac0218e0a4d" providerId="ADAL" clId="{A3DAC732-8523-4547-BA7A-04EABFAA6C95}" dt="2024-05-28T11:39:40.929" v="444" actId="1076"/>
          <ac:picMkLst>
            <pc:docMk/>
            <pc:sldMk cId="2821808040" sldId="2667"/>
            <ac:picMk id="27" creationId="{CEEC9E58-CE2C-6E95-1CE9-BF9C5DF0ACC2}"/>
          </ac:picMkLst>
        </pc:picChg>
        <pc:picChg chg="add del mod">
          <ac:chgData name="Katy Cummings" userId="8943e281-8307-4b61-9842-5ac0218e0a4d" providerId="ADAL" clId="{A3DAC732-8523-4547-BA7A-04EABFAA6C95}" dt="2024-05-28T11:37:42.937" v="436" actId="478"/>
          <ac:picMkLst>
            <pc:docMk/>
            <pc:sldMk cId="2821808040" sldId="2667"/>
            <ac:picMk id="29" creationId="{CAE5EBD6-69F3-A9CE-4437-96D844EA92E2}"/>
          </ac:picMkLst>
        </pc:picChg>
        <pc:picChg chg="add mod">
          <ac:chgData name="Katy Cummings" userId="8943e281-8307-4b61-9842-5ac0218e0a4d" providerId="ADAL" clId="{A3DAC732-8523-4547-BA7A-04EABFAA6C95}" dt="2024-05-28T11:39:56.722" v="447" actId="1076"/>
          <ac:picMkLst>
            <pc:docMk/>
            <pc:sldMk cId="2821808040" sldId="2667"/>
            <ac:picMk id="31" creationId="{2E8630E2-663F-0B9A-7F84-C2D0FD413288}"/>
          </ac:picMkLst>
        </pc:picChg>
        <pc:picChg chg="add mod">
          <ac:chgData name="Katy Cummings" userId="8943e281-8307-4b61-9842-5ac0218e0a4d" providerId="ADAL" clId="{A3DAC732-8523-4547-BA7A-04EABFAA6C95}" dt="2024-05-28T11:40:51.212" v="456" actId="1076"/>
          <ac:picMkLst>
            <pc:docMk/>
            <pc:sldMk cId="2821808040" sldId="2667"/>
            <ac:picMk id="33" creationId="{C674BBC6-B281-3509-67A7-CD429FDD228F}"/>
          </ac:picMkLst>
        </pc:picChg>
      </pc:sldChg>
      <pc:sldChg chg="addSp delSp modSp new mod modNotesTx">
        <pc:chgData name="Katy Cummings" userId="8943e281-8307-4b61-9842-5ac0218e0a4d" providerId="ADAL" clId="{A3DAC732-8523-4547-BA7A-04EABFAA6C95}" dt="2024-05-29T15:08:03.748" v="2031" actId="20577"/>
        <pc:sldMkLst>
          <pc:docMk/>
          <pc:sldMk cId="993503219" sldId="2668"/>
        </pc:sldMkLst>
        <pc:spChg chg="mod">
          <ac:chgData name="Katy Cummings" userId="8943e281-8307-4b61-9842-5ac0218e0a4d" providerId="ADAL" clId="{A3DAC732-8523-4547-BA7A-04EABFAA6C95}" dt="2024-05-29T14:48:50.863" v="1142" actId="20577"/>
          <ac:spMkLst>
            <pc:docMk/>
            <pc:sldMk cId="993503219" sldId="2668"/>
            <ac:spMk id="2" creationId="{3553F348-60E4-1B50-51B7-73896E4ADF57}"/>
          </ac:spMkLst>
        </pc:spChg>
        <pc:spChg chg="mod">
          <ac:chgData name="Katy Cummings" userId="8943e281-8307-4b61-9842-5ac0218e0a4d" providerId="ADAL" clId="{A3DAC732-8523-4547-BA7A-04EABFAA6C95}" dt="2024-05-29T15:07:14.015" v="2001" actId="12"/>
          <ac:spMkLst>
            <pc:docMk/>
            <pc:sldMk cId="993503219" sldId="2668"/>
            <ac:spMk id="3" creationId="{36251AEE-3F7D-D735-4DE5-647A4A281068}"/>
          </ac:spMkLst>
        </pc:spChg>
        <pc:spChg chg="mod">
          <ac:chgData name="Katy Cummings" userId="8943e281-8307-4b61-9842-5ac0218e0a4d" providerId="ADAL" clId="{A3DAC732-8523-4547-BA7A-04EABFAA6C95}" dt="2024-05-29T15:04:14.788" v="1809" actId="1076"/>
          <ac:spMkLst>
            <pc:docMk/>
            <pc:sldMk cId="993503219" sldId="2668"/>
            <ac:spMk id="4" creationId="{5E5D9291-545E-330B-3C99-028D4DB4E0FF}"/>
          </ac:spMkLst>
        </pc:spChg>
        <pc:spChg chg="add del mod">
          <ac:chgData name="Katy Cummings" userId="8943e281-8307-4b61-9842-5ac0218e0a4d" providerId="ADAL" clId="{A3DAC732-8523-4547-BA7A-04EABFAA6C95}" dt="2024-05-29T15:06:57.732" v="1999" actId="478"/>
          <ac:spMkLst>
            <pc:docMk/>
            <pc:sldMk cId="993503219" sldId="2668"/>
            <ac:spMk id="7" creationId="{42E4BD9D-8FA7-4412-ED05-4D54F9840EDC}"/>
          </ac:spMkLst>
        </pc:spChg>
        <pc:spChg chg="add del mod">
          <ac:chgData name="Katy Cummings" userId="8943e281-8307-4b61-9842-5ac0218e0a4d" providerId="ADAL" clId="{A3DAC732-8523-4547-BA7A-04EABFAA6C95}" dt="2024-05-29T15:06:59.627" v="2000" actId="478"/>
          <ac:spMkLst>
            <pc:docMk/>
            <pc:sldMk cId="993503219" sldId="2668"/>
            <ac:spMk id="10" creationId="{45125BE1-44F2-09E9-943F-DC427D8CB89E}"/>
          </ac:spMkLst>
        </pc:spChg>
        <pc:picChg chg="add mod">
          <ac:chgData name="Katy Cummings" userId="8943e281-8307-4b61-9842-5ac0218e0a4d" providerId="ADAL" clId="{A3DAC732-8523-4547-BA7A-04EABFAA6C95}" dt="2024-05-29T15:04:17.350" v="1810" actId="1076"/>
          <ac:picMkLst>
            <pc:docMk/>
            <pc:sldMk cId="993503219" sldId="2668"/>
            <ac:picMk id="6" creationId="{26AB55FB-B516-DABB-1FA0-D923AB8A11D9}"/>
          </ac:picMkLst>
        </pc:picChg>
        <pc:picChg chg="add mod">
          <ac:chgData name="Katy Cummings" userId="8943e281-8307-4b61-9842-5ac0218e0a4d" providerId="ADAL" clId="{A3DAC732-8523-4547-BA7A-04EABFAA6C95}" dt="2024-05-29T15:04:25.434" v="1813" actId="14100"/>
          <ac:picMkLst>
            <pc:docMk/>
            <pc:sldMk cId="993503219" sldId="2668"/>
            <ac:picMk id="9" creationId="{C4652254-EA4D-DB4D-1AA9-4EDA2DCC5203}"/>
          </ac:picMkLst>
        </pc:picChg>
      </pc:sldChg>
      <pc:sldChg chg="addSp delSp modSp new mod modClrScheme modAnim modShow chgLayout">
        <pc:chgData name="Katy Cummings" userId="8943e281-8307-4b61-9842-5ac0218e0a4d" providerId="ADAL" clId="{A3DAC732-8523-4547-BA7A-04EABFAA6C95}" dt="2024-06-05T14:18:38.623" v="5517" actId="729"/>
        <pc:sldMkLst>
          <pc:docMk/>
          <pc:sldMk cId="1271760478" sldId="2669"/>
        </pc:sldMkLst>
        <pc:spChg chg="del">
          <ac:chgData name="Katy Cummings" userId="8943e281-8307-4b61-9842-5ac0218e0a4d" providerId="ADAL" clId="{A3DAC732-8523-4547-BA7A-04EABFAA6C95}" dt="2024-05-31T12:41:48.236" v="2074" actId="26606"/>
          <ac:spMkLst>
            <pc:docMk/>
            <pc:sldMk cId="1271760478" sldId="2669"/>
            <ac:spMk id="2" creationId="{7D398BAC-75D3-3470-5683-610CDE0265E2}"/>
          </ac:spMkLst>
        </pc:spChg>
        <pc:spChg chg="del">
          <ac:chgData name="Katy Cummings" userId="8943e281-8307-4b61-9842-5ac0218e0a4d" providerId="ADAL" clId="{A3DAC732-8523-4547-BA7A-04EABFAA6C95}" dt="2024-05-31T12:41:44.484" v="2073"/>
          <ac:spMkLst>
            <pc:docMk/>
            <pc:sldMk cId="1271760478" sldId="2669"/>
            <ac:spMk id="3" creationId="{E9BB450F-6FEA-BB37-A449-90E44CFDD797}"/>
          </ac:spMkLst>
        </pc:spChg>
        <pc:spChg chg="mod">
          <ac:chgData name="Katy Cummings" userId="8943e281-8307-4b61-9842-5ac0218e0a4d" providerId="ADAL" clId="{A3DAC732-8523-4547-BA7A-04EABFAA6C95}" dt="2024-05-31T12:41:48.236" v="2074" actId="26606"/>
          <ac:spMkLst>
            <pc:docMk/>
            <pc:sldMk cId="1271760478" sldId="2669"/>
            <ac:spMk id="4" creationId="{1029996A-25CE-0BED-AD74-27D22AE130AA}"/>
          </ac:spMkLst>
        </pc:spChg>
        <pc:spChg chg="add mod">
          <ac:chgData name="Katy Cummings" userId="8943e281-8307-4b61-9842-5ac0218e0a4d" providerId="ADAL" clId="{A3DAC732-8523-4547-BA7A-04EABFAA6C95}" dt="2024-05-31T12:41:48.236" v="2074" actId="26606"/>
          <ac:spMkLst>
            <pc:docMk/>
            <pc:sldMk cId="1271760478" sldId="2669"/>
            <ac:spMk id="10" creationId="{4B21034D-8410-A83B-18BA-5BF5F808E7CD}"/>
          </ac:spMkLst>
        </pc:spChg>
        <pc:spChg chg="add mod">
          <ac:chgData name="Katy Cummings" userId="8943e281-8307-4b61-9842-5ac0218e0a4d" providerId="ADAL" clId="{A3DAC732-8523-4547-BA7A-04EABFAA6C95}" dt="2024-05-31T12:41:48.236" v="2074" actId="26606"/>
          <ac:spMkLst>
            <pc:docMk/>
            <pc:sldMk cId="1271760478" sldId="2669"/>
            <ac:spMk id="12" creationId="{7C831B60-54B4-5DBC-73D3-494A4E8D6E9F}"/>
          </ac:spMkLst>
        </pc:spChg>
        <pc:picChg chg="add mod">
          <ac:chgData name="Katy Cummings" userId="8943e281-8307-4b61-9842-5ac0218e0a4d" providerId="ADAL" clId="{A3DAC732-8523-4547-BA7A-04EABFAA6C95}" dt="2024-05-31T12:41:48.236" v="2074" actId="26606"/>
          <ac:picMkLst>
            <pc:docMk/>
            <pc:sldMk cId="1271760478" sldId="2669"/>
            <ac:picMk id="5" creationId="{0D52B925-0099-0631-DCDD-84309B14A8C2}"/>
          </ac:picMkLst>
        </pc:picChg>
      </pc:sldChg>
      <pc:sldChg chg="addSp delSp modSp new del mod">
        <pc:chgData name="Katy Cummings" userId="8943e281-8307-4b61-9842-5ac0218e0a4d" providerId="ADAL" clId="{A3DAC732-8523-4547-BA7A-04EABFAA6C95}" dt="2024-06-03T17:25:02.715" v="3577" actId="47"/>
        <pc:sldMkLst>
          <pc:docMk/>
          <pc:sldMk cId="186195858" sldId="2670"/>
        </pc:sldMkLst>
        <pc:spChg chg="mod">
          <ac:chgData name="Katy Cummings" userId="8943e281-8307-4b61-9842-5ac0218e0a4d" providerId="ADAL" clId="{A3DAC732-8523-4547-BA7A-04EABFAA6C95}" dt="2024-06-03T17:13:40.438" v="3179" actId="20577"/>
          <ac:spMkLst>
            <pc:docMk/>
            <pc:sldMk cId="186195858" sldId="2670"/>
            <ac:spMk id="3" creationId="{DE7EE69A-4743-3E90-9D71-2B3D56900C74}"/>
          </ac:spMkLst>
        </pc:spChg>
        <pc:picChg chg="add del mod">
          <ac:chgData name="Katy Cummings" userId="8943e281-8307-4b61-9842-5ac0218e0a4d" providerId="ADAL" clId="{A3DAC732-8523-4547-BA7A-04EABFAA6C95}" dt="2024-06-03T17:20:45.228" v="3486" actId="21"/>
          <ac:picMkLst>
            <pc:docMk/>
            <pc:sldMk cId="186195858" sldId="2670"/>
            <ac:picMk id="5" creationId="{A187BEAD-F433-AD4D-8510-CD863751AA1B}"/>
          </ac:picMkLst>
        </pc:picChg>
      </pc:sldChg>
      <pc:sldChg chg="addSp delSp modSp new mod modClrScheme modAnim chgLayout modNotesTx">
        <pc:chgData name="Katy Cummings" userId="8943e281-8307-4b61-9842-5ac0218e0a4d" providerId="ADAL" clId="{A3DAC732-8523-4547-BA7A-04EABFAA6C95}" dt="2024-06-03T17:40:20.052" v="3857" actId="20577"/>
        <pc:sldMkLst>
          <pc:docMk/>
          <pc:sldMk cId="2309190083" sldId="2671"/>
        </pc:sldMkLst>
        <pc:spChg chg="del mod ord">
          <ac:chgData name="Katy Cummings" userId="8943e281-8307-4b61-9842-5ac0218e0a4d" providerId="ADAL" clId="{A3DAC732-8523-4547-BA7A-04EABFAA6C95}" dt="2024-06-03T17:17:21.811" v="3181" actId="700"/>
          <ac:spMkLst>
            <pc:docMk/>
            <pc:sldMk cId="2309190083" sldId="2671"/>
            <ac:spMk id="2" creationId="{261FE13D-DC09-CE96-3A74-ED4E377EDA9D}"/>
          </ac:spMkLst>
        </pc:spChg>
        <pc:spChg chg="del mod ord">
          <ac:chgData name="Katy Cummings" userId="8943e281-8307-4b61-9842-5ac0218e0a4d" providerId="ADAL" clId="{A3DAC732-8523-4547-BA7A-04EABFAA6C95}" dt="2024-06-03T17:17:21.811" v="3181" actId="700"/>
          <ac:spMkLst>
            <pc:docMk/>
            <pc:sldMk cId="2309190083" sldId="2671"/>
            <ac:spMk id="3" creationId="{5FF9D8B8-7B3D-5AEA-6657-F8D2BDDD6EEC}"/>
          </ac:spMkLst>
        </pc:spChg>
        <pc:spChg chg="mod ord">
          <ac:chgData name="Katy Cummings" userId="8943e281-8307-4b61-9842-5ac0218e0a4d" providerId="ADAL" clId="{A3DAC732-8523-4547-BA7A-04EABFAA6C95}" dt="2024-06-03T17:17:21.811" v="3181" actId="700"/>
          <ac:spMkLst>
            <pc:docMk/>
            <pc:sldMk cId="2309190083" sldId="2671"/>
            <ac:spMk id="4" creationId="{52BD05A7-08A5-C70D-792A-D51A8CA39A49}"/>
          </ac:spMkLst>
        </pc:spChg>
        <pc:spChg chg="add mod ord">
          <ac:chgData name="Katy Cummings" userId="8943e281-8307-4b61-9842-5ac0218e0a4d" providerId="ADAL" clId="{A3DAC732-8523-4547-BA7A-04EABFAA6C95}" dt="2024-06-03T17:17:21.811" v="3181" actId="700"/>
          <ac:spMkLst>
            <pc:docMk/>
            <pc:sldMk cId="2309190083" sldId="2671"/>
            <ac:spMk id="5" creationId="{946CC785-A7D1-FE3C-5B03-B9679209B127}"/>
          </ac:spMkLst>
        </pc:spChg>
        <pc:spChg chg="add mod ord">
          <ac:chgData name="Katy Cummings" userId="8943e281-8307-4b61-9842-5ac0218e0a4d" providerId="ADAL" clId="{A3DAC732-8523-4547-BA7A-04EABFAA6C95}" dt="2024-06-03T17:24:48.369" v="3575" actId="403"/>
          <ac:spMkLst>
            <pc:docMk/>
            <pc:sldMk cId="2309190083" sldId="2671"/>
            <ac:spMk id="6" creationId="{B29B173F-EFB8-1DD0-6C66-75C9397C7AE7}"/>
          </ac:spMkLst>
        </pc:spChg>
        <pc:spChg chg="add mod ord">
          <ac:chgData name="Katy Cummings" userId="8943e281-8307-4b61-9842-5ac0218e0a4d" providerId="ADAL" clId="{A3DAC732-8523-4547-BA7A-04EABFAA6C95}" dt="2024-06-03T17:24:26.003" v="3574" actId="20577"/>
          <ac:spMkLst>
            <pc:docMk/>
            <pc:sldMk cId="2309190083" sldId="2671"/>
            <ac:spMk id="7" creationId="{5CF54DA5-75AB-16DE-EB7A-0E23207BD19E}"/>
          </ac:spMkLst>
        </pc:spChg>
        <pc:spChg chg="add mod ord">
          <ac:chgData name="Katy Cummings" userId="8943e281-8307-4b61-9842-5ac0218e0a4d" providerId="ADAL" clId="{A3DAC732-8523-4547-BA7A-04EABFAA6C95}" dt="2024-06-03T17:24:51.749" v="3576" actId="403"/>
          <ac:spMkLst>
            <pc:docMk/>
            <pc:sldMk cId="2309190083" sldId="2671"/>
            <ac:spMk id="8" creationId="{7164E7F3-B838-E74A-BA40-A82E41D95B44}"/>
          </ac:spMkLst>
        </pc:spChg>
        <pc:spChg chg="add mod ord">
          <ac:chgData name="Katy Cummings" userId="8943e281-8307-4b61-9842-5ac0218e0a4d" providerId="ADAL" clId="{A3DAC732-8523-4547-BA7A-04EABFAA6C95}" dt="2024-06-03T17:21:04.072" v="3489" actId="1076"/>
          <ac:spMkLst>
            <pc:docMk/>
            <pc:sldMk cId="2309190083" sldId="2671"/>
            <ac:spMk id="9" creationId="{FB86965A-5F89-749A-A513-CE65ED226B9B}"/>
          </ac:spMkLst>
        </pc:spChg>
        <pc:picChg chg="add mod">
          <ac:chgData name="Katy Cummings" userId="8943e281-8307-4b61-9842-5ac0218e0a4d" providerId="ADAL" clId="{A3DAC732-8523-4547-BA7A-04EABFAA6C95}" dt="2024-06-03T17:20:52.893" v="3488" actId="1076"/>
          <ac:picMkLst>
            <pc:docMk/>
            <pc:sldMk cId="2309190083" sldId="2671"/>
            <ac:picMk id="10" creationId="{A187BEAD-F433-AD4D-8510-CD863751AA1B}"/>
          </ac:picMkLst>
        </pc:picChg>
      </pc:sldChg>
      <pc:sldChg chg="addSp delSp modSp new mod ord modClrScheme chgLayout modNotesTx">
        <pc:chgData name="Katy Cummings" userId="8943e281-8307-4b61-9842-5ac0218e0a4d" providerId="ADAL" clId="{A3DAC732-8523-4547-BA7A-04EABFAA6C95}" dt="2024-06-03T19:21:15.981" v="5263"/>
        <pc:sldMkLst>
          <pc:docMk/>
          <pc:sldMk cId="1515699143" sldId="2672"/>
        </pc:sldMkLst>
        <pc:spChg chg="del mod ord">
          <ac:chgData name="Katy Cummings" userId="8943e281-8307-4b61-9842-5ac0218e0a4d" providerId="ADAL" clId="{A3DAC732-8523-4547-BA7A-04EABFAA6C95}" dt="2024-06-03T17:37:34.959" v="3580" actId="700"/>
          <ac:spMkLst>
            <pc:docMk/>
            <pc:sldMk cId="1515699143" sldId="2672"/>
            <ac:spMk id="2" creationId="{F09F9670-E234-9565-75A3-D2D3040EA871}"/>
          </ac:spMkLst>
        </pc:spChg>
        <pc:spChg chg="del">
          <ac:chgData name="Katy Cummings" userId="8943e281-8307-4b61-9842-5ac0218e0a4d" providerId="ADAL" clId="{A3DAC732-8523-4547-BA7A-04EABFAA6C95}" dt="2024-06-03T17:37:34.959" v="3580" actId="700"/>
          <ac:spMkLst>
            <pc:docMk/>
            <pc:sldMk cId="1515699143" sldId="2672"/>
            <ac:spMk id="3" creationId="{9BEFD8DF-7A5B-0368-8B33-40891E2FD06C}"/>
          </ac:spMkLst>
        </pc:spChg>
        <pc:spChg chg="del mod ord">
          <ac:chgData name="Katy Cummings" userId="8943e281-8307-4b61-9842-5ac0218e0a4d" providerId="ADAL" clId="{A3DAC732-8523-4547-BA7A-04EABFAA6C95}" dt="2024-06-03T17:37:34.959" v="3580" actId="700"/>
          <ac:spMkLst>
            <pc:docMk/>
            <pc:sldMk cId="1515699143" sldId="2672"/>
            <ac:spMk id="4" creationId="{4DACCC4B-B541-848A-13DF-BE77DC2E8051}"/>
          </ac:spMkLst>
        </pc:spChg>
        <pc:spChg chg="del">
          <ac:chgData name="Katy Cummings" userId="8943e281-8307-4b61-9842-5ac0218e0a4d" providerId="ADAL" clId="{A3DAC732-8523-4547-BA7A-04EABFAA6C95}" dt="2024-06-03T17:37:34.959" v="3580" actId="700"/>
          <ac:spMkLst>
            <pc:docMk/>
            <pc:sldMk cId="1515699143" sldId="2672"/>
            <ac:spMk id="5" creationId="{49EFE574-9695-2C0F-7181-C753C3F3BD3E}"/>
          </ac:spMkLst>
        </pc:spChg>
        <pc:spChg chg="del">
          <ac:chgData name="Katy Cummings" userId="8943e281-8307-4b61-9842-5ac0218e0a4d" providerId="ADAL" clId="{A3DAC732-8523-4547-BA7A-04EABFAA6C95}" dt="2024-06-03T17:37:34.959" v="3580" actId="700"/>
          <ac:spMkLst>
            <pc:docMk/>
            <pc:sldMk cId="1515699143" sldId="2672"/>
            <ac:spMk id="6" creationId="{EFB9E3FB-0B7D-D007-69E8-D5FA0B243A3E}"/>
          </ac:spMkLst>
        </pc:spChg>
        <pc:spChg chg="mod ord">
          <ac:chgData name="Katy Cummings" userId="8943e281-8307-4b61-9842-5ac0218e0a4d" providerId="ADAL" clId="{A3DAC732-8523-4547-BA7A-04EABFAA6C95}" dt="2024-06-03T18:20:13.153" v="5214" actId="26606"/>
          <ac:spMkLst>
            <pc:docMk/>
            <pc:sldMk cId="1515699143" sldId="2672"/>
            <ac:spMk id="7" creationId="{AF9C0F61-8C77-8A8C-9DC3-6F1147D09C7D}"/>
          </ac:spMkLst>
        </pc:spChg>
        <pc:spChg chg="add del mod ord">
          <ac:chgData name="Katy Cummings" userId="8943e281-8307-4b61-9842-5ac0218e0a4d" providerId="ADAL" clId="{A3DAC732-8523-4547-BA7A-04EABFAA6C95}" dt="2024-06-03T18:20:13.153" v="5214" actId="26606"/>
          <ac:spMkLst>
            <pc:docMk/>
            <pc:sldMk cId="1515699143" sldId="2672"/>
            <ac:spMk id="8" creationId="{D102122F-042D-1435-0C5B-BC1D4E4CC40D}"/>
          </ac:spMkLst>
        </pc:spChg>
        <pc:spChg chg="add mod ord">
          <ac:chgData name="Katy Cummings" userId="8943e281-8307-4b61-9842-5ac0218e0a4d" providerId="ADAL" clId="{A3DAC732-8523-4547-BA7A-04EABFAA6C95}" dt="2024-06-03T19:06:02.564" v="5248" actId="1076"/>
          <ac:spMkLst>
            <pc:docMk/>
            <pc:sldMk cId="1515699143" sldId="2672"/>
            <ac:spMk id="9" creationId="{175E529C-49EF-851F-03F7-40701A7E6C99}"/>
          </ac:spMkLst>
        </pc:spChg>
        <pc:spChg chg="add del mod">
          <ac:chgData name="Katy Cummings" userId="8943e281-8307-4b61-9842-5ac0218e0a4d" providerId="ADAL" clId="{A3DAC732-8523-4547-BA7A-04EABFAA6C95}" dt="2024-06-03T18:20:07.040" v="5209" actId="26606"/>
          <ac:spMkLst>
            <pc:docMk/>
            <pc:sldMk cId="1515699143" sldId="2672"/>
            <ac:spMk id="15" creationId="{1D111907-3AD5-51F1-67D0-1AEF6795123C}"/>
          </ac:spMkLst>
        </pc:spChg>
        <pc:spChg chg="add del mod">
          <ac:chgData name="Katy Cummings" userId="8943e281-8307-4b61-9842-5ac0218e0a4d" providerId="ADAL" clId="{A3DAC732-8523-4547-BA7A-04EABFAA6C95}" dt="2024-06-03T18:20:10.260" v="5211" actId="26606"/>
          <ac:spMkLst>
            <pc:docMk/>
            <pc:sldMk cId="1515699143" sldId="2672"/>
            <ac:spMk id="17" creationId="{A041192E-92E1-C9DC-2D9A-0D084ECB3CEE}"/>
          </ac:spMkLst>
        </pc:spChg>
        <pc:spChg chg="add del mod">
          <ac:chgData name="Katy Cummings" userId="8943e281-8307-4b61-9842-5ac0218e0a4d" providerId="ADAL" clId="{A3DAC732-8523-4547-BA7A-04EABFAA6C95}" dt="2024-06-03T18:20:10.260" v="5211" actId="26606"/>
          <ac:spMkLst>
            <pc:docMk/>
            <pc:sldMk cId="1515699143" sldId="2672"/>
            <ac:spMk id="18" creationId="{64CFEB4D-0E70-293D-56B5-D2C92EC182D9}"/>
          </ac:spMkLst>
        </pc:spChg>
        <pc:spChg chg="add del mod">
          <ac:chgData name="Katy Cummings" userId="8943e281-8307-4b61-9842-5ac0218e0a4d" providerId="ADAL" clId="{A3DAC732-8523-4547-BA7A-04EABFAA6C95}" dt="2024-06-03T18:20:10.260" v="5211" actId="26606"/>
          <ac:spMkLst>
            <pc:docMk/>
            <pc:sldMk cId="1515699143" sldId="2672"/>
            <ac:spMk id="19" creationId="{06F75C3C-7A95-EC00-FB58-896DBA1C1C80}"/>
          </ac:spMkLst>
        </pc:spChg>
        <pc:spChg chg="add del mod">
          <ac:chgData name="Katy Cummings" userId="8943e281-8307-4b61-9842-5ac0218e0a4d" providerId="ADAL" clId="{A3DAC732-8523-4547-BA7A-04EABFAA6C95}" dt="2024-06-03T18:20:13.153" v="5213" actId="26606"/>
          <ac:spMkLst>
            <pc:docMk/>
            <pc:sldMk cId="1515699143" sldId="2672"/>
            <ac:spMk id="21" creationId="{0AA08156-9DB9-A911-EC15-9F31D69E5BA1}"/>
          </ac:spMkLst>
        </pc:spChg>
        <pc:spChg chg="add del mod">
          <ac:chgData name="Katy Cummings" userId="8943e281-8307-4b61-9842-5ac0218e0a4d" providerId="ADAL" clId="{A3DAC732-8523-4547-BA7A-04EABFAA6C95}" dt="2024-06-03T18:20:13.153" v="5213" actId="26606"/>
          <ac:spMkLst>
            <pc:docMk/>
            <pc:sldMk cId="1515699143" sldId="2672"/>
            <ac:spMk id="22" creationId="{91282ACC-643B-31F8-B6C6-C10C1989E27B}"/>
          </ac:spMkLst>
        </pc:spChg>
        <pc:spChg chg="add del mod">
          <ac:chgData name="Katy Cummings" userId="8943e281-8307-4b61-9842-5ac0218e0a4d" providerId="ADAL" clId="{A3DAC732-8523-4547-BA7A-04EABFAA6C95}" dt="2024-06-03T18:20:13.153" v="5213" actId="26606"/>
          <ac:spMkLst>
            <pc:docMk/>
            <pc:sldMk cId="1515699143" sldId="2672"/>
            <ac:spMk id="23" creationId="{999B7F46-F183-3D7B-7B7E-141ED7D036D7}"/>
          </ac:spMkLst>
        </pc:spChg>
        <pc:spChg chg="add mod">
          <ac:chgData name="Katy Cummings" userId="8943e281-8307-4b61-9842-5ac0218e0a4d" providerId="ADAL" clId="{A3DAC732-8523-4547-BA7A-04EABFAA6C95}" dt="2024-06-03T19:05:17.008" v="5242" actId="20577"/>
          <ac:spMkLst>
            <pc:docMk/>
            <pc:sldMk cId="1515699143" sldId="2672"/>
            <ac:spMk id="25" creationId="{B328C39E-FC4D-E059-39A5-047B7A349E4B}"/>
          </ac:spMkLst>
        </pc:spChg>
        <pc:picChg chg="add mod ord">
          <ac:chgData name="Katy Cummings" userId="8943e281-8307-4b61-9842-5ac0218e0a4d" providerId="ADAL" clId="{A3DAC732-8523-4547-BA7A-04EABFAA6C95}" dt="2024-06-03T19:06:00.128" v="5247" actId="1076"/>
          <ac:picMkLst>
            <pc:docMk/>
            <pc:sldMk cId="1515699143" sldId="2672"/>
            <ac:picMk id="10" creationId="{A82E8318-7F0F-726D-E49A-D9740F7D4FC4}"/>
          </ac:picMkLst>
        </pc:picChg>
      </pc:sldChg>
      <pc:sldChg chg="modSp add mod modNotesTx">
        <pc:chgData name="Katy Cummings" userId="8943e281-8307-4b61-9842-5ac0218e0a4d" providerId="ADAL" clId="{A3DAC732-8523-4547-BA7A-04EABFAA6C95}" dt="2024-06-03T18:16:35.436" v="5033" actId="20577"/>
        <pc:sldMkLst>
          <pc:docMk/>
          <pc:sldMk cId="1737364751" sldId="2673"/>
        </pc:sldMkLst>
        <pc:spChg chg="mod">
          <ac:chgData name="Katy Cummings" userId="8943e281-8307-4b61-9842-5ac0218e0a4d" providerId="ADAL" clId="{A3DAC732-8523-4547-BA7A-04EABFAA6C95}" dt="2024-06-03T18:16:35.436" v="5033" actId="20577"/>
          <ac:spMkLst>
            <pc:docMk/>
            <pc:sldMk cId="1737364751" sldId="2673"/>
            <ac:spMk id="2" creationId="{E7923109-D501-A584-3A0C-FE9241C4CFB4}"/>
          </ac:spMkLst>
        </pc:spChg>
      </pc:sldChg>
      <pc:sldChg chg="modSp add mod modNotesTx">
        <pc:chgData name="Katy Cummings" userId="8943e281-8307-4b61-9842-5ac0218e0a4d" providerId="ADAL" clId="{A3DAC732-8523-4547-BA7A-04EABFAA6C95}" dt="2024-06-03T19:47:11.111" v="5331" actId="20577"/>
        <pc:sldMkLst>
          <pc:docMk/>
          <pc:sldMk cId="3294874540" sldId="2674"/>
        </pc:sldMkLst>
        <pc:spChg chg="mod">
          <ac:chgData name="Katy Cummings" userId="8943e281-8307-4b61-9842-5ac0218e0a4d" providerId="ADAL" clId="{A3DAC732-8523-4547-BA7A-04EABFAA6C95}" dt="2024-06-03T19:46:10.848" v="5299" actId="20577"/>
          <ac:spMkLst>
            <pc:docMk/>
            <pc:sldMk cId="3294874540" sldId="2674"/>
            <ac:spMk id="2" creationId="{9B2A18D4-3C0E-FF02-AF22-7F476AC23DDF}"/>
          </ac:spMkLst>
        </pc:spChg>
      </pc:sldChg>
      <pc:sldChg chg="modSp add mod">
        <pc:chgData name="Katy Cummings" userId="8943e281-8307-4b61-9842-5ac0218e0a4d" providerId="ADAL" clId="{A3DAC732-8523-4547-BA7A-04EABFAA6C95}" dt="2024-06-03T19:46:39.025" v="5302" actId="20577"/>
        <pc:sldMkLst>
          <pc:docMk/>
          <pc:sldMk cId="3655512704" sldId="2675"/>
        </pc:sldMkLst>
        <pc:spChg chg="mod">
          <ac:chgData name="Katy Cummings" userId="8943e281-8307-4b61-9842-5ac0218e0a4d" providerId="ADAL" clId="{A3DAC732-8523-4547-BA7A-04EABFAA6C95}" dt="2024-06-03T19:46:39.025" v="5302" actId="20577"/>
          <ac:spMkLst>
            <pc:docMk/>
            <pc:sldMk cId="3655512704" sldId="2675"/>
            <ac:spMk id="5" creationId="{8DDECEA3-7EE8-C8CC-1D12-A174612C88AA}"/>
          </ac:spMkLst>
        </pc:spChg>
      </pc:sldChg>
    </pc:docChg>
  </pc:docChgLst>
  <pc:docChgLst>
    <pc:chgData name="Shannon Murphy" userId="S::smurphy@mossgroup.us::4a87e6a7-e051-43e4-94ce-c6e5d1638525" providerId="AD" clId="Web-{78BB4DC4-32FB-D608-6CA0-63915ABE71CE}"/>
    <pc:docChg chg="">
      <pc:chgData name="Shannon Murphy" userId="S::smurphy@mossgroup.us::4a87e6a7-e051-43e4-94ce-c6e5d1638525" providerId="AD" clId="Web-{78BB4DC4-32FB-D608-6CA0-63915ABE71CE}" dt="2024-07-29T20:59:51.570" v="0"/>
      <pc:docMkLst>
        <pc:docMk/>
      </pc:docMkLst>
      <pc:sldChg chg="modCm">
        <pc:chgData name="Shannon Murphy" userId="S::smurphy@mossgroup.us::4a87e6a7-e051-43e4-94ce-c6e5d1638525" providerId="AD" clId="Web-{78BB4DC4-32FB-D608-6CA0-63915ABE71CE}" dt="2024-07-29T20:59:51.570" v="0"/>
        <pc:sldMkLst>
          <pc:docMk/>
          <pc:sldMk cId="678078963" sldId="2687"/>
        </pc:sldMkLst>
        <pc:extLst>
          <p:ext xmlns:p="http://schemas.openxmlformats.org/presentationml/2006/main" uri="{D6D511B9-2390-475A-947B-AFAB55BFBCF1}">
            <pc226:cmChg xmlns:pc226="http://schemas.microsoft.com/office/powerpoint/2022/06/main/command" chg="">
              <pc226:chgData name="Shannon Murphy" userId="S::smurphy@mossgroup.us::4a87e6a7-e051-43e4-94ce-c6e5d1638525" providerId="AD" clId="Web-{78BB4DC4-32FB-D608-6CA0-63915ABE71CE}" dt="2024-07-29T20:59:51.570" v="0"/>
              <pc2:cmMkLst xmlns:pc2="http://schemas.microsoft.com/office/powerpoint/2019/9/main/command">
                <pc:docMk/>
                <pc:sldMk cId="678078963" sldId="2687"/>
                <pc2:cmMk id="{5DE474EC-6514-49FD-95E5-F0A205DF788E}"/>
              </pc2:cmMkLst>
              <pc226:cmRplyChg chg="add">
                <pc226:chgData name="Shannon Murphy" userId="S::smurphy@mossgroup.us::4a87e6a7-e051-43e4-94ce-c6e5d1638525" providerId="AD" clId="Web-{78BB4DC4-32FB-D608-6CA0-63915ABE71CE}" dt="2024-07-29T20:59:51.570" v="0"/>
                <pc2:cmRplyMkLst xmlns:pc2="http://schemas.microsoft.com/office/powerpoint/2019/9/main/command">
                  <pc:docMk/>
                  <pc:sldMk cId="678078963" sldId="2687"/>
                  <pc2:cmMk id="{5DE474EC-6514-49FD-95E5-F0A205DF788E}"/>
                  <pc2:cmRplyMk id="{078E891B-3AA9-46EF-8020-60D64B0645CC}"/>
                </pc2:cmRplyMkLst>
              </pc226:cmRplyChg>
            </pc226:cmChg>
          </p:ext>
        </pc:extLst>
      </pc:sldChg>
    </pc:docChg>
  </pc:docChgLst>
  <pc:docChgLst>
    <pc:chgData name="Shannon Murphy" userId="S::smurphy@mossgroup.us::4a87e6a7-e051-43e4-94ce-c6e5d1638525" providerId="AD" clId="Web-{D496E460-5ACC-494D-8F58-8328060F4562}"/>
    <pc:docChg chg="modSld">
      <pc:chgData name="Shannon Murphy" userId="S::smurphy@mossgroup.us::4a87e6a7-e051-43e4-94ce-c6e5d1638525" providerId="AD" clId="Web-{D496E460-5ACC-494D-8F58-8328060F4562}" dt="2024-04-19T21:10:18.261" v="126" actId="20577"/>
      <pc:docMkLst>
        <pc:docMk/>
      </pc:docMkLst>
      <pc:sldChg chg="modSp">
        <pc:chgData name="Shannon Murphy" userId="S::smurphy@mossgroup.us::4a87e6a7-e051-43e4-94ce-c6e5d1638525" providerId="AD" clId="Web-{D496E460-5ACC-494D-8F58-8328060F4562}" dt="2024-04-19T21:10:18.261" v="126" actId="20577"/>
        <pc:sldMkLst>
          <pc:docMk/>
          <pc:sldMk cId="3513797198" sldId="455"/>
        </pc:sldMkLst>
        <pc:spChg chg="mod">
          <ac:chgData name="Shannon Murphy" userId="S::smurphy@mossgroup.us::4a87e6a7-e051-43e4-94ce-c6e5d1638525" providerId="AD" clId="Web-{D496E460-5ACC-494D-8F58-8328060F4562}" dt="2024-04-19T21:10:18.261" v="126" actId="20577"/>
          <ac:spMkLst>
            <pc:docMk/>
            <pc:sldMk cId="3513797198" sldId="455"/>
            <ac:spMk id="4" creationId="{BA18D924-0AAA-D21A-27F9-23FB43EE6D5C}"/>
          </ac:spMkLst>
        </pc:spChg>
      </pc:sldChg>
      <pc:sldChg chg="modSp">
        <pc:chgData name="Shannon Murphy" userId="S::smurphy@mossgroup.us::4a87e6a7-e051-43e4-94ce-c6e5d1638525" providerId="AD" clId="Web-{D496E460-5ACC-494D-8F58-8328060F4562}" dt="2024-04-19T21:07:33.773" v="66"/>
        <pc:sldMkLst>
          <pc:docMk/>
          <pc:sldMk cId="786159826" sldId="2533"/>
        </pc:sldMkLst>
        <pc:spChg chg="mod">
          <ac:chgData name="Shannon Murphy" userId="S::smurphy@mossgroup.us::4a87e6a7-e051-43e4-94ce-c6e5d1638525" providerId="AD" clId="Web-{D496E460-5ACC-494D-8F58-8328060F4562}" dt="2024-04-19T21:07:33.773" v="66"/>
          <ac:spMkLst>
            <pc:docMk/>
            <pc:sldMk cId="786159826" sldId="2533"/>
            <ac:spMk id="2" creationId="{D70BCB02-9385-324F-9DDB-9A12BA2BE6D6}"/>
          </ac:spMkLst>
        </pc:spChg>
      </pc:sldChg>
      <pc:sldChg chg="modSp">
        <pc:chgData name="Shannon Murphy" userId="S::smurphy@mossgroup.us::4a87e6a7-e051-43e4-94ce-c6e5d1638525" providerId="AD" clId="Web-{D496E460-5ACC-494D-8F58-8328060F4562}" dt="2024-04-19T21:08:05.993" v="76" actId="20577"/>
        <pc:sldMkLst>
          <pc:docMk/>
          <pc:sldMk cId="3886394297" sldId="2538"/>
        </pc:sldMkLst>
        <pc:spChg chg="mod">
          <ac:chgData name="Shannon Murphy" userId="S::smurphy@mossgroup.us::4a87e6a7-e051-43e4-94ce-c6e5d1638525" providerId="AD" clId="Web-{D496E460-5ACC-494D-8F58-8328060F4562}" dt="2024-04-19T21:08:05.993" v="76" actId="20577"/>
          <ac:spMkLst>
            <pc:docMk/>
            <pc:sldMk cId="3886394297" sldId="2538"/>
            <ac:spMk id="2" creationId="{EA93B8C8-BC9B-65C1-88AD-31BD2F822DC7}"/>
          </ac:spMkLst>
        </pc:spChg>
      </pc:sldChg>
      <pc:sldChg chg="modSp">
        <pc:chgData name="Shannon Murphy" userId="S::smurphy@mossgroup.us::4a87e6a7-e051-43e4-94ce-c6e5d1638525" providerId="AD" clId="Web-{D496E460-5ACC-494D-8F58-8328060F4562}" dt="2024-04-19T21:08:16.430" v="96" actId="20577"/>
        <pc:sldMkLst>
          <pc:docMk/>
          <pc:sldMk cId="1277868682" sldId="2542"/>
        </pc:sldMkLst>
        <pc:spChg chg="mod">
          <ac:chgData name="Shannon Murphy" userId="S::smurphy@mossgroup.us::4a87e6a7-e051-43e4-94ce-c6e5d1638525" providerId="AD" clId="Web-{D496E460-5ACC-494D-8F58-8328060F4562}" dt="2024-04-19T21:08:16.430" v="96" actId="20577"/>
          <ac:spMkLst>
            <pc:docMk/>
            <pc:sldMk cId="1277868682" sldId="2542"/>
            <ac:spMk id="3" creationId="{D588A347-7BA9-DF3E-F9F3-7D5B73AB6EB6}"/>
          </ac:spMkLst>
        </pc:spChg>
      </pc:sldChg>
      <pc:sldChg chg="modSp">
        <pc:chgData name="Shannon Murphy" userId="S::smurphy@mossgroup.us::4a87e6a7-e051-43e4-94ce-c6e5d1638525" providerId="AD" clId="Web-{D496E460-5ACC-494D-8F58-8328060F4562}" dt="2024-04-19T21:07:41.133" v="67" actId="20577"/>
        <pc:sldMkLst>
          <pc:docMk/>
          <pc:sldMk cId="3714008474" sldId="2543"/>
        </pc:sldMkLst>
        <pc:spChg chg="mod">
          <ac:chgData name="Shannon Murphy" userId="S::smurphy@mossgroup.us::4a87e6a7-e051-43e4-94ce-c6e5d1638525" providerId="AD" clId="Web-{D496E460-5ACC-494D-8F58-8328060F4562}" dt="2024-04-19T21:07:41.133" v="67" actId="20577"/>
          <ac:spMkLst>
            <pc:docMk/>
            <pc:sldMk cId="3714008474" sldId="2543"/>
            <ac:spMk id="2" creationId="{59F4D345-1EDC-F830-DE07-DC56A26E69F3}"/>
          </ac:spMkLst>
        </pc:spChg>
      </pc:sldChg>
      <pc:sldChg chg="modSp">
        <pc:chgData name="Shannon Murphy" userId="S::smurphy@mossgroup.us::4a87e6a7-e051-43e4-94ce-c6e5d1638525" providerId="AD" clId="Web-{D496E460-5ACC-494D-8F58-8328060F4562}" dt="2024-04-19T21:08:35.150" v="102" actId="20577"/>
        <pc:sldMkLst>
          <pc:docMk/>
          <pc:sldMk cId="2442092541" sldId="2545"/>
        </pc:sldMkLst>
        <pc:spChg chg="mod">
          <ac:chgData name="Shannon Murphy" userId="S::smurphy@mossgroup.us::4a87e6a7-e051-43e4-94ce-c6e5d1638525" providerId="AD" clId="Web-{D496E460-5ACC-494D-8F58-8328060F4562}" dt="2024-04-19T21:08:35.150" v="102" actId="20577"/>
          <ac:spMkLst>
            <pc:docMk/>
            <pc:sldMk cId="2442092541" sldId="2545"/>
            <ac:spMk id="2" creationId="{E37B080B-05D0-C608-5DA6-A15B26BFD260}"/>
          </ac:spMkLst>
        </pc:spChg>
      </pc:sldChg>
      <pc:sldChg chg="modSp">
        <pc:chgData name="Shannon Murphy" userId="S::smurphy@mossgroup.us::4a87e6a7-e051-43e4-94ce-c6e5d1638525" providerId="AD" clId="Web-{D496E460-5ACC-494D-8F58-8328060F4562}" dt="2024-04-19T21:09:01.478" v="111" actId="20577"/>
        <pc:sldMkLst>
          <pc:docMk/>
          <pc:sldMk cId="988545278" sldId="2547"/>
        </pc:sldMkLst>
        <pc:spChg chg="mod">
          <ac:chgData name="Shannon Murphy" userId="S::smurphy@mossgroup.us::4a87e6a7-e051-43e4-94ce-c6e5d1638525" providerId="AD" clId="Web-{D496E460-5ACC-494D-8F58-8328060F4562}" dt="2024-04-19T21:09:01.478" v="111" actId="20577"/>
          <ac:spMkLst>
            <pc:docMk/>
            <pc:sldMk cId="988545278" sldId="2547"/>
            <ac:spMk id="3" creationId="{D588A347-7BA9-DF3E-F9F3-7D5B73AB6EB6}"/>
          </ac:spMkLst>
        </pc:spChg>
      </pc:sldChg>
      <pc:sldChg chg="modSp">
        <pc:chgData name="Shannon Murphy" userId="S::smurphy@mossgroup.us::4a87e6a7-e051-43e4-94ce-c6e5d1638525" providerId="AD" clId="Web-{D496E460-5ACC-494D-8F58-8328060F4562}" dt="2024-04-19T21:08:42.025" v="103"/>
        <pc:sldMkLst>
          <pc:docMk/>
          <pc:sldMk cId="3792237826" sldId="2548"/>
        </pc:sldMkLst>
        <pc:spChg chg="mod">
          <ac:chgData name="Shannon Murphy" userId="S::smurphy@mossgroup.us::4a87e6a7-e051-43e4-94ce-c6e5d1638525" providerId="AD" clId="Web-{D496E460-5ACC-494D-8F58-8328060F4562}" dt="2024-04-19T21:08:42.025" v="103"/>
          <ac:spMkLst>
            <pc:docMk/>
            <pc:sldMk cId="3792237826" sldId="2548"/>
            <ac:spMk id="2" creationId="{C3387490-80E9-CB1C-1289-4481B54356F5}"/>
          </ac:spMkLst>
        </pc:spChg>
      </pc:sldChg>
    </pc:docChg>
  </pc:docChgLst>
  <pc:docChgLst>
    <pc:chgData name="Paige Adkins" userId="eb06c46d-e991-416b-bf2c-1cde1379a7a6" providerId="ADAL" clId="{FA61FF3C-5390-4F54-8618-76872F01810F}"/>
    <pc:docChg chg="undo custSel addSld delSld modSld sldOrd">
      <pc:chgData name="Paige Adkins" userId="eb06c46d-e991-416b-bf2c-1cde1379a7a6" providerId="ADAL" clId="{FA61FF3C-5390-4F54-8618-76872F01810F}" dt="2024-07-29T20:54:53.072" v="274"/>
      <pc:docMkLst>
        <pc:docMk/>
      </pc:docMkLst>
      <pc:sldChg chg="addSp modSp mod">
        <pc:chgData name="Paige Adkins" userId="eb06c46d-e991-416b-bf2c-1cde1379a7a6" providerId="ADAL" clId="{FA61FF3C-5390-4F54-8618-76872F01810F}" dt="2024-07-25T19:03:10.674" v="235" actId="1076"/>
        <pc:sldMkLst>
          <pc:docMk/>
          <pc:sldMk cId="3749713445" sldId="1225"/>
        </pc:sldMkLst>
        <pc:spChg chg="add mod">
          <ac:chgData name="Paige Adkins" userId="eb06c46d-e991-416b-bf2c-1cde1379a7a6" providerId="ADAL" clId="{FA61FF3C-5390-4F54-8618-76872F01810F}" dt="2024-07-25T19:03:10.674" v="235" actId="1076"/>
          <ac:spMkLst>
            <pc:docMk/>
            <pc:sldMk cId="3749713445" sldId="1225"/>
            <ac:spMk id="6" creationId="{1CCB980D-47E4-A259-4DB1-5C9E96774519}"/>
          </ac:spMkLst>
        </pc:spChg>
      </pc:sldChg>
      <pc:sldChg chg="addSp modSp mod">
        <pc:chgData name="Paige Adkins" userId="eb06c46d-e991-416b-bf2c-1cde1379a7a6" providerId="ADAL" clId="{FA61FF3C-5390-4F54-8618-76872F01810F}" dt="2024-07-25T19:03:00.252" v="233" actId="1076"/>
        <pc:sldMkLst>
          <pc:docMk/>
          <pc:sldMk cId="2781766573" sldId="1240"/>
        </pc:sldMkLst>
        <pc:spChg chg="add mod">
          <ac:chgData name="Paige Adkins" userId="eb06c46d-e991-416b-bf2c-1cde1379a7a6" providerId="ADAL" clId="{FA61FF3C-5390-4F54-8618-76872F01810F}" dt="2024-07-25T19:03:00.252" v="233" actId="1076"/>
          <ac:spMkLst>
            <pc:docMk/>
            <pc:sldMk cId="2781766573" sldId="1240"/>
            <ac:spMk id="4" creationId="{5F8AE7BD-37E8-FB45-C5C4-35733FA091B2}"/>
          </ac:spMkLst>
        </pc:spChg>
      </pc:sldChg>
      <pc:sldChg chg="addSp modSp mod">
        <pc:chgData name="Paige Adkins" userId="eb06c46d-e991-416b-bf2c-1cde1379a7a6" providerId="ADAL" clId="{FA61FF3C-5390-4F54-8618-76872F01810F}" dt="2024-07-25T19:04:47.481" v="245" actId="1076"/>
        <pc:sldMkLst>
          <pc:docMk/>
          <pc:sldMk cId="2523742092" sldId="1244"/>
        </pc:sldMkLst>
        <pc:spChg chg="add mod">
          <ac:chgData name="Paige Adkins" userId="eb06c46d-e991-416b-bf2c-1cde1379a7a6" providerId="ADAL" clId="{FA61FF3C-5390-4F54-8618-76872F01810F}" dt="2024-07-25T19:04:47.481" v="245" actId="1076"/>
          <ac:spMkLst>
            <pc:docMk/>
            <pc:sldMk cId="2523742092" sldId="1244"/>
            <ac:spMk id="4" creationId="{A93F412B-83D0-DC25-46E5-200B7C6BF418}"/>
          </ac:spMkLst>
        </pc:spChg>
      </pc:sldChg>
      <pc:sldChg chg="addSp modSp mod">
        <pc:chgData name="Paige Adkins" userId="eb06c46d-e991-416b-bf2c-1cde1379a7a6" providerId="ADAL" clId="{FA61FF3C-5390-4F54-8618-76872F01810F}" dt="2024-07-25T19:04:35.057" v="243" actId="1076"/>
        <pc:sldMkLst>
          <pc:docMk/>
          <pc:sldMk cId="930612104" sldId="1251"/>
        </pc:sldMkLst>
        <pc:spChg chg="add mod">
          <ac:chgData name="Paige Adkins" userId="eb06c46d-e991-416b-bf2c-1cde1379a7a6" providerId="ADAL" clId="{FA61FF3C-5390-4F54-8618-76872F01810F}" dt="2024-07-25T19:04:35.057" v="243" actId="1076"/>
          <ac:spMkLst>
            <pc:docMk/>
            <pc:sldMk cId="930612104" sldId="1251"/>
            <ac:spMk id="4" creationId="{988A3CBE-3831-DD8C-59EE-924314EA6DBC}"/>
          </ac:spMkLst>
        </pc:spChg>
      </pc:sldChg>
      <pc:sldChg chg="modSp mod">
        <pc:chgData name="Paige Adkins" userId="eb06c46d-e991-416b-bf2c-1cde1379a7a6" providerId="ADAL" clId="{FA61FF3C-5390-4F54-8618-76872F01810F}" dt="2024-07-25T18:59:27.233" v="225" actId="207"/>
        <pc:sldMkLst>
          <pc:docMk/>
          <pc:sldMk cId="2539233906" sldId="1298"/>
        </pc:sldMkLst>
        <pc:spChg chg="mod">
          <ac:chgData name="Paige Adkins" userId="eb06c46d-e991-416b-bf2c-1cde1379a7a6" providerId="ADAL" clId="{FA61FF3C-5390-4F54-8618-76872F01810F}" dt="2024-07-25T18:59:27.233" v="225" actId="207"/>
          <ac:spMkLst>
            <pc:docMk/>
            <pc:sldMk cId="2539233906" sldId="1298"/>
            <ac:spMk id="5" creationId="{3D1AC4D0-5B19-439B-804E-1D712F1E9D20}"/>
          </ac:spMkLst>
        </pc:spChg>
      </pc:sldChg>
      <pc:sldChg chg="modSp mod">
        <pc:chgData name="Paige Adkins" userId="eb06c46d-e991-416b-bf2c-1cde1379a7a6" providerId="ADAL" clId="{FA61FF3C-5390-4F54-8618-76872F01810F}" dt="2024-07-25T19:04:07.095" v="239" actId="1076"/>
        <pc:sldMkLst>
          <pc:docMk/>
          <pc:sldMk cId="1653821963" sldId="1299"/>
        </pc:sldMkLst>
        <pc:spChg chg="mod">
          <ac:chgData name="Paige Adkins" userId="eb06c46d-e991-416b-bf2c-1cde1379a7a6" providerId="ADAL" clId="{FA61FF3C-5390-4F54-8618-76872F01810F}" dt="2024-07-25T19:04:07.095" v="239" actId="1076"/>
          <ac:spMkLst>
            <pc:docMk/>
            <pc:sldMk cId="1653821963" sldId="1299"/>
            <ac:spMk id="5" creationId="{5CA0BBC2-ABB2-46B1-8BF2-C9B9C3E3D859}"/>
          </ac:spMkLst>
        </pc:spChg>
      </pc:sldChg>
      <pc:sldChg chg="addSp modSp mod">
        <pc:chgData name="Paige Adkins" userId="eb06c46d-e991-416b-bf2c-1cde1379a7a6" providerId="ADAL" clId="{FA61FF3C-5390-4F54-8618-76872F01810F}" dt="2024-07-25T19:06:09.401" v="251" actId="1076"/>
        <pc:sldMkLst>
          <pc:docMk/>
          <pc:sldMk cId="2167374401" sldId="1353"/>
        </pc:sldMkLst>
        <pc:spChg chg="add mod">
          <ac:chgData name="Paige Adkins" userId="eb06c46d-e991-416b-bf2c-1cde1379a7a6" providerId="ADAL" clId="{FA61FF3C-5390-4F54-8618-76872F01810F}" dt="2024-07-25T19:06:09.401" v="251" actId="1076"/>
          <ac:spMkLst>
            <pc:docMk/>
            <pc:sldMk cId="2167374401" sldId="1353"/>
            <ac:spMk id="4" creationId="{13A4E493-049A-82DF-566C-D8C741AE8D5E}"/>
          </ac:spMkLst>
        </pc:spChg>
      </pc:sldChg>
      <pc:sldChg chg="addSp modSp mod">
        <pc:chgData name="Paige Adkins" userId="eb06c46d-e991-416b-bf2c-1cde1379a7a6" providerId="ADAL" clId="{FA61FF3C-5390-4F54-8618-76872F01810F}" dt="2024-07-25T19:05:05.774" v="247" actId="1076"/>
        <pc:sldMkLst>
          <pc:docMk/>
          <pc:sldMk cId="2497495428" sldId="1611"/>
        </pc:sldMkLst>
        <pc:spChg chg="add mod">
          <ac:chgData name="Paige Adkins" userId="eb06c46d-e991-416b-bf2c-1cde1379a7a6" providerId="ADAL" clId="{FA61FF3C-5390-4F54-8618-76872F01810F}" dt="2024-07-25T19:05:05.774" v="247" actId="1076"/>
          <ac:spMkLst>
            <pc:docMk/>
            <pc:sldMk cId="2497495428" sldId="1611"/>
            <ac:spMk id="4" creationId="{2402C4C9-3494-E3AC-593C-6FCBA4F2F91F}"/>
          </ac:spMkLst>
        </pc:spChg>
      </pc:sldChg>
      <pc:sldChg chg="addSp modSp mod">
        <pc:chgData name="Paige Adkins" userId="eb06c46d-e991-416b-bf2c-1cde1379a7a6" providerId="ADAL" clId="{FA61FF3C-5390-4F54-8618-76872F01810F}" dt="2024-07-25T19:05:12.799" v="249" actId="1076"/>
        <pc:sldMkLst>
          <pc:docMk/>
          <pc:sldMk cId="3573124809" sldId="1612"/>
        </pc:sldMkLst>
        <pc:spChg chg="add mod">
          <ac:chgData name="Paige Adkins" userId="eb06c46d-e991-416b-bf2c-1cde1379a7a6" providerId="ADAL" clId="{FA61FF3C-5390-4F54-8618-76872F01810F}" dt="2024-07-25T19:05:12.799" v="249" actId="1076"/>
          <ac:spMkLst>
            <pc:docMk/>
            <pc:sldMk cId="3573124809" sldId="1612"/>
            <ac:spMk id="4" creationId="{30683BCD-C288-C01F-E72A-1265D54300C5}"/>
          </ac:spMkLst>
        </pc:spChg>
      </pc:sldChg>
      <pc:sldChg chg="del">
        <pc:chgData name="Paige Adkins" userId="eb06c46d-e991-416b-bf2c-1cde1379a7a6" providerId="ADAL" clId="{FA61FF3C-5390-4F54-8618-76872F01810F}" dt="2024-07-25T18:15:42.240" v="58" actId="2696"/>
        <pc:sldMkLst>
          <pc:docMk/>
          <pc:sldMk cId="3499180155" sldId="2526"/>
        </pc:sldMkLst>
      </pc:sldChg>
      <pc:sldChg chg="del">
        <pc:chgData name="Paige Adkins" userId="eb06c46d-e991-416b-bf2c-1cde1379a7a6" providerId="ADAL" clId="{FA61FF3C-5390-4F54-8618-76872F01810F}" dt="2024-07-25T18:17:04.607" v="138" actId="2696"/>
        <pc:sldMkLst>
          <pc:docMk/>
          <pc:sldMk cId="1012093490" sldId="2532"/>
        </pc:sldMkLst>
      </pc:sldChg>
      <pc:sldChg chg="del">
        <pc:chgData name="Paige Adkins" userId="eb06c46d-e991-416b-bf2c-1cde1379a7a6" providerId="ADAL" clId="{FA61FF3C-5390-4F54-8618-76872F01810F}" dt="2024-07-25T18:18:53.329" v="222" actId="2696"/>
        <pc:sldMkLst>
          <pc:docMk/>
          <pc:sldMk cId="38657652" sldId="2552"/>
        </pc:sldMkLst>
      </pc:sldChg>
      <pc:sldChg chg="modNotesTx">
        <pc:chgData name="Paige Adkins" userId="eb06c46d-e991-416b-bf2c-1cde1379a7a6" providerId="ADAL" clId="{FA61FF3C-5390-4F54-8618-76872F01810F}" dt="2024-07-25T19:14:13.554" v="273"/>
        <pc:sldMkLst>
          <pc:docMk/>
          <pc:sldMk cId="2306047335" sldId="2573"/>
        </pc:sldMkLst>
      </pc:sldChg>
      <pc:sldChg chg="addSp modSp mod">
        <pc:chgData name="Paige Adkins" userId="eb06c46d-e991-416b-bf2c-1cde1379a7a6" providerId="ADAL" clId="{FA61FF3C-5390-4F54-8618-76872F01810F}" dt="2024-07-25T19:04:21.291" v="241" actId="1076"/>
        <pc:sldMkLst>
          <pc:docMk/>
          <pc:sldMk cId="1463288665" sldId="2587"/>
        </pc:sldMkLst>
        <pc:spChg chg="add mod">
          <ac:chgData name="Paige Adkins" userId="eb06c46d-e991-416b-bf2c-1cde1379a7a6" providerId="ADAL" clId="{FA61FF3C-5390-4F54-8618-76872F01810F}" dt="2024-07-25T19:04:21.291" v="241" actId="1076"/>
          <ac:spMkLst>
            <pc:docMk/>
            <pc:sldMk cId="1463288665" sldId="2587"/>
            <ac:spMk id="6" creationId="{1FACDA82-0B52-1992-DB84-30D17AE4EBBA}"/>
          </ac:spMkLst>
        </pc:spChg>
      </pc:sldChg>
      <pc:sldChg chg="addSp modSp mod">
        <pc:chgData name="Paige Adkins" userId="eb06c46d-e991-416b-bf2c-1cde1379a7a6" providerId="ADAL" clId="{FA61FF3C-5390-4F54-8618-76872F01810F}" dt="2024-07-25T19:03:29.174" v="237" actId="1076"/>
        <pc:sldMkLst>
          <pc:docMk/>
          <pc:sldMk cId="2278650375" sldId="2591"/>
        </pc:sldMkLst>
        <pc:spChg chg="add mod">
          <ac:chgData name="Paige Adkins" userId="eb06c46d-e991-416b-bf2c-1cde1379a7a6" providerId="ADAL" clId="{FA61FF3C-5390-4F54-8618-76872F01810F}" dt="2024-07-25T19:03:29.174" v="237" actId="1076"/>
          <ac:spMkLst>
            <pc:docMk/>
            <pc:sldMk cId="2278650375" sldId="2591"/>
            <ac:spMk id="7" creationId="{DED796B4-E95C-6370-B773-B16CC559BF76}"/>
          </ac:spMkLst>
        </pc:spChg>
      </pc:sldChg>
      <pc:sldChg chg="modSp mod">
        <pc:chgData name="Paige Adkins" userId="eb06c46d-e991-416b-bf2c-1cde1379a7a6" providerId="ADAL" clId="{FA61FF3C-5390-4F54-8618-76872F01810F}" dt="2024-07-25T19:08:15.408" v="270" actId="403"/>
        <pc:sldMkLst>
          <pc:docMk/>
          <pc:sldMk cId="2809685860" sldId="2676"/>
        </pc:sldMkLst>
        <pc:graphicFrameChg chg="mod modGraphic">
          <ac:chgData name="Paige Adkins" userId="eb06c46d-e991-416b-bf2c-1cde1379a7a6" providerId="ADAL" clId="{FA61FF3C-5390-4F54-8618-76872F01810F}" dt="2024-07-25T19:08:15.408" v="270" actId="403"/>
          <ac:graphicFrameMkLst>
            <pc:docMk/>
            <pc:sldMk cId="2809685860" sldId="2676"/>
            <ac:graphicFrameMk id="11" creationId="{6CC1CA07-AFF0-F994-6694-03DCD3877D0A}"/>
          </ac:graphicFrameMkLst>
        </pc:graphicFrameChg>
      </pc:sldChg>
      <pc:sldChg chg="addSp delSp modSp mod">
        <pc:chgData name="Paige Adkins" userId="eb06c46d-e991-416b-bf2c-1cde1379a7a6" providerId="ADAL" clId="{FA61FF3C-5390-4F54-8618-76872F01810F}" dt="2024-07-25T19:01:40.393" v="229" actId="1076"/>
        <pc:sldMkLst>
          <pc:docMk/>
          <pc:sldMk cId="48699973" sldId="2682"/>
        </pc:sldMkLst>
        <pc:spChg chg="add del">
          <ac:chgData name="Paige Adkins" userId="eb06c46d-e991-416b-bf2c-1cde1379a7a6" providerId="ADAL" clId="{FA61FF3C-5390-4F54-8618-76872F01810F}" dt="2024-07-25T19:01:29.844" v="227" actId="22"/>
          <ac:spMkLst>
            <pc:docMk/>
            <pc:sldMk cId="48699973" sldId="2682"/>
            <ac:spMk id="3" creationId="{D58BE3CE-867A-F12D-AD5B-E254184172CF}"/>
          </ac:spMkLst>
        </pc:spChg>
        <pc:spChg chg="add mod">
          <ac:chgData name="Paige Adkins" userId="eb06c46d-e991-416b-bf2c-1cde1379a7a6" providerId="ADAL" clId="{FA61FF3C-5390-4F54-8618-76872F01810F}" dt="2024-07-25T19:01:40.393" v="229" actId="1076"/>
          <ac:spMkLst>
            <pc:docMk/>
            <pc:sldMk cId="48699973" sldId="2682"/>
            <ac:spMk id="7" creationId="{7DDA3D98-44B9-BCD1-747F-3E49D9F63D50}"/>
          </ac:spMkLst>
        </pc:spChg>
      </pc:sldChg>
      <pc:sldChg chg="addSp modSp mod">
        <pc:chgData name="Paige Adkins" userId="eb06c46d-e991-416b-bf2c-1cde1379a7a6" providerId="ADAL" clId="{FA61FF3C-5390-4F54-8618-76872F01810F}" dt="2024-07-25T19:01:53.686" v="231" actId="1076"/>
        <pc:sldMkLst>
          <pc:docMk/>
          <pc:sldMk cId="580537280" sldId="2683"/>
        </pc:sldMkLst>
        <pc:spChg chg="add mod">
          <ac:chgData name="Paige Adkins" userId="eb06c46d-e991-416b-bf2c-1cde1379a7a6" providerId="ADAL" clId="{FA61FF3C-5390-4F54-8618-76872F01810F}" dt="2024-07-25T19:01:53.686" v="231" actId="1076"/>
          <ac:spMkLst>
            <pc:docMk/>
            <pc:sldMk cId="580537280" sldId="2683"/>
            <ac:spMk id="5" creationId="{BD9E0792-A975-0878-BE1E-60B0361523C1}"/>
          </ac:spMkLst>
        </pc:spChg>
      </pc:sldChg>
      <pc:sldChg chg="modSp mod">
        <pc:chgData name="Paige Adkins" userId="eb06c46d-e991-416b-bf2c-1cde1379a7a6" providerId="ADAL" clId="{FA61FF3C-5390-4F54-8618-76872F01810F}" dt="2024-07-25T19:09:52.153" v="272" actId="27636"/>
        <pc:sldMkLst>
          <pc:docMk/>
          <pc:sldMk cId="3160450809" sldId="2684"/>
        </pc:sldMkLst>
        <pc:spChg chg="mod">
          <ac:chgData name="Paige Adkins" userId="eb06c46d-e991-416b-bf2c-1cde1379a7a6" providerId="ADAL" clId="{FA61FF3C-5390-4F54-8618-76872F01810F}" dt="2024-07-25T19:09:52.153" v="272" actId="27636"/>
          <ac:spMkLst>
            <pc:docMk/>
            <pc:sldMk cId="3160450809" sldId="2684"/>
            <ac:spMk id="3" creationId="{00000000-0000-0000-0000-000000000000}"/>
          </ac:spMkLst>
        </pc:spChg>
      </pc:sldChg>
      <pc:sldChg chg="addCm">
        <pc:chgData name="Paige Adkins" userId="eb06c46d-e991-416b-bf2c-1cde1379a7a6" providerId="ADAL" clId="{FA61FF3C-5390-4F54-8618-76872F01810F}" dt="2024-07-29T20:54:53.072" v="274"/>
        <pc:sldMkLst>
          <pc:docMk/>
          <pc:sldMk cId="678078963" sldId="2687"/>
        </pc:sldMkLst>
        <pc:extLst>
          <p:ext xmlns:p="http://schemas.openxmlformats.org/presentationml/2006/main" uri="{D6D511B9-2390-475A-947B-AFAB55BFBCF1}">
            <pc226:cmChg xmlns:pc226="http://schemas.microsoft.com/office/powerpoint/2022/06/main/command" chg="add">
              <pc226:chgData name="Paige Adkins" userId="eb06c46d-e991-416b-bf2c-1cde1379a7a6" providerId="ADAL" clId="{FA61FF3C-5390-4F54-8618-76872F01810F}" dt="2024-07-29T20:54:53.072" v="274"/>
              <pc2:cmMkLst xmlns:pc2="http://schemas.microsoft.com/office/powerpoint/2019/9/main/command">
                <pc:docMk/>
                <pc:sldMk cId="678078963" sldId="2687"/>
                <pc2:cmMk id="{5DE474EC-6514-49FD-95E5-F0A205DF788E}"/>
              </pc2:cmMkLst>
            </pc226:cmChg>
          </p:ext>
        </pc:extLst>
      </pc:sldChg>
      <pc:sldChg chg="addSp delSp modSp add mod ord">
        <pc:chgData name="Paige Adkins" userId="eb06c46d-e991-416b-bf2c-1cde1379a7a6" providerId="ADAL" clId="{FA61FF3C-5390-4F54-8618-76872F01810F}" dt="2024-07-25T18:15:12.786" v="57" actId="1076"/>
        <pc:sldMkLst>
          <pc:docMk/>
          <pc:sldMk cId="1571822806" sldId="2689"/>
        </pc:sldMkLst>
        <pc:spChg chg="mod">
          <ac:chgData name="Paige Adkins" userId="eb06c46d-e991-416b-bf2c-1cde1379a7a6" providerId="ADAL" clId="{FA61FF3C-5390-4F54-8618-76872F01810F}" dt="2024-07-25T18:13:28.082" v="51" actId="20577"/>
          <ac:spMkLst>
            <pc:docMk/>
            <pc:sldMk cId="1571822806" sldId="2689"/>
            <ac:spMk id="4" creationId="{00000000-0000-0000-0000-000000000000}"/>
          </ac:spMkLst>
        </pc:spChg>
        <pc:spChg chg="mod">
          <ac:chgData name="Paige Adkins" userId="eb06c46d-e991-416b-bf2c-1cde1379a7a6" providerId="ADAL" clId="{FA61FF3C-5390-4F54-8618-76872F01810F}" dt="2024-07-25T18:12:48.880" v="2" actId="20577"/>
          <ac:spMkLst>
            <pc:docMk/>
            <pc:sldMk cId="1571822806" sldId="2689"/>
            <ac:spMk id="9" creationId="{8C6F20B4-6CC2-FED1-B43D-F27DFC680668}"/>
          </ac:spMkLst>
        </pc:spChg>
        <pc:picChg chg="del">
          <ac:chgData name="Paige Adkins" userId="eb06c46d-e991-416b-bf2c-1cde1379a7a6" providerId="ADAL" clId="{FA61FF3C-5390-4F54-8618-76872F01810F}" dt="2024-07-25T18:15:01.788" v="53" actId="478"/>
          <ac:picMkLst>
            <pc:docMk/>
            <pc:sldMk cId="1571822806" sldId="2689"/>
            <ac:picMk id="5" creationId="{16EA216D-2F32-D728-6D55-40CE50C0927B}"/>
          </ac:picMkLst>
        </pc:picChg>
        <pc:picChg chg="del">
          <ac:chgData name="Paige Adkins" userId="eb06c46d-e991-416b-bf2c-1cde1379a7a6" providerId="ADAL" clId="{FA61FF3C-5390-4F54-8618-76872F01810F}" dt="2024-07-25T18:14:59.835" v="52" actId="478"/>
          <ac:picMkLst>
            <pc:docMk/>
            <pc:sldMk cId="1571822806" sldId="2689"/>
            <ac:picMk id="6" creationId="{BE5155F0-28F1-2CC0-4EA6-3915DD7ECCDE}"/>
          </ac:picMkLst>
        </pc:picChg>
        <pc:picChg chg="add mod">
          <ac:chgData name="Paige Adkins" userId="eb06c46d-e991-416b-bf2c-1cde1379a7a6" providerId="ADAL" clId="{FA61FF3C-5390-4F54-8618-76872F01810F}" dt="2024-07-25T18:15:12.786" v="57" actId="1076"/>
          <ac:picMkLst>
            <pc:docMk/>
            <pc:sldMk cId="1571822806" sldId="2689"/>
            <ac:picMk id="7" creationId="{AEC67904-35FD-8C96-3312-3AB9655CDB3B}"/>
          </ac:picMkLst>
        </pc:picChg>
      </pc:sldChg>
      <pc:sldChg chg="addSp delSp modSp add mod ord modNotesTx">
        <pc:chgData name="Paige Adkins" userId="eb06c46d-e991-416b-bf2c-1cde1379a7a6" providerId="ADAL" clId="{FA61FF3C-5390-4F54-8618-76872F01810F}" dt="2024-07-25T18:17:18.672" v="142" actId="1076"/>
        <pc:sldMkLst>
          <pc:docMk/>
          <pc:sldMk cId="3707332672" sldId="2690"/>
        </pc:sldMkLst>
        <pc:spChg chg="mod">
          <ac:chgData name="Paige Adkins" userId="eb06c46d-e991-416b-bf2c-1cde1379a7a6" providerId="ADAL" clId="{FA61FF3C-5390-4F54-8618-76872F01810F}" dt="2024-07-25T18:16:28.700" v="130" actId="20577"/>
          <ac:spMkLst>
            <pc:docMk/>
            <pc:sldMk cId="3707332672" sldId="2690"/>
            <ac:spMk id="4" creationId="{00000000-0000-0000-0000-000000000000}"/>
          </ac:spMkLst>
        </pc:spChg>
        <pc:spChg chg="mod">
          <ac:chgData name="Paige Adkins" userId="eb06c46d-e991-416b-bf2c-1cde1379a7a6" providerId="ADAL" clId="{FA61FF3C-5390-4F54-8618-76872F01810F}" dt="2024-07-25T18:16:05.190" v="63" actId="20577"/>
          <ac:spMkLst>
            <pc:docMk/>
            <pc:sldMk cId="3707332672" sldId="2690"/>
            <ac:spMk id="9" creationId="{8C6F20B4-6CC2-FED1-B43D-F27DFC680668}"/>
          </ac:spMkLst>
        </pc:spChg>
        <pc:picChg chg="add mod">
          <ac:chgData name="Paige Adkins" userId="eb06c46d-e991-416b-bf2c-1cde1379a7a6" providerId="ADAL" clId="{FA61FF3C-5390-4F54-8618-76872F01810F}" dt="2024-07-25T18:17:18.672" v="142" actId="1076"/>
          <ac:picMkLst>
            <pc:docMk/>
            <pc:sldMk cId="3707332672" sldId="2690"/>
            <ac:picMk id="5" creationId="{4D3D2640-7B23-6441-F2F1-1F867A809211}"/>
          </ac:picMkLst>
        </pc:picChg>
        <pc:picChg chg="del">
          <ac:chgData name="Paige Adkins" userId="eb06c46d-e991-416b-bf2c-1cde1379a7a6" providerId="ADAL" clId="{FA61FF3C-5390-4F54-8618-76872F01810F}" dt="2024-07-25T18:16:30.527" v="131" actId="478"/>
          <ac:picMkLst>
            <pc:docMk/>
            <pc:sldMk cId="3707332672" sldId="2690"/>
            <ac:picMk id="7" creationId="{AEC67904-35FD-8C96-3312-3AB9655CDB3B}"/>
          </ac:picMkLst>
        </pc:picChg>
      </pc:sldChg>
      <pc:sldChg chg="addSp delSp modSp add mod ord modNotesTx">
        <pc:chgData name="Paige Adkins" userId="eb06c46d-e991-416b-bf2c-1cde1379a7a6" providerId="ADAL" clId="{FA61FF3C-5390-4F54-8618-76872F01810F}" dt="2024-07-25T18:18:40.751" v="221" actId="1076"/>
        <pc:sldMkLst>
          <pc:docMk/>
          <pc:sldMk cId="3478971533" sldId="2691"/>
        </pc:sldMkLst>
        <pc:spChg chg="mod">
          <ac:chgData name="Paige Adkins" userId="eb06c46d-e991-416b-bf2c-1cde1379a7a6" providerId="ADAL" clId="{FA61FF3C-5390-4F54-8618-76872F01810F}" dt="2024-07-25T18:18:24.111" v="215" actId="20577"/>
          <ac:spMkLst>
            <pc:docMk/>
            <pc:sldMk cId="3478971533" sldId="2691"/>
            <ac:spMk id="4" creationId="{00000000-0000-0000-0000-000000000000}"/>
          </ac:spMkLst>
        </pc:spChg>
        <pc:spChg chg="mod">
          <ac:chgData name="Paige Adkins" userId="eb06c46d-e991-416b-bf2c-1cde1379a7a6" providerId="ADAL" clId="{FA61FF3C-5390-4F54-8618-76872F01810F}" dt="2024-07-25T18:18:04.441" v="148" actId="20577"/>
          <ac:spMkLst>
            <pc:docMk/>
            <pc:sldMk cId="3478971533" sldId="2691"/>
            <ac:spMk id="9" creationId="{8C6F20B4-6CC2-FED1-B43D-F27DFC680668}"/>
          </ac:spMkLst>
        </pc:spChg>
        <pc:picChg chg="del">
          <ac:chgData name="Paige Adkins" userId="eb06c46d-e991-416b-bf2c-1cde1379a7a6" providerId="ADAL" clId="{FA61FF3C-5390-4F54-8618-76872F01810F}" dt="2024-07-25T18:18:26.983" v="216" actId="478"/>
          <ac:picMkLst>
            <pc:docMk/>
            <pc:sldMk cId="3478971533" sldId="2691"/>
            <ac:picMk id="5" creationId="{4D3D2640-7B23-6441-F2F1-1F867A809211}"/>
          </ac:picMkLst>
        </pc:picChg>
        <pc:picChg chg="add mod">
          <ac:chgData name="Paige Adkins" userId="eb06c46d-e991-416b-bf2c-1cde1379a7a6" providerId="ADAL" clId="{FA61FF3C-5390-4F54-8618-76872F01810F}" dt="2024-07-25T18:18:40.751" v="221" actId="1076"/>
          <ac:picMkLst>
            <pc:docMk/>
            <pc:sldMk cId="3478971533" sldId="2691"/>
            <ac:picMk id="6" creationId="{6BDA3E25-83A5-EDF8-FE8F-3807719DE9A0}"/>
          </ac:picMkLst>
        </pc:picChg>
      </pc:sldChg>
    </pc:docChg>
  </pc:docChgLst>
  <pc:docChgLst>
    <pc:chgData name="Katy Cummings" userId="8943e281-8307-4b61-9842-5ac0218e0a4d" providerId="ADAL" clId="{A53B4783-1ABA-48A8-A625-DCB64120DD39}"/>
    <pc:docChg chg="undo redo custSel addSld delSld modSld sldOrd delMainMaster">
      <pc:chgData name="Katy Cummings" userId="8943e281-8307-4b61-9842-5ac0218e0a4d" providerId="ADAL" clId="{A53B4783-1ABA-48A8-A625-DCB64120DD39}" dt="2024-07-26T10:10:17.337" v="2519"/>
      <pc:docMkLst>
        <pc:docMk/>
      </pc:docMkLst>
      <pc:sldChg chg="ord">
        <pc:chgData name="Katy Cummings" userId="8943e281-8307-4b61-9842-5ac0218e0a4d" providerId="ADAL" clId="{A53B4783-1ABA-48A8-A625-DCB64120DD39}" dt="2024-07-16T16:39:27.497" v="2453" actId="20578"/>
        <pc:sldMkLst>
          <pc:docMk/>
          <pc:sldMk cId="4223548776" sldId="453"/>
        </pc:sldMkLst>
      </pc:sldChg>
      <pc:sldChg chg="modSp mod">
        <pc:chgData name="Katy Cummings" userId="8943e281-8307-4b61-9842-5ac0218e0a4d" providerId="ADAL" clId="{A53B4783-1ABA-48A8-A625-DCB64120DD39}" dt="2024-06-27T10:58:43.553" v="104" actId="1076"/>
        <pc:sldMkLst>
          <pc:docMk/>
          <pc:sldMk cId="742138740" sldId="1593"/>
        </pc:sldMkLst>
        <pc:spChg chg="mod">
          <ac:chgData name="Katy Cummings" userId="8943e281-8307-4b61-9842-5ac0218e0a4d" providerId="ADAL" clId="{A53B4783-1ABA-48A8-A625-DCB64120DD39}" dt="2024-06-27T10:58:38.839" v="103" actId="5793"/>
          <ac:spMkLst>
            <pc:docMk/>
            <pc:sldMk cId="742138740" sldId="1593"/>
            <ac:spMk id="6" creationId="{9B51D40F-1ED8-8613-5A27-A8E6555043CC}"/>
          </ac:spMkLst>
        </pc:spChg>
        <pc:spChg chg="mod">
          <ac:chgData name="Katy Cummings" userId="8943e281-8307-4b61-9842-5ac0218e0a4d" providerId="ADAL" clId="{A53B4783-1ABA-48A8-A625-DCB64120DD39}" dt="2024-06-27T10:58:43.553" v="104" actId="1076"/>
          <ac:spMkLst>
            <pc:docMk/>
            <pc:sldMk cId="742138740" sldId="1593"/>
            <ac:spMk id="8" creationId="{E753215A-F5C0-5BF8-B0D6-9291FD60BA06}"/>
          </ac:spMkLst>
        </pc:spChg>
      </pc:sldChg>
      <pc:sldChg chg="modSp mod modNotesTx">
        <pc:chgData name="Katy Cummings" userId="8943e281-8307-4b61-9842-5ac0218e0a4d" providerId="ADAL" clId="{A53B4783-1ABA-48A8-A625-DCB64120DD39}" dt="2024-06-27T10:51:30.440" v="97" actId="1076"/>
        <pc:sldMkLst>
          <pc:docMk/>
          <pc:sldMk cId="1137232644" sldId="1595"/>
        </pc:sldMkLst>
        <pc:spChg chg="mod">
          <ac:chgData name="Katy Cummings" userId="8943e281-8307-4b61-9842-5ac0218e0a4d" providerId="ADAL" clId="{A53B4783-1ABA-48A8-A625-DCB64120DD39}" dt="2024-06-27T10:45:25.750" v="9" actId="20577"/>
          <ac:spMkLst>
            <pc:docMk/>
            <pc:sldMk cId="1137232644" sldId="1595"/>
            <ac:spMk id="8" creationId="{C15B5EBC-A536-673D-3530-B24A57CC2668}"/>
          </ac:spMkLst>
        </pc:spChg>
        <pc:spChg chg="mod">
          <ac:chgData name="Katy Cummings" userId="8943e281-8307-4b61-9842-5ac0218e0a4d" providerId="ADAL" clId="{A53B4783-1ABA-48A8-A625-DCB64120DD39}" dt="2024-06-27T10:51:26.181" v="96" actId="5793"/>
          <ac:spMkLst>
            <pc:docMk/>
            <pc:sldMk cId="1137232644" sldId="1595"/>
            <ac:spMk id="9" creationId="{C84EA39C-1470-6B00-CD8F-811F0C6C7D09}"/>
          </ac:spMkLst>
        </pc:spChg>
        <pc:picChg chg="mod">
          <ac:chgData name="Katy Cummings" userId="8943e281-8307-4b61-9842-5ac0218e0a4d" providerId="ADAL" clId="{A53B4783-1ABA-48A8-A625-DCB64120DD39}" dt="2024-06-27T10:51:30.440" v="97" actId="1076"/>
          <ac:picMkLst>
            <pc:docMk/>
            <pc:sldMk cId="1137232644" sldId="1595"/>
            <ac:picMk id="16" creationId="{714385FC-54D2-408C-3A5B-F81CF6FC2335}"/>
          </ac:picMkLst>
        </pc:picChg>
      </pc:sldChg>
      <pc:sldChg chg="addSp delSp modSp mod modNotesTx">
        <pc:chgData name="Katy Cummings" userId="8943e281-8307-4b61-9842-5ac0218e0a4d" providerId="ADAL" clId="{A53B4783-1ABA-48A8-A625-DCB64120DD39}" dt="2024-06-27T13:46:48.540" v="506"/>
        <pc:sldMkLst>
          <pc:docMk/>
          <pc:sldMk cId="2262262136" sldId="1609"/>
        </pc:sldMkLst>
        <pc:spChg chg="add del mod">
          <ac:chgData name="Katy Cummings" userId="8943e281-8307-4b61-9842-5ac0218e0a4d" providerId="ADAL" clId="{A53B4783-1ABA-48A8-A625-DCB64120DD39}" dt="2024-06-27T13:46:48.540" v="506"/>
          <ac:spMkLst>
            <pc:docMk/>
            <pc:sldMk cId="2262262136" sldId="1609"/>
            <ac:spMk id="6" creationId="{20C173D8-3408-01E9-151E-4784EC7F7519}"/>
          </ac:spMkLst>
        </pc:spChg>
        <pc:picChg chg="add mod">
          <ac:chgData name="Katy Cummings" userId="8943e281-8307-4b61-9842-5ac0218e0a4d" providerId="ADAL" clId="{A53B4783-1ABA-48A8-A625-DCB64120DD39}" dt="2024-06-27T13:45:28.800" v="409" actId="1076"/>
          <ac:picMkLst>
            <pc:docMk/>
            <pc:sldMk cId="2262262136" sldId="1609"/>
            <ac:picMk id="4" creationId="{91EB073D-65E6-C55E-4CEC-19617B63B6CD}"/>
          </ac:picMkLst>
        </pc:picChg>
        <pc:picChg chg="del">
          <ac:chgData name="Katy Cummings" userId="8943e281-8307-4b61-9842-5ac0218e0a4d" providerId="ADAL" clId="{A53B4783-1ABA-48A8-A625-DCB64120DD39}" dt="2024-06-27T13:43:49.581" v="398" actId="478"/>
          <ac:picMkLst>
            <pc:docMk/>
            <pc:sldMk cId="2262262136" sldId="1609"/>
            <ac:picMk id="7" creationId="{7976E629-6DEF-FB48-AD90-DA038DE4F8A9}"/>
          </ac:picMkLst>
        </pc:picChg>
      </pc:sldChg>
      <pc:sldChg chg="modSp mod">
        <pc:chgData name="Katy Cummings" userId="8943e281-8307-4b61-9842-5ac0218e0a4d" providerId="ADAL" clId="{A53B4783-1ABA-48A8-A625-DCB64120DD39}" dt="2024-07-19T11:34:28.941" v="2514" actId="20577"/>
        <pc:sldMkLst>
          <pc:docMk/>
          <pc:sldMk cId="3573124809" sldId="1612"/>
        </pc:sldMkLst>
        <pc:spChg chg="mod">
          <ac:chgData name="Katy Cummings" userId="8943e281-8307-4b61-9842-5ac0218e0a4d" providerId="ADAL" clId="{A53B4783-1ABA-48A8-A625-DCB64120DD39}" dt="2024-07-19T11:34:28.941" v="2514" actId="20577"/>
          <ac:spMkLst>
            <pc:docMk/>
            <pc:sldMk cId="3573124809" sldId="1612"/>
            <ac:spMk id="2" creationId="{A4D18726-9A18-F024-BEFC-40E0F6B676D6}"/>
          </ac:spMkLst>
        </pc:spChg>
      </pc:sldChg>
      <pc:sldChg chg="modSp mod">
        <pc:chgData name="Katy Cummings" userId="8943e281-8307-4b61-9842-5ac0218e0a4d" providerId="ADAL" clId="{A53B4783-1ABA-48A8-A625-DCB64120DD39}" dt="2024-06-27T11:28:04.043" v="201" actId="20577"/>
        <pc:sldMkLst>
          <pc:docMk/>
          <pc:sldMk cId="1821589728" sldId="2523"/>
        </pc:sldMkLst>
        <pc:spChg chg="mod">
          <ac:chgData name="Katy Cummings" userId="8943e281-8307-4b61-9842-5ac0218e0a4d" providerId="ADAL" clId="{A53B4783-1ABA-48A8-A625-DCB64120DD39}" dt="2024-06-27T11:28:04.043" v="201" actId="20577"/>
          <ac:spMkLst>
            <pc:docMk/>
            <pc:sldMk cId="1821589728" sldId="2523"/>
            <ac:spMk id="2" creationId="{5709F421-2EF8-95A2-A628-73DFF1C2CFFF}"/>
          </ac:spMkLst>
        </pc:spChg>
      </pc:sldChg>
      <pc:sldChg chg="modSp mod">
        <pc:chgData name="Katy Cummings" userId="8943e281-8307-4b61-9842-5ac0218e0a4d" providerId="ADAL" clId="{A53B4783-1ABA-48A8-A625-DCB64120DD39}" dt="2024-06-27T11:01:08.159" v="123" actId="1076"/>
        <pc:sldMkLst>
          <pc:docMk/>
          <pc:sldMk cId="2579554725" sldId="2525"/>
        </pc:sldMkLst>
        <pc:spChg chg="mod">
          <ac:chgData name="Katy Cummings" userId="8943e281-8307-4b61-9842-5ac0218e0a4d" providerId="ADAL" clId="{A53B4783-1ABA-48A8-A625-DCB64120DD39}" dt="2024-06-27T11:01:08.159" v="123" actId="1076"/>
          <ac:spMkLst>
            <pc:docMk/>
            <pc:sldMk cId="2579554725" sldId="2525"/>
            <ac:spMk id="2" creationId="{E7923109-D501-A584-3A0C-FE9241C4CFB4}"/>
          </ac:spMkLst>
        </pc:spChg>
      </pc:sldChg>
      <pc:sldChg chg="del">
        <pc:chgData name="Katy Cummings" userId="8943e281-8307-4b61-9842-5ac0218e0a4d" providerId="ADAL" clId="{A53B4783-1ABA-48A8-A625-DCB64120DD39}" dt="2024-07-15T15:14:57.955" v="2452" actId="47"/>
        <pc:sldMkLst>
          <pc:docMk/>
          <pc:sldMk cId="3081508269" sldId="2545"/>
        </pc:sldMkLst>
      </pc:sldChg>
      <pc:sldChg chg="modSp mod">
        <pc:chgData name="Katy Cummings" userId="8943e281-8307-4b61-9842-5ac0218e0a4d" providerId="ADAL" clId="{A53B4783-1ABA-48A8-A625-DCB64120DD39}" dt="2024-07-08T13:35:47.771" v="1044" actId="1076"/>
        <pc:sldMkLst>
          <pc:docMk/>
          <pc:sldMk cId="1021887576" sldId="2556"/>
        </pc:sldMkLst>
        <pc:spChg chg="mod">
          <ac:chgData name="Katy Cummings" userId="8943e281-8307-4b61-9842-5ac0218e0a4d" providerId="ADAL" clId="{A53B4783-1ABA-48A8-A625-DCB64120DD39}" dt="2024-07-08T13:35:47.771" v="1044" actId="1076"/>
          <ac:spMkLst>
            <pc:docMk/>
            <pc:sldMk cId="1021887576" sldId="2556"/>
            <ac:spMk id="2" creationId="{E2AB1097-F0AF-2C2F-992E-5C0F831AA42F}"/>
          </ac:spMkLst>
        </pc:spChg>
        <pc:graphicFrameChg chg="mod">
          <ac:chgData name="Katy Cummings" userId="8943e281-8307-4b61-9842-5ac0218e0a4d" providerId="ADAL" clId="{A53B4783-1ABA-48A8-A625-DCB64120DD39}" dt="2024-07-08T12:22:00.610" v="1043" actId="20577"/>
          <ac:graphicFrameMkLst>
            <pc:docMk/>
            <pc:sldMk cId="1021887576" sldId="2556"/>
            <ac:graphicFrameMk id="5" creationId="{B336E23B-F92B-5555-2CC6-2A9A6359F37C}"/>
          </ac:graphicFrameMkLst>
        </pc:graphicFrameChg>
      </pc:sldChg>
      <pc:sldChg chg="modSp mod">
        <pc:chgData name="Katy Cummings" userId="8943e281-8307-4b61-9842-5ac0218e0a4d" providerId="ADAL" clId="{A53B4783-1ABA-48A8-A625-DCB64120DD39}" dt="2024-06-27T12:04:18.311" v="238" actId="20577"/>
        <pc:sldMkLst>
          <pc:docMk/>
          <pc:sldMk cId="1007133876" sldId="2571"/>
        </pc:sldMkLst>
        <pc:spChg chg="mod">
          <ac:chgData name="Katy Cummings" userId="8943e281-8307-4b61-9842-5ac0218e0a4d" providerId="ADAL" clId="{A53B4783-1ABA-48A8-A625-DCB64120DD39}" dt="2024-06-27T12:04:18.311" v="238" actId="20577"/>
          <ac:spMkLst>
            <pc:docMk/>
            <pc:sldMk cId="1007133876" sldId="2571"/>
            <ac:spMk id="5" creationId="{86B4970B-8DFF-CA78-DB3F-719340DFCD67}"/>
          </ac:spMkLst>
        </pc:spChg>
      </pc:sldChg>
      <pc:sldChg chg="addSp delSp modSp mod">
        <pc:chgData name="Katy Cummings" userId="8943e281-8307-4b61-9842-5ac0218e0a4d" providerId="ADAL" clId="{A53B4783-1ABA-48A8-A625-DCB64120DD39}" dt="2024-07-07T20:34:22.191" v="984" actId="1076"/>
        <pc:sldMkLst>
          <pc:docMk/>
          <pc:sldMk cId="2881632270" sldId="2594"/>
        </pc:sldMkLst>
        <pc:picChg chg="add mod">
          <ac:chgData name="Katy Cummings" userId="8943e281-8307-4b61-9842-5ac0218e0a4d" providerId="ADAL" clId="{A53B4783-1ABA-48A8-A625-DCB64120DD39}" dt="2024-07-07T20:34:22.191" v="984" actId="1076"/>
          <ac:picMkLst>
            <pc:docMk/>
            <pc:sldMk cId="2881632270" sldId="2594"/>
            <ac:picMk id="2" creationId="{4B857762-825D-4D0D-BE1D-51B4D0A7B9AF}"/>
          </ac:picMkLst>
        </pc:picChg>
        <pc:picChg chg="del">
          <ac:chgData name="Katy Cummings" userId="8943e281-8307-4b61-9842-5ac0218e0a4d" providerId="ADAL" clId="{A53B4783-1ABA-48A8-A625-DCB64120DD39}" dt="2024-07-07T20:34:01.508" v="976" actId="478"/>
          <ac:picMkLst>
            <pc:docMk/>
            <pc:sldMk cId="2881632270" sldId="2594"/>
            <ac:picMk id="82" creationId="{E8137118-E279-F6F4-672C-D16F60EE367E}"/>
          </ac:picMkLst>
        </pc:picChg>
      </pc:sldChg>
      <pc:sldChg chg="addSp delSp modSp mod ord">
        <pc:chgData name="Katy Cummings" userId="8943e281-8307-4b61-9842-5ac0218e0a4d" providerId="ADAL" clId="{A53B4783-1ABA-48A8-A625-DCB64120DD39}" dt="2024-07-08T21:20:33.954" v="1286" actId="1076"/>
        <pc:sldMkLst>
          <pc:docMk/>
          <pc:sldMk cId="2526935159" sldId="2606"/>
        </pc:sldMkLst>
        <pc:spChg chg="mod">
          <ac:chgData name="Katy Cummings" userId="8943e281-8307-4b61-9842-5ac0218e0a4d" providerId="ADAL" clId="{A53B4783-1ABA-48A8-A625-DCB64120DD39}" dt="2024-07-08T21:19:51.292" v="1282" actId="1076"/>
          <ac:spMkLst>
            <pc:docMk/>
            <pc:sldMk cId="2526935159" sldId="2606"/>
            <ac:spMk id="2" creationId="{817AE7EF-C94C-CBFA-B16B-822863EAA60D}"/>
          </ac:spMkLst>
        </pc:spChg>
        <pc:spChg chg="add mod">
          <ac:chgData name="Katy Cummings" userId="8943e281-8307-4b61-9842-5ac0218e0a4d" providerId="ADAL" clId="{A53B4783-1ABA-48A8-A625-DCB64120DD39}" dt="2024-07-08T21:20:33.954" v="1286" actId="1076"/>
          <ac:spMkLst>
            <pc:docMk/>
            <pc:sldMk cId="2526935159" sldId="2606"/>
            <ac:spMk id="11" creationId="{FFBB3213-D781-183A-A029-F0F74F1E7A2F}"/>
          </ac:spMkLst>
        </pc:spChg>
        <pc:spChg chg="del">
          <ac:chgData name="Katy Cummings" userId="8943e281-8307-4b61-9842-5ac0218e0a4d" providerId="ADAL" clId="{A53B4783-1ABA-48A8-A625-DCB64120DD39}" dt="2024-07-08T21:15:19.801" v="1216" actId="478"/>
          <ac:spMkLst>
            <pc:docMk/>
            <pc:sldMk cId="2526935159" sldId="2606"/>
            <ac:spMk id="14" creationId="{52FB842A-D60E-0D5D-AFC9-2430C14BD8D9}"/>
          </ac:spMkLst>
        </pc:spChg>
        <pc:spChg chg="del">
          <ac:chgData name="Katy Cummings" userId="8943e281-8307-4b61-9842-5ac0218e0a4d" providerId="ADAL" clId="{A53B4783-1ABA-48A8-A625-DCB64120DD39}" dt="2024-07-08T21:15:09.694" v="1215" actId="478"/>
          <ac:spMkLst>
            <pc:docMk/>
            <pc:sldMk cId="2526935159" sldId="2606"/>
            <ac:spMk id="15" creationId="{42144F41-048E-118C-4A12-01CB6032744F}"/>
          </ac:spMkLst>
        </pc:spChg>
        <pc:grpChg chg="mod">
          <ac:chgData name="Katy Cummings" userId="8943e281-8307-4b61-9842-5ac0218e0a4d" providerId="ADAL" clId="{A53B4783-1ABA-48A8-A625-DCB64120DD39}" dt="2024-07-08T21:14:20.882" v="1204" actId="1076"/>
          <ac:grpSpMkLst>
            <pc:docMk/>
            <pc:sldMk cId="2526935159" sldId="2606"/>
            <ac:grpSpMk id="10" creationId="{A0284DEC-97F3-DD2E-13EE-FFBC8626A187}"/>
          </ac:grpSpMkLst>
        </pc:grpChg>
        <pc:graphicFrameChg chg="mod">
          <ac:chgData name="Katy Cummings" userId="8943e281-8307-4b61-9842-5ac0218e0a4d" providerId="ADAL" clId="{A53B4783-1ABA-48A8-A625-DCB64120DD39}" dt="2024-07-08T21:20:28.037" v="1285"/>
          <ac:graphicFrameMkLst>
            <pc:docMk/>
            <pc:sldMk cId="2526935159" sldId="2606"/>
            <ac:graphicFrameMk id="5" creationId="{0DDCCBBE-4E44-A5AA-B3C3-B5DF9174BBC3}"/>
          </ac:graphicFrameMkLst>
        </pc:graphicFrameChg>
        <pc:picChg chg="mod">
          <ac:chgData name="Katy Cummings" userId="8943e281-8307-4b61-9842-5ac0218e0a4d" providerId="ADAL" clId="{A53B4783-1ABA-48A8-A625-DCB64120DD39}" dt="2024-07-08T21:19:59.092" v="1283" actId="1076"/>
          <ac:picMkLst>
            <pc:docMk/>
            <pc:sldMk cId="2526935159" sldId="2606"/>
            <ac:picMk id="7" creationId="{AEC7012E-7486-19AB-3D62-A6507AC775C1}"/>
          </ac:picMkLst>
        </pc:picChg>
      </pc:sldChg>
      <pc:sldChg chg="del">
        <pc:chgData name="Katy Cummings" userId="8943e281-8307-4b61-9842-5ac0218e0a4d" providerId="ADAL" clId="{A53B4783-1ABA-48A8-A625-DCB64120DD39}" dt="2024-06-27T12:06:05.838" v="239" actId="47"/>
        <pc:sldMkLst>
          <pc:docMk/>
          <pc:sldMk cId="2140484068" sldId="2608"/>
        </pc:sldMkLst>
      </pc:sldChg>
      <pc:sldChg chg="del">
        <pc:chgData name="Katy Cummings" userId="8943e281-8307-4b61-9842-5ac0218e0a4d" providerId="ADAL" clId="{A53B4783-1ABA-48A8-A625-DCB64120DD39}" dt="2024-06-27T12:06:07.756" v="240" actId="47"/>
        <pc:sldMkLst>
          <pc:docMk/>
          <pc:sldMk cId="3686151523" sldId="2609"/>
        </pc:sldMkLst>
      </pc:sldChg>
      <pc:sldChg chg="modSp mod">
        <pc:chgData name="Katy Cummings" userId="8943e281-8307-4b61-9842-5ac0218e0a4d" providerId="ADAL" clId="{A53B4783-1ABA-48A8-A625-DCB64120DD39}" dt="2024-07-19T11:23:09.885" v="2499" actId="20577"/>
        <pc:sldMkLst>
          <pc:docMk/>
          <pc:sldMk cId="2249347967" sldId="2612"/>
        </pc:sldMkLst>
        <pc:spChg chg="mod">
          <ac:chgData name="Katy Cummings" userId="8943e281-8307-4b61-9842-5ac0218e0a4d" providerId="ADAL" clId="{A53B4783-1ABA-48A8-A625-DCB64120DD39}" dt="2024-07-19T11:23:09.885" v="2499" actId="20577"/>
          <ac:spMkLst>
            <pc:docMk/>
            <pc:sldMk cId="2249347967" sldId="2612"/>
            <ac:spMk id="2" creationId="{65F7FBEF-175B-22B4-2B30-49B7BC3DA802}"/>
          </ac:spMkLst>
        </pc:spChg>
      </pc:sldChg>
      <pc:sldChg chg="modSp mod">
        <pc:chgData name="Katy Cummings" userId="8943e281-8307-4b61-9842-5ac0218e0a4d" providerId="ADAL" clId="{A53B4783-1ABA-48A8-A625-DCB64120DD39}" dt="2024-07-19T11:20:37.067" v="2467" actId="20577"/>
        <pc:sldMkLst>
          <pc:docMk/>
          <pc:sldMk cId="2671832622" sldId="2613"/>
        </pc:sldMkLst>
        <pc:spChg chg="mod">
          <ac:chgData name="Katy Cummings" userId="8943e281-8307-4b61-9842-5ac0218e0a4d" providerId="ADAL" clId="{A53B4783-1ABA-48A8-A625-DCB64120DD39}" dt="2024-07-19T11:20:37.067" v="2467" actId="20577"/>
          <ac:spMkLst>
            <pc:docMk/>
            <pc:sldMk cId="2671832622" sldId="2613"/>
            <ac:spMk id="2" creationId="{CB81BE39-F27A-4A25-0307-4613A72B058A}"/>
          </ac:spMkLst>
        </pc:spChg>
      </pc:sldChg>
      <pc:sldChg chg="modSp mod">
        <pc:chgData name="Katy Cummings" userId="8943e281-8307-4b61-9842-5ac0218e0a4d" providerId="ADAL" clId="{A53B4783-1ABA-48A8-A625-DCB64120DD39}" dt="2024-06-27T13:33:49.269" v="397" actId="1076"/>
        <pc:sldMkLst>
          <pc:docMk/>
          <pc:sldMk cId="3937690035" sldId="2616"/>
        </pc:sldMkLst>
        <pc:spChg chg="mod">
          <ac:chgData name="Katy Cummings" userId="8943e281-8307-4b61-9842-5ac0218e0a4d" providerId="ADAL" clId="{A53B4783-1ABA-48A8-A625-DCB64120DD39}" dt="2024-06-27T13:33:46.062" v="396" actId="27636"/>
          <ac:spMkLst>
            <pc:docMk/>
            <pc:sldMk cId="3937690035" sldId="2616"/>
            <ac:spMk id="3" creationId="{D64B1775-65AA-4556-F539-4729C22563C8}"/>
          </ac:spMkLst>
        </pc:spChg>
        <pc:picChg chg="mod">
          <ac:chgData name="Katy Cummings" userId="8943e281-8307-4b61-9842-5ac0218e0a4d" providerId="ADAL" clId="{A53B4783-1ABA-48A8-A625-DCB64120DD39}" dt="2024-06-27T13:33:49.269" v="397" actId="1076"/>
          <ac:picMkLst>
            <pc:docMk/>
            <pc:sldMk cId="3937690035" sldId="2616"/>
            <ac:picMk id="6" creationId="{FFFBD237-CDB6-CD1C-E757-9A74C527C042}"/>
          </ac:picMkLst>
        </pc:picChg>
      </pc:sldChg>
      <pc:sldChg chg="ord">
        <pc:chgData name="Katy Cummings" userId="8943e281-8307-4b61-9842-5ac0218e0a4d" providerId="ADAL" clId="{A53B4783-1ABA-48A8-A625-DCB64120DD39}" dt="2024-07-09T14:43:00.092" v="2135"/>
        <pc:sldMkLst>
          <pc:docMk/>
          <pc:sldMk cId="3727101003" sldId="2631"/>
        </pc:sldMkLst>
      </pc:sldChg>
      <pc:sldChg chg="addSp modSp del mod">
        <pc:chgData name="Katy Cummings" userId="8943e281-8307-4b61-9842-5ac0218e0a4d" providerId="ADAL" clId="{A53B4783-1ABA-48A8-A625-DCB64120DD39}" dt="2024-07-15T15:14:52.897" v="2449" actId="47"/>
        <pc:sldMkLst>
          <pc:docMk/>
          <pc:sldMk cId="2178087537" sldId="2635"/>
        </pc:sldMkLst>
        <pc:spChg chg="add mod">
          <ac:chgData name="Katy Cummings" userId="8943e281-8307-4b61-9842-5ac0218e0a4d" providerId="ADAL" clId="{A53B4783-1ABA-48A8-A625-DCB64120DD39}" dt="2024-07-07T20:21:24.631" v="609"/>
          <ac:spMkLst>
            <pc:docMk/>
            <pc:sldMk cId="2178087537" sldId="2635"/>
            <ac:spMk id="3" creationId="{1F562392-885F-1EEF-463A-C2D51B32EF9A}"/>
          </ac:spMkLst>
        </pc:spChg>
        <pc:spChg chg="add mod">
          <ac:chgData name="Katy Cummings" userId="8943e281-8307-4b61-9842-5ac0218e0a4d" providerId="ADAL" clId="{A53B4783-1ABA-48A8-A625-DCB64120DD39}" dt="2024-07-07T20:21:24.631" v="609"/>
          <ac:spMkLst>
            <pc:docMk/>
            <pc:sldMk cId="2178087537" sldId="2635"/>
            <ac:spMk id="14" creationId="{E00E21B0-8CDA-6791-25A4-CC5299710A67}"/>
          </ac:spMkLst>
        </pc:spChg>
        <pc:spChg chg="mod">
          <ac:chgData name="Katy Cummings" userId="8943e281-8307-4b61-9842-5ac0218e0a4d" providerId="ADAL" clId="{A53B4783-1ABA-48A8-A625-DCB64120DD39}" dt="2024-07-07T20:22:03.708" v="615"/>
          <ac:spMkLst>
            <pc:docMk/>
            <pc:sldMk cId="2178087537" sldId="2635"/>
            <ac:spMk id="16" creationId="{BF3EB3CB-9571-8514-DED6-4BBF4F16470F}"/>
          </ac:spMkLst>
        </pc:spChg>
        <pc:spChg chg="mod">
          <ac:chgData name="Katy Cummings" userId="8943e281-8307-4b61-9842-5ac0218e0a4d" providerId="ADAL" clId="{A53B4783-1ABA-48A8-A625-DCB64120DD39}" dt="2024-07-07T20:22:03.708" v="615"/>
          <ac:spMkLst>
            <pc:docMk/>
            <pc:sldMk cId="2178087537" sldId="2635"/>
            <ac:spMk id="17" creationId="{EAA21CBE-720A-6CF2-E6F3-4B1888222C09}"/>
          </ac:spMkLst>
        </pc:spChg>
        <pc:grpChg chg="add mod">
          <ac:chgData name="Katy Cummings" userId="8943e281-8307-4b61-9842-5ac0218e0a4d" providerId="ADAL" clId="{A53B4783-1ABA-48A8-A625-DCB64120DD39}" dt="2024-07-07T20:21:38.269" v="612" actId="1076"/>
          <ac:grpSpMkLst>
            <pc:docMk/>
            <pc:sldMk cId="2178087537" sldId="2635"/>
            <ac:grpSpMk id="2" creationId="{3B9963E2-797F-345C-B264-19A8BABB5428}"/>
          </ac:grpSpMkLst>
        </pc:grpChg>
        <pc:grpChg chg="mod">
          <ac:chgData name="Katy Cummings" userId="8943e281-8307-4b61-9842-5ac0218e0a4d" providerId="ADAL" clId="{A53B4783-1ABA-48A8-A625-DCB64120DD39}" dt="2024-07-07T20:19:03.825" v="587" actId="1076"/>
          <ac:grpSpMkLst>
            <pc:docMk/>
            <pc:sldMk cId="2178087537" sldId="2635"/>
            <ac:grpSpMk id="6" creationId="{8A6EED05-E82B-E117-79E9-E4F1B7AA3BB8}"/>
          </ac:grpSpMkLst>
        </pc:grpChg>
        <pc:grpChg chg="add mod">
          <ac:chgData name="Katy Cummings" userId="8943e281-8307-4b61-9842-5ac0218e0a4d" providerId="ADAL" clId="{A53B4783-1ABA-48A8-A625-DCB64120DD39}" dt="2024-07-07T20:22:34.345" v="620" actId="1076"/>
          <ac:grpSpMkLst>
            <pc:docMk/>
            <pc:sldMk cId="2178087537" sldId="2635"/>
            <ac:grpSpMk id="15" creationId="{D275DCA4-9525-C5C1-382E-4ECD44B0DD7B}"/>
          </ac:grpSpMkLst>
        </pc:grpChg>
        <pc:graphicFrameChg chg="mod">
          <ac:chgData name="Katy Cummings" userId="8943e281-8307-4b61-9842-5ac0218e0a4d" providerId="ADAL" clId="{A53B4783-1ABA-48A8-A625-DCB64120DD39}" dt="2024-07-07T20:29:45.224" v="871" actId="1076"/>
          <ac:graphicFrameMkLst>
            <pc:docMk/>
            <pc:sldMk cId="2178087537" sldId="2635"/>
            <ac:graphicFrameMk id="5" creationId="{B54B8684-CD08-F291-51F9-076A71DA9AF5}"/>
          </ac:graphicFrameMkLst>
        </pc:graphicFrameChg>
        <pc:picChg chg="mod">
          <ac:chgData name="Katy Cummings" userId="8943e281-8307-4b61-9842-5ac0218e0a4d" providerId="ADAL" clId="{A53B4783-1ABA-48A8-A625-DCB64120DD39}" dt="2024-07-07T20:20:26.293" v="603" actId="1076"/>
          <ac:picMkLst>
            <pc:docMk/>
            <pc:sldMk cId="2178087537" sldId="2635"/>
            <ac:picMk id="7" creationId="{2EA99E1B-0EE1-DC57-4FB0-2CA7F67EF38D}"/>
          </ac:picMkLst>
        </pc:picChg>
        <pc:picChg chg="mod">
          <ac:chgData name="Katy Cummings" userId="8943e281-8307-4b61-9842-5ac0218e0a4d" providerId="ADAL" clId="{A53B4783-1ABA-48A8-A625-DCB64120DD39}" dt="2024-07-07T20:19:09.133" v="588" actId="1076"/>
          <ac:picMkLst>
            <pc:docMk/>
            <pc:sldMk cId="2178087537" sldId="2635"/>
            <ac:picMk id="8" creationId="{81000FA2-5E6E-05DF-8910-16C1C739A9D0}"/>
          </ac:picMkLst>
        </pc:picChg>
        <pc:picChg chg="mod">
          <ac:chgData name="Katy Cummings" userId="8943e281-8307-4b61-9842-5ac0218e0a4d" providerId="ADAL" clId="{A53B4783-1ABA-48A8-A625-DCB64120DD39}" dt="2024-07-07T20:20:20.248" v="601" actId="1076"/>
          <ac:picMkLst>
            <pc:docMk/>
            <pc:sldMk cId="2178087537" sldId="2635"/>
            <ac:picMk id="9" creationId="{CFEE8684-BD6D-2D40-DDF3-4FB930543F88}"/>
          </ac:picMkLst>
        </pc:picChg>
        <pc:picChg chg="mod">
          <ac:chgData name="Katy Cummings" userId="8943e281-8307-4b61-9842-5ac0218e0a4d" providerId="ADAL" clId="{A53B4783-1ABA-48A8-A625-DCB64120DD39}" dt="2024-07-07T20:19:46.288" v="597" actId="1076"/>
          <ac:picMkLst>
            <pc:docMk/>
            <pc:sldMk cId="2178087537" sldId="2635"/>
            <ac:picMk id="10" creationId="{0BD507C5-DD4E-4592-420F-C1F28E730147}"/>
          </ac:picMkLst>
        </pc:picChg>
        <pc:picChg chg="mod">
          <ac:chgData name="Katy Cummings" userId="8943e281-8307-4b61-9842-5ac0218e0a4d" providerId="ADAL" clId="{A53B4783-1ABA-48A8-A625-DCB64120DD39}" dt="2024-07-07T20:19:13.728" v="589" actId="1076"/>
          <ac:picMkLst>
            <pc:docMk/>
            <pc:sldMk cId="2178087537" sldId="2635"/>
            <ac:picMk id="11" creationId="{DBA67443-02C6-B6E1-6BFD-0D2225EE2C46}"/>
          </ac:picMkLst>
        </pc:picChg>
        <pc:picChg chg="mod">
          <ac:chgData name="Katy Cummings" userId="8943e281-8307-4b61-9842-5ac0218e0a4d" providerId="ADAL" clId="{A53B4783-1ABA-48A8-A625-DCB64120DD39}" dt="2024-07-07T20:19:18.613" v="591" actId="1076"/>
          <ac:picMkLst>
            <pc:docMk/>
            <pc:sldMk cId="2178087537" sldId="2635"/>
            <ac:picMk id="12" creationId="{F20539D5-93BD-6708-B72C-436231B4E8CA}"/>
          </ac:picMkLst>
        </pc:picChg>
        <pc:picChg chg="mod">
          <ac:chgData name="Katy Cummings" userId="8943e281-8307-4b61-9842-5ac0218e0a4d" providerId="ADAL" clId="{A53B4783-1ABA-48A8-A625-DCB64120DD39}" dt="2024-07-07T20:20:23.372" v="602" actId="1076"/>
          <ac:picMkLst>
            <pc:docMk/>
            <pc:sldMk cId="2178087537" sldId="2635"/>
            <ac:picMk id="13" creationId="{AA1FBA7C-564A-8A54-2B26-951834D03C02}"/>
          </ac:picMkLst>
        </pc:picChg>
      </pc:sldChg>
      <pc:sldChg chg="modNotesTx">
        <pc:chgData name="Katy Cummings" userId="8943e281-8307-4b61-9842-5ac0218e0a4d" providerId="ADAL" clId="{A53B4783-1ABA-48A8-A625-DCB64120DD39}" dt="2024-07-26T10:10:17.337" v="2519"/>
        <pc:sldMkLst>
          <pc:docMk/>
          <pc:sldMk cId="1017558992" sldId="2664"/>
        </pc:sldMkLst>
      </pc:sldChg>
      <pc:sldChg chg="del">
        <pc:chgData name="Katy Cummings" userId="8943e281-8307-4b61-9842-5ac0218e0a4d" providerId="ADAL" clId="{A53B4783-1ABA-48A8-A625-DCB64120DD39}" dt="2024-07-15T15:14:56.194" v="2451" actId="47"/>
        <pc:sldMkLst>
          <pc:docMk/>
          <pc:sldMk cId="1271760478" sldId="2669"/>
        </pc:sldMkLst>
      </pc:sldChg>
      <pc:sldChg chg="addSp delSp modSp mod">
        <pc:chgData name="Katy Cummings" userId="8943e281-8307-4b61-9842-5ac0218e0a4d" providerId="ADAL" clId="{A53B4783-1ABA-48A8-A625-DCB64120DD39}" dt="2024-07-26T10:00:53.108" v="2517" actId="478"/>
        <pc:sldMkLst>
          <pc:docMk/>
          <pc:sldMk cId="3294874540" sldId="2674"/>
        </pc:sldMkLst>
        <pc:picChg chg="add del mod">
          <ac:chgData name="Katy Cummings" userId="8943e281-8307-4b61-9842-5ac0218e0a4d" providerId="ADAL" clId="{A53B4783-1ABA-48A8-A625-DCB64120DD39}" dt="2024-07-26T10:00:53.108" v="2517" actId="478"/>
          <ac:picMkLst>
            <pc:docMk/>
            <pc:sldMk cId="3294874540" sldId="2674"/>
            <ac:picMk id="5" creationId="{C356C223-20DC-18DC-5350-8200457360F4}"/>
          </ac:picMkLst>
        </pc:picChg>
      </pc:sldChg>
      <pc:sldChg chg="addSp delSp modSp new mod modClrScheme chgLayout">
        <pc:chgData name="Katy Cummings" userId="8943e281-8307-4b61-9842-5ac0218e0a4d" providerId="ADAL" clId="{A53B4783-1ABA-48A8-A625-DCB64120DD39}" dt="2024-06-27T12:29:18.768" v="355" actId="1076"/>
        <pc:sldMkLst>
          <pc:docMk/>
          <pc:sldMk cId="2809685860" sldId="2676"/>
        </pc:sldMkLst>
        <pc:spChg chg="del mod ord">
          <ac:chgData name="Katy Cummings" userId="8943e281-8307-4b61-9842-5ac0218e0a4d" providerId="ADAL" clId="{A53B4783-1ABA-48A8-A625-DCB64120DD39}" dt="2024-06-27T12:13:53.908" v="242" actId="700"/>
          <ac:spMkLst>
            <pc:docMk/>
            <pc:sldMk cId="2809685860" sldId="2676"/>
            <ac:spMk id="2" creationId="{07B768A0-E50B-2301-D1A7-CA5003187750}"/>
          </ac:spMkLst>
        </pc:spChg>
        <pc:spChg chg="del">
          <ac:chgData name="Katy Cummings" userId="8943e281-8307-4b61-9842-5ac0218e0a4d" providerId="ADAL" clId="{A53B4783-1ABA-48A8-A625-DCB64120DD39}" dt="2024-06-27T12:13:53.908" v="242" actId="700"/>
          <ac:spMkLst>
            <pc:docMk/>
            <pc:sldMk cId="2809685860" sldId="2676"/>
            <ac:spMk id="3" creationId="{60BB01C8-E266-639D-58A0-011B96CD11A7}"/>
          </ac:spMkLst>
        </pc:spChg>
        <pc:spChg chg="del mod ord">
          <ac:chgData name="Katy Cummings" userId="8943e281-8307-4b61-9842-5ac0218e0a4d" providerId="ADAL" clId="{A53B4783-1ABA-48A8-A625-DCB64120DD39}" dt="2024-06-27T12:13:53.908" v="242" actId="700"/>
          <ac:spMkLst>
            <pc:docMk/>
            <pc:sldMk cId="2809685860" sldId="2676"/>
            <ac:spMk id="4" creationId="{0C68D1A4-85B2-23FA-974A-622EA6D8840D}"/>
          </ac:spMkLst>
        </pc:spChg>
        <pc:spChg chg="del">
          <ac:chgData name="Katy Cummings" userId="8943e281-8307-4b61-9842-5ac0218e0a4d" providerId="ADAL" clId="{A53B4783-1ABA-48A8-A625-DCB64120DD39}" dt="2024-06-27T12:13:53.908" v="242" actId="700"/>
          <ac:spMkLst>
            <pc:docMk/>
            <pc:sldMk cId="2809685860" sldId="2676"/>
            <ac:spMk id="5" creationId="{748897FA-45D8-4F61-EE52-8C7EF7AA2F10}"/>
          </ac:spMkLst>
        </pc:spChg>
        <pc:spChg chg="del">
          <ac:chgData name="Katy Cummings" userId="8943e281-8307-4b61-9842-5ac0218e0a4d" providerId="ADAL" clId="{A53B4783-1ABA-48A8-A625-DCB64120DD39}" dt="2024-06-27T12:13:53.908" v="242" actId="700"/>
          <ac:spMkLst>
            <pc:docMk/>
            <pc:sldMk cId="2809685860" sldId="2676"/>
            <ac:spMk id="6" creationId="{02D5040C-CFA7-135B-1BA9-54B326004B06}"/>
          </ac:spMkLst>
        </pc:spChg>
        <pc:spChg chg="mod ord">
          <ac:chgData name="Katy Cummings" userId="8943e281-8307-4b61-9842-5ac0218e0a4d" providerId="ADAL" clId="{A53B4783-1ABA-48A8-A625-DCB64120DD39}" dt="2024-06-27T12:13:53.908" v="242" actId="700"/>
          <ac:spMkLst>
            <pc:docMk/>
            <pc:sldMk cId="2809685860" sldId="2676"/>
            <ac:spMk id="7" creationId="{AE8CA597-A489-4212-5A02-96D7679413E6}"/>
          </ac:spMkLst>
        </pc:spChg>
        <pc:spChg chg="add mod ord">
          <ac:chgData name="Katy Cummings" userId="8943e281-8307-4b61-9842-5ac0218e0a4d" providerId="ADAL" clId="{A53B4783-1ABA-48A8-A625-DCB64120DD39}" dt="2024-06-27T12:13:53.908" v="242" actId="700"/>
          <ac:spMkLst>
            <pc:docMk/>
            <pc:sldMk cId="2809685860" sldId="2676"/>
            <ac:spMk id="8" creationId="{6C4D256A-84D3-E458-26B0-5268B63D3B63}"/>
          </ac:spMkLst>
        </pc:spChg>
        <pc:spChg chg="add del mod ord">
          <ac:chgData name="Katy Cummings" userId="8943e281-8307-4b61-9842-5ac0218e0a4d" providerId="ADAL" clId="{A53B4783-1ABA-48A8-A625-DCB64120DD39}" dt="2024-06-27T12:24:40.083" v="284" actId="931"/>
          <ac:spMkLst>
            <pc:docMk/>
            <pc:sldMk cId="2809685860" sldId="2676"/>
            <ac:spMk id="9" creationId="{641CFE39-B3B8-AEA8-C061-7BF74127FAEE}"/>
          </ac:spMkLst>
        </pc:spChg>
        <pc:graphicFrameChg chg="add mod modGraphic">
          <ac:chgData name="Katy Cummings" userId="8943e281-8307-4b61-9842-5ac0218e0a4d" providerId="ADAL" clId="{A53B4783-1ABA-48A8-A625-DCB64120DD39}" dt="2024-06-27T12:29:00.523" v="337" actId="1076"/>
          <ac:graphicFrameMkLst>
            <pc:docMk/>
            <pc:sldMk cId="2809685860" sldId="2676"/>
            <ac:graphicFrameMk id="10" creationId="{8AC60F72-4D4E-00E4-EAB4-10C9E81ABD73}"/>
          </ac:graphicFrameMkLst>
        </pc:graphicFrameChg>
        <pc:graphicFrameChg chg="add mod modGraphic">
          <ac:chgData name="Katy Cummings" userId="8943e281-8307-4b61-9842-5ac0218e0a4d" providerId="ADAL" clId="{A53B4783-1ABA-48A8-A625-DCB64120DD39}" dt="2024-06-27T12:28:51.360" v="336" actId="1076"/>
          <ac:graphicFrameMkLst>
            <pc:docMk/>
            <pc:sldMk cId="2809685860" sldId="2676"/>
            <ac:graphicFrameMk id="11" creationId="{6CC1CA07-AFF0-F994-6694-03DCD3877D0A}"/>
          </ac:graphicFrameMkLst>
        </pc:graphicFrameChg>
        <pc:picChg chg="add mod ord">
          <ac:chgData name="Katy Cummings" userId="8943e281-8307-4b61-9842-5ac0218e0a4d" providerId="ADAL" clId="{A53B4783-1ABA-48A8-A625-DCB64120DD39}" dt="2024-06-27T12:29:18.768" v="355" actId="1076"/>
          <ac:picMkLst>
            <pc:docMk/>
            <pc:sldMk cId="2809685860" sldId="2676"/>
            <ac:picMk id="13" creationId="{6DDE4F33-99FA-7931-4DD1-504A740993C6}"/>
          </ac:picMkLst>
        </pc:picChg>
        <pc:picChg chg="add mod">
          <ac:chgData name="Katy Cummings" userId="8943e281-8307-4b61-9842-5ac0218e0a4d" providerId="ADAL" clId="{A53B4783-1ABA-48A8-A625-DCB64120DD39}" dt="2024-06-27T12:29:11.083" v="354" actId="1036"/>
          <ac:picMkLst>
            <pc:docMk/>
            <pc:sldMk cId="2809685860" sldId="2676"/>
            <ac:picMk id="14" creationId="{501A97FC-0A63-0B7F-A68B-0709EC51BA02}"/>
          </ac:picMkLst>
        </pc:picChg>
        <pc:picChg chg="add mod">
          <ac:chgData name="Katy Cummings" userId="8943e281-8307-4b61-9842-5ac0218e0a4d" providerId="ADAL" clId="{A53B4783-1ABA-48A8-A625-DCB64120DD39}" dt="2024-06-27T12:29:11.083" v="354" actId="1036"/>
          <ac:picMkLst>
            <pc:docMk/>
            <pc:sldMk cId="2809685860" sldId="2676"/>
            <ac:picMk id="15" creationId="{DA36A570-1797-67DB-F388-2C6D1B732179}"/>
          </ac:picMkLst>
        </pc:picChg>
        <pc:picChg chg="add mod">
          <ac:chgData name="Katy Cummings" userId="8943e281-8307-4b61-9842-5ac0218e0a4d" providerId="ADAL" clId="{A53B4783-1ABA-48A8-A625-DCB64120DD39}" dt="2024-06-27T12:29:11.083" v="354" actId="1036"/>
          <ac:picMkLst>
            <pc:docMk/>
            <pc:sldMk cId="2809685860" sldId="2676"/>
            <ac:picMk id="16" creationId="{B96008BC-A950-6634-480A-AC464F2842C9}"/>
          </ac:picMkLst>
        </pc:picChg>
        <pc:picChg chg="add mod">
          <ac:chgData name="Katy Cummings" userId="8943e281-8307-4b61-9842-5ac0218e0a4d" providerId="ADAL" clId="{A53B4783-1ABA-48A8-A625-DCB64120DD39}" dt="2024-06-27T12:29:11.083" v="354" actId="1036"/>
          <ac:picMkLst>
            <pc:docMk/>
            <pc:sldMk cId="2809685860" sldId="2676"/>
            <ac:picMk id="17" creationId="{5DA5CF94-5013-740D-EA99-7568BCC81510}"/>
          </ac:picMkLst>
        </pc:picChg>
      </pc:sldChg>
      <pc:sldChg chg="modSp add mod">
        <pc:chgData name="Katy Cummings" userId="8943e281-8307-4b61-9842-5ac0218e0a4d" providerId="ADAL" clId="{A53B4783-1ABA-48A8-A625-DCB64120DD39}" dt="2024-07-05T16:46:49.694" v="549" actId="20577"/>
        <pc:sldMkLst>
          <pc:docMk/>
          <pc:sldMk cId="3037426876" sldId="2677"/>
        </pc:sldMkLst>
        <pc:spChg chg="mod">
          <ac:chgData name="Katy Cummings" userId="8943e281-8307-4b61-9842-5ac0218e0a4d" providerId="ADAL" clId="{A53B4783-1ABA-48A8-A625-DCB64120DD39}" dt="2024-07-05T16:46:49.694" v="549" actId="20577"/>
          <ac:spMkLst>
            <pc:docMk/>
            <pc:sldMk cId="3037426876" sldId="2677"/>
            <ac:spMk id="19" creationId="{69534CD7-C29F-F5B3-07CA-EB913EA76E64}"/>
          </ac:spMkLst>
        </pc:spChg>
      </pc:sldChg>
      <pc:sldChg chg="addSp delSp modSp new del mod modClrScheme chgLayout">
        <pc:chgData name="Katy Cummings" userId="8943e281-8307-4b61-9842-5ac0218e0a4d" providerId="ADAL" clId="{A53B4783-1ABA-48A8-A625-DCB64120DD39}" dt="2024-07-15T15:14:54.721" v="2450" actId="47"/>
        <pc:sldMkLst>
          <pc:docMk/>
          <pc:sldMk cId="3917687779" sldId="2678"/>
        </pc:sldMkLst>
        <pc:spChg chg="mod ord">
          <ac:chgData name="Katy Cummings" userId="8943e281-8307-4b61-9842-5ac0218e0a4d" providerId="ADAL" clId="{A53B4783-1ABA-48A8-A625-DCB64120DD39}" dt="2024-07-07T20:23:02.015" v="622" actId="700"/>
          <ac:spMkLst>
            <pc:docMk/>
            <pc:sldMk cId="3917687779" sldId="2678"/>
            <ac:spMk id="2" creationId="{8F1D68FD-2A5C-9C44-7208-DA21D04346A2}"/>
          </ac:spMkLst>
        </pc:spChg>
        <pc:spChg chg="add del mod ord">
          <ac:chgData name="Katy Cummings" userId="8943e281-8307-4b61-9842-5ac0218e0a4d" providerId="ADAL" clId="{A53B4783-1ABA-48A8-A625-DCB64120DD39}" dt="2024-07-07T20:26:29.334" v="834" actId="478"/>
          <ac:spMkLst>
            <pc:docMk/>
            <pc:sldMk cId="3917687779" sldId="2678"/>
            <ac:spMk id="3" creationId="{BF42B29D-C950-AB41-ADA0-2017C1907079}"/>
          </ac:spMkLst>
        </pc:spChg>
        <pc:spChg chg="add del mod ord">
          <ac:chgData name="Katy Cummings" userId="8943e281-8307-4b61-9842-5ac0218e0a4d" providerId="ADAL" clId="{A53B4783-1ABA-48A8-A625-DCB64120DD39}" dt="2024-07-07T20:24:05.675" v="799" actId="12084"/>
          <ac:spMkLst>
            <pc:docMk/>
            <pc:sldMk cId="3917687779" sldId="2678"/>
            <ac:spMk id="4" creationId="{FBA4BE65-1BBF-0782-2AF8-72E0BCBCC146}"/>
          </ac:spMkLst>
        </pc:spChg>
        <pc:graphicFrameChg chg="add mod modGraphic">
          <ac:chgData name="Katy Cummings" userId="8943e281-8307-4b61-9842-5ac0218e0a4d" providerId="ADAL" clId="{A53B4783-1ABA-48A8-A625-DCB64120DD39}" dt="2024-07-07T20:28:08.266" v="852" actId="1076"/>
          <ac:graphicFrameMkLst>
            <pc:docMk/>
            <pc:sldMk cId="3917687779" sldId="2678"/>
            <ac:graphicFrameMk id="5" creationId="{16CE570C-B732-74EB-2E62-B491CF17D682}"/>
          </ac:graphicFrameMkLst>
        </pc:graphicFrameChg>
        <pc:picChg chg="add mod">
          <ac:chgData name="Katy Cummings" userId="8943e281-8307-4b61-9842-5ac0218e0a4d" providerId="ADAL" clId="{A53B4783-1ABA-48A8-A625-DCB64120DD39}" dt="2024-07-07T20:28:12.668" v="853" actId="1076"/>
          <ac:picMkLst>
            <pc:docMk/>
            <pc:sldMk cId="3917687779" sldId="2678"/>
            <ac:picMk id="6" creationId="{B9EB7E07-19AD-C457-FDFB-CE47E79D9415}"/>
          </ac:picMkLst>
        </pc:picChg>
        <pc:picChg chg="add mod">
          <ac:chgData name="Katy Cummings" userId="8943e281-8307-4b61-9842-5ac0218e0a4d" providerId="ADAL" clId="{A53B4783-1ABA-48A8-A625-DCB64120DD39}" dt="2024-07-07T20:28:42.341" v="859" actId="1076"/>
          <ac:picMkLst>
            <pc:docMk/>
            <pc:sldMk cId="3917687779" sldId="2678"/>
            <ac:picMk id="7" creationId="{C22ED018-9264-B147-28B1-3643BCBB31EA}"/>
          </ac:picMkLst>
        </pc:picChg>
        <pc:picChg chg="add mod">
          <ac:chgData name="Katy Cummings" userId="8943e281-8307-4b61-9842-5ac0218e0a4d" providerId="ADAL" clId="{A53B4783-1ABA-48A8-A625-DCB64120DD39}" dt="2024-07-07T20:29:18.907" v="866" actId="1076"/>
          <ac:picMkLst>
            <pc:docMk/>
            <pc:sldMk cId="3917687779" sldId="2678"/>
            <ac:picMk id="8" creationId="{9F816169-C1E1-E1B6-72F4-1546BB37D714}"/>
          </ac:picMkLst>
        </pc:picChg>
        <pc:picChg chg="add mod">
          <ac:chgData name="Katy Cummings" userId="8943e281-8307-4b61-9842-5ac0218e0a4d" providerId="ADAL" clId="{A53B4783-1ABA-48A8-A625-DCB64120DD39}" dt="2024-07-07T20:29:35.305" v="870" actId="1076"/>
          <ac:picMkLst>
            <pc:docMk/>
            <pc:sldMk cId="3917687779" sldId="2678"/>
            <ac:picMk id="9" creationId="{308E99B8-FC7F-CB67-6857-AEC0DE3083D7}"/>
          </ac:picMkLst>
        </pc:picChg>
        <pc:picChg chg="add mod">
          <ac:chgData name="Katy Cummings" userId="8943e281-8307-4b61-9842-5ac0218e0a4d" providerId="ADAL" clId="{A53B4783-1ABA-48A8-A625-DCB64120DD39}" dt="2024-07-07T20:30:03.086" v="880" actId="1038"/>
          <ac:picMkLst>
            <pc:docMk/>
            <pc:sldMk cId="3917687779" sldId="2678"/>
            <ac:picMk id="10" creationId="{40CF952F-6B1C-68C4-46E8-180F89C29137}"/>
          </ac:picMkLst>
        </pc:picChg>
        <pc:picChg chg="add mod">
          <ac:chgData name="Katy Cummings" userId="8943e281-8307-4b61-9842-5ac0218e0a4d" providerId="ADAL" clId="{A53B4783-1ABA-48A8-A625-DCB64120DD39}" dt="2024-07-07T20:30:26.264" v="890" actId="14100"/>
          <ac:picMkLst>
            <pc:docMk/>
            <pc:sldMk cId="3917687779" sldId="2678"/>
            <ac:picMk id="11" creationId="{A81DC717-D07F-ACA9-5B50-A4EFD02802BA}"/>
          </ac:picMkLst>
        </pc:picChg>
        <pc:picChg chg="add mod">
          <ac:chgData name="Katy Cummings" userId="8943e281-8307-4b61-9842-5ac0218e0a4d" providerId="ADAL" clId="{A53B4783-1ABA-48A8-A625-DCB64120DD39}" dt="2024-07-07T20:30:46.958" v="896" actId="1076"/>
          <ac:picMkLst>
            <pc:docMk/>
            <pc:sldMk cId="3917687779" sldId="2678"/>
            <ac:picMk id="12" creationId="{6D48530F-3067-0486-5B74-7E1BAA954981}"/>
          </ac:picMkLst>
        </pc:picChg>
        <pc:picChg chg="add mod">
          <ac:chgData name="Katy Cummings" userId="8943e281-8307-4b61-9842-5ac0218e0a4d" providerId="ADAL" clId="{A53B4783-1ABA-48A8-A625-DCB64120DD39}" dt="2024-07-07T20:31:48.806" v="969" actId="1076"/>
          <ac:picMkLst>
            <pc:docMk/>
            <pc:sldMk cId="3917687779" sldId="2678"/>
            <ac:picMk id="14" creationId="{33795895-EA70-C587-78C0-684024C85424}"/>
          </ac:picMkLst>
        </pc:picChg>
      </pc:sldChg>
      <pc:sldChg chg="addSp modSp new del mod">
        <pc:chgData name="Katy Cummings" userId="8943e281-8307-4b61-9842-5ac0218e0a4d" providerId="ADAL" clId="{A53B4783-1ABA-48A8-A625-DCB64120DD39}" dt="2024-07-15T15:14:51.537" v="2448" actId="47"/>
        <pc:sldMkLst>
          <pc:docMk/>
          <pc:sldMk cId="3828678658" sldId="2679"/>
        </pc:sldMkLst>
        <pc:picChg chg="add mod">
          <ac:chgData name="Katy Cummings" userId="8943e281-8307-4b61-9842-5ac0218e0a4d" providerId="ADAL" clId="{A53B4783-1ABA-48A8-A625-DCB64120DD39}" dt="2024-07-07T20:33:43.615" v="974" actId="1076"/>
          <ac:picMkLst>
            <pc:docMk/>
            <pc:sldMk cId="3828678658" sldId="2679"/>
            <ac:picMk id="6" creationId="{FC991D81-D487-71AB-3014-1222CACC18FC}"/>
          </ac:picMkLst>
        </pc:picChg>
      </pc:sldChg>
      <pc:sldChg chg="addSp delSp modSp new mod modClrScheme chgLayout modNotesTx">
        <pc:chgData name="Katy Cummings" userId="8943e281-8307-4b61-9842-5ac0218e0a4d" providerId="ADAL" clId="{A53B4783-1ABA-48A8-A625-DCB64120DD39}" dt="2024-07-08T14:09:18.187" v="1200" actId="1076"/>
        <pc:sldMkLst>
          <pc:docMk/>
          <pc:sldMk cId="1691835686" sldId="2680"/>
        </pc:sldMkLst>
        <pc:spChg chg="del mod ord">
          <ac:chgData name="Katy Cummings" userId="8943e281-8307-4b61-9842-5ac0218e0a4d" providerId="ADAL" clId="{A53B4783-1ABA-48A8-A625-DCB64120DD39}" dt="2024-07-08T14:07:29.151" v="1166" actId="700"/>
          <ac:spMkLst>
            <pc:docMk/>
            <pc:sldMk cId="1691835686" sldId="2680"/>
            <ac:spMk id="2" creationId="{56611E5B-1DE9-3819-8417-7C47C30D060B}"/>
          </ac:spMkLst>
        </pc:spChg>
        <pc:spChg chg="del">
          <ac:chgData name="Katy Cummings" userId="8943e281-8307-4b61-9842-5ac0218e0a4d" providerId="ADAL" clId="{A53B4783-1ABA-48A8-A625-DCB64120DD39}" dt="2024-07-08T14:05:35.540" v="1048" actId="931"/>
          <ac:spMkLst>
            <pc:docMk/>
            <pc:sldMk cId="1691835686" sldId="2680"/>
            <ac:spMk id="3" creationId="{9ADDB201-5493-5968-181D-265B9104C062}"/>
          </ac:spMkLst>
        </pc:spChg>
        <pc:spChg chg="del">
          <ac:chgData name="Katy Cummings" userId="8943e281-8307-4b61-9842-5ac0218e0a4d" providerId="ADAL" clId="{A53B4783-1ABA-48A8-A625-DCB64120DD39}" dt="2024-07-08T14:07:29.151" v="1166" actId="700"/>
          <ac:spMkLst>
            <pc:docMk/>
            <pc:sldMk cId="1691835686" sldId="2680"/>
            <ac:spMk id="4" creationId="{A0E99453-AC93-D593-AD94-60EA18875C5A}"/>
          </ac:spMkLst>
        </pc:spChg>
        <pc:spChg chg="mod ord">
          <ac:chgData name="Katy Cummings" userId="8943e281-8307-4b61-9842-5ac0218e0a4d" providerId="ADAL" clId="{A53B4783-1ABA-48A8-A625-DCB64120DD39}" dt="2024-07-08T14:07:29.151" v="1166" actId="700"/>
          <ac:spMkLst>
            <pc:docMk/>
            <pc:sldMk cId="1691835686" sldId="2680"/>
            <ac:spMk id="5" creationId="{46127E85-9A7D-9E5E-7412-7BE3CB2FA906}"/>
          </ac:spMkLst>
        </pc:spChg>
        <pc:spChg chg="add del mod">
          <ac:chgData name="Katy Cummings" userId="8943e281-8307-4b61-9842-5ac0218e0a4d" providerId="ADAL" clId="{A53B4783-1ABA-48A8-A625-DCB64120DD39}" dt="2024-07-08T14:08:21.149" v="1190" actId="478"/>
          <ac:spMkLst>
            <pc:docMk/>
            <pc:sldMk cId="1691835686" sldId="2680"/>
            <ac:spMk id="8" creationId="{D26565DE-0F20-3E56-AF25-718AF0FF903E}"/>
          </ac:spMkLst>
        </pc:spChg>
        <pc:spChg chg="add mod ord">
          <ac:chgData name="Katy Cummings" userId="8943e281-8307-4b61-9842-5ac0218e0a4d" providerId="ADAL" clId="{A53B4783-1ABA-48A8-A625-DCB64120DD39}" dt="2024-07-08T14:09:11.050" v="1197" actId="1076"/>
          <ac:spMkLst>
            <pc:docMk/>
            <pc:sldMk cId="1691835686" sldId="2680"/>
            <ac:spMk id="9" creationId="{87556BAF-AFF3-5E7B-7EC4-E4B2E4EE58F1}"/>
          </ac:spMkLst>
        </pc:spChg>
        <pc:picChg chg="add mod ord">
          <ac:chgData name="Katy Cummings" userId="8943e281-8307-4b61-9842-5ac0218e0a4d" providerId="ADAL" clId="{A53B4783-1ABA-48A8-A625-DCB64120DD39}" dt="2024-07-08T14:09:18.187" v="1200" actId="1076"/>
          <ac:picMkLst>
            <pc:docMk/>
            <pc:sldMk cId="1691835686" sldId="2680"/>
            <ac:picMk id="7" creationId="{4699D903-6398-F970-6566-0C3EB09DA9FE}"/>
          </ac:picMkLst>
        </pc:picChg>
      </pc:sldChg>
      <pc:sldChg chg="add del">
        <pc:chgData name="Katy Cummings" userId="8943e281-8307-4b61-9842-5ac0218e0a4d" providerId="ADAL" clId="{A53B4783-1ABA-48A8-A625-DCB64120DD39}" dt="2024-07-08T14:03:52.517" v="1046"/>
        <pc:sldMkLst>
          <pc:docMk/>
          <pc:sldMk cId="3699466490" sldId="2680"/>
        </pc:sldMkLst>
      </pc:sldChg>
      <pc:sldChg chg="add del">
        <pc:chgData name="Katy Cummings" userId="8943e281-8307-4b61-9842-5ac0218e0a4d" providerId="ADAL" clId="{A53B4783-1ABA-48A8-A625-DCB64120DD39}" dt="2024-07-08T14:06:03.361" v="1068"/>
        <pc:sldMkLst>
          <pc:docMk/>
          <pc:sldMk cId="440820822" sldId="2681"/>
        </pc:sldMkLst>
      </pc:sldChg>
      <pc:sldChg chg="addSp delSp modSp new mod modNotesTx">
        <pc:chgData name="Katy Cummings" userId="8943e281-8307-4b61-9842-5ac0218e0a4d" providerId="ADAL" clId="{A53B4783-1ABA-48A8-A625-DCB64120DD39}" dt="2024-07-09T14:10:21.763" v="1554" actId="20577"/>
        <pc:sldMkLst>
          <pc:docMk/>
          <pc:sldMk cId="3537868814" sldId="2681"/>
        </pc:sldMkLst>
        <pc:spChg chg="mod">
          <ac:chgData name="Katy Cummings" userId="8943e281-8307-4b61-9842-5ac0218e0a4d" providerId="ADAL" clId="{A53B4783-1ABA-48A8-A625-DCB64120DD39}" dt="2024-07-09T14:10:21.763" v="1554" actId="20577"/>
          <ac:spMkLst>
            <pc:docMk/>
            <pc:sldMk cId="3537868814" sldId="2681"/>
            <ac:spMk id="2" creationId="{2251B85D-E46A-D250-E22D-85CB73DE42D3}"/>
          </ac:spMkLst>
        </pc:spChg>
        <pc:spChg chg="del mod">
          <ac:chgData name="Katy Cummings" userId="8943e281-8307-4b61-9842-5ac0218e0a4d" providerId="ADAL" clId="{A53B4783-1ABA-48A8-A625-DCB64120DD39}" dt="2024-07-09T13:50:36.820" v="1324" actId="12084"/>
          <ac:spMkLst>
            <pc:docMk/>
            <pc:sldMk cId="3537868814" sldId="2681"/>
            <ac:spMk id="3" creationId="{AED93D9D-B00F-C377-00EF-233F9F264E49}"/>
          </ac:spMkLst>
        </pc:spChg>
        <pc:graphicFrameChg chg="add mod modGraphic">
          <ac:chgData name="Katy Cummings" userId="8943e281-8307-4b61-9842-5ac0218e0a4d" providerId="ADAL" clId="{A53B4783-1ABA-48A8-A625-DCB64120DD39}" dt="2024-07-09T14:08:18.465" v="1536" actId="113"/>
          <ac:graphicFrameMkLst>
            <pc:docMk/>
            <pc:sldMk cId="3537868814" sldId="2681"/>
            <ac:graphicFrameMk id="5" creationId="{6BEA925D-0A3B-A45E-C8E1-2E443FAAB1D9}"/>
          </ac:graphicFrameMkLst>
        </pc:graphicFrameChg>
      </pc:sldChg>
      <pc:sldChg chg="addSp delSp modSp new mod modClrScheme chgLayout">
        <pc:chgData name="Katy Cummings" userId="8943e281-8307-4b61-9842-5ac0218e0a4d" providerId="ADAL" clId="{A53B4783-1ABA-48A8-A625-DCB64120DD39}" dt="2024-07-09T14:41:08.456" v="2133" actId="20577"/>
        <pc:sldMkLst>
          <pc:docMk/>
          <pc:sldMk cId="48699973" sldId="2682"/>
        </pc:sldMkLst>
        <pc:spChg chg="del mod ord">
          <ac:chgData name="Katy Cummings" userId="8943e281-8307-4b61-9842-5ac0218e0a4d" providerId="ADAL" clId="{A53B4783-1ABA-48A8-A625-DCB64120DD39}" dt="2024-07-09T14:35:16.760" v="1556" actId="700"/>
          <ac:spMkLst>
            <pc:docMk/>
            <pc:sldMk cId="48699973" sldId="2682"/>
            <ac:spMk id="2" creationId="{C8BB5C44-E6FF-A4BF-D5C4-59F6633882CC}"/>
          </ac:spMkLst>
        </pc:spChg>
        <pc:spChg chg="del">
          <ac:chgData name="Katy Cummings" userId="8943e281-8307-4b61-9842-5ac0218e0a4d" providerId="ADAL" clId="{A53B4783-1ABA-48A8-A625-DCB64120DD39}" dt="2024-07-09T14:35:16.760" v="1556" actId="700"/>
          <ac:spMkLst>
            <pc:docMk/>
            <pc:sldMk cId="48699973" sldId="2682"/>
            <ac:spMk id="3" creationId="{81B9B3C2-094A-2EC3-0178-CDDB3DAF6A45}"/>
          </ac:spMkLst>
        </pc:spChg>
        <pc:spChg chg="mod ord">
          <ac:chgData name="Katy Cummings" userId="8943e281-8307-4b61-9842-5ac0218e0a4d" providerId="ADAL" clId="{A53B4783-1ABA-48A8-A625-DCB64120DD39}" dt="2024-07-09T14:35:16.760" v="1556" actId="700"/>
          <ac:spMkLst>
            <pc:docMk/>
            <pc:sldMk cId="48699973" sldId="2682"/>
            <ac:spMk id="4" creationId="{AA35ED29-4AB5-7DD3-6541-799E975FE467}"/>
          </ac:spMkLst>
        </pc:spChg>
        <pc:spChg chg="add mod ord">
          <ac:chgData name="Katy Cummings" userId="8943e281-8307-4b61-9842-5ac0218e0a4d" providerId="ADAL" clId="{A53B4783-1ABA-48A8-A625-DCB64120DD39}" dt="2024-07-09T14:41:08.456" v="2133" actId="20577"/>
          <ac:spMkLst>
            <pc:docMk/>
            <pc:sldMk cId="48699973" sldId="2682"/>
            <ac:spMk id="5" creationId="{ED3CA4D3-8C79-C340-99CB-B2CE7A54ED89}"/>
          </ac:spMkLst>
        </pc:spChg>
      </pc:sldChg>
      <pc:sldChg chg="add del">
        <pc:chgData name="Katy Cummings" userId="8943e281-8307-4b61-9842-5ac0218e0a4d" providerId="ADAL" clId="{A53B4783-1ABA-48A8-A625-DCB64120DD39}" dt="2024-07-08T14:06:02.574" v="1067"/>
        <pc:sldMkLst>
          <pc:docMk/>
          <pc:sldMk cId="4019679569" sldId="2682"/>
        </pc:sldMkLst>
      </pc:sldChg>
      <pc:sldChg chg="addSp delSp modSp new mod modClrScheme chgLayout modNotesTx">
        <pc:chgData name="Katy Cummings" userId="8943e281-8307-4b61-9842-5ac0218e0a4d" providerId="ADAL" clId="{A53B4783-1ABA-48A8-A625-DCB64120DD39}" dt="2024-07-09T15:43:55.287" v="2343" actId="20577"/>
        <pc:sldMkLst>
          <pc:docMk/>
          <pc:sldMk cId="580537280" sldId="2683"/>
        </pc:sldMkLst>
        <pc:spChg chg="del mod ord">
          <ac:chgData name="Katy Cummings" userId="8943e281-8307-4b61-9842-5ac0218e0a4d" providerId="ADAL" clId="{A53B4783-1ABA-48A8-A625-DCB64120DD39}" dt="2024-07-09T15:12:22.028" v="2137" actId="700"/>
          <ac:spMkLst>
            <pc:docMk/>
            <pc:sldMk cId="580537280" sldId="2683"/>
            <ac:spMk id="2" creationId="{39CF3077-033D-9325-217C-C70B4FF5F4C2}"/>
          </ac:spMkLst>
        </pc:spChg>
        <pc:spChg chg="mod ord">
          <ac:chgData name="Katy Cummings" userId="8943e281-8307-4b61-9842-5ac0218e0a4d" providerId="ADAL" clId="{A53B4783-1ABA-48A8-A625-DCB64120DD39}" dt="2024-07-09T15:13:57.785" v="2176" actId="700"/>
          <ac:spMkLst>
            <pc:docMk/>
            <pc:sldMk cId="580537280" sldId="2683"/>
            <ac:spMk id="3" creationId="{788D4AAB-583C-7F2D-E8E4-2D909F5871A0}"/>
          </ac:spMkLst>
        </pc:spChg>
        <pc:spChg chg="add mod ord">
          <ac:chgData name="Katy Cummings" userId="8943e281-8307-4b61-9842-5ac0218e0a4d" providerId="ADAL" clId="{A53B4783-1ABA-48A8-A625-DCB64120DD39}" dt="2024-07-09T15:13:57.785" v="2176" actId="700"/>
          <ac:spMkLst>
            <pc:docMk/>
            <pc:sldMk cId="580537280" sldId="2683"/>
            <ac:spMk id="4" creationId="{B74B6673-D34B-DFE7-7E7D-78041C8AF37C}"/>
          </ac:spMkLst>
        </pc:spChg>
        <pc:spChg chg="add del mod ord">
          <ac:chgData name="Katy Cummings" userId="8943e281-8307-4b61-9842-5ac0218e0a4d" providerId="ADAL" clId="{A53B4783-1ABA-48A8-A625-DCB64120DD39}" dt="2024-07-09T15:12:56.115" v="2138" actId="931"/>
          <ac:spMkLst>
            <pc:docMk/>
            <pc:sldMk cId="580537280" sldId="2683"/>
            <ac:spMk id="5" creationId="{76BE6B1F-1DD1-A43F-12D9-80C4893D6B01}"/>
          </ac:spMkLst>
        </pc:spChg>
        <pc:spChg chg="add del mod">
          <ac:chgData name="Katy Cummings" userId="8943e281-8307-4b61-9842-5ac0218e0a4d" providerId="ADAL" clId="{A53B4783-1ABA-48A8-A625-DCB64120DD39}" dt="2024-07-09T15:30:37.262" v="2337" actId="478"/>
          <ac:spMkLst>
            <pc:docMk/>
            <pc:sldMk cId="580537280" sldId="2683"/>
            <ac:spMk id="8" creationId="{7370E7DD-D7B0-5826-A207-7D778C5FAF89}"/>
          </ac:spMkLst>
        </pc:spChg>
        <pc:spChg chg="add mod ord">
          <ac:chgData name="Katy Cummings" userId="8943e281-8307-4b61-9842-5ac0218e0a4d" providerId="ADAL" clId="{A53B4783-1ABA-48A8-A625-DCB64120DD39}" dt="2024-07-09T15:43:55.287" v="2343" actId="20577"/>
          <ac:spMkLst>
            <pc:docMk/>
            <pc:sldMk cId="580537280" sldId="2683"/>
            <ac:spMk id="9" creationId="{62B9464F-F2AB-9911-4F88-55A67140B48B}"/>
          </ac:spMkLst>
        </pc:spChg>
        <pc:picChg chg="add mod ord">
          <ac:chgData name="Katy Cummings" userId="8943e281-8307-4b61-9842-5ac0218e0a4d" providerId="ADAL" clId="{A53B4783-1ABA-48A8-A625-DCB64120DD39}" dt="2024-07-09T15:29:42.653" v="2259" actId="1076"/>
          <ac:picMkLst>
            <pc:docMk/>
            <pc:sldMk cId="580537280" sldId="2683"/>
            <ac:picMk id="7" creationId="{19E94F34-25F2-023B-0A24-E6499F001A7C}"/>
          </ac:picMkLst>
        </pc:picChg>
      </pc:sldChg>
      <pc:sldChg chg="addSp delSp modSp new mod">
        <pc:chgData name="Katy Cummings" userId="8943e281-8307-4b61-9842-5ac0218e0a4d" providerId="ADAL" clId="{A53B4783-1ABA-48A8-A625-DCB64120DD39}" dt="2024-07-12T15:50:22.018" v="2447" actId="1076"/>
        <pc:sldMkLst>
          <pc:docMk/>
          <pc:sldMk cId="4100385730" sldId="2685"/>
        </pc:sldMkLst>
        <pc:spChg chg="mod">
          <ac:chgData name="Katy Cummings" userId="8943e281-8307-4b61-9842-5ac0218e0a4d" providerId="ADAL" clId="{A53B4783-1ABA-48A8-A625-DCB64120DD39}" dt="2024-07-12T15:38:12.687" v="2374" actId="20577"/>
          <ac:spMkLst>
            <pc:docMk/>
            <pc:sldMk cId="4100385730" sldId="2685"/>
            <ac:spMk id="2" creationId="{53B1A6C1-7397-4561-F889-144993DBAB15}"/>
          </ac:spMkLst>
        </pc:spChg>
        <pc:spChg chg="del mod">
          <ac:chgData name="Katy Cummings" userId="8943e281-8307-4b61-9842-5ac0218e0a4d" providerId="ADAL" clId="{A53B4783-1ABA-48A8-A625-DCB64120DD39}" dt="2024-07-12T15:38:49.306" v="2390" actId="12084"/>
          <ac:spMkLst>
            <pc:docMk/>
            <pc:sldMk cId="4100385730" sldId="2685"/>
            <ac:spMk id="3" creationId="{BD40F2B2-8F03-40F8-CEAA-79F49CD5B6EF}"/>
          </ac:spMkLst>
        </pc:spChg>
        <pc:spChg chg="add mod">
          <ac:chgData name="Katy Cummings" userId="8943e281-8307-4b61-9842-5ac0218e0a4d" providerId="ADAL" clId="{A53B4783-1ABA-48A8-A625-DCB64120DD39}" dt="2024-07-12T15:50:18.807" v="2446" actId="1076"/>
          <ac:spMkLst>
            <pc:docMk/>
            <pc:sldMk cId="4100385730" sldId="2685"/>
            <ac:spMk id="9" creationId="{2704C415-0E3B-4545-ADFA-6E863D331907}"/>
          </ac:spMkLst>
        </pc:spChg>
        <pc:graphicFrameChg chg="add mod modGraphic">
          <ac:chgData name="Katy Cummings" userId="8943e281-8307-4b61-9842-5ac0218e0a4d" providerId="ADAL" clId="{A53B4783-1ABA-48A8-A625-DCB64120DD39}" dt="2024-07-12T15:50:22.018" v="2447" actId="1076"/>
          <ac:graphicFrameMkLst>
            <pc:docMk/>
            <pc:sldMk cId="4100385730" sldId="2685"/>
            <ac:graphicFrameMk id="5" creationId="{01B48946-410F-F5CD-A8C9-550637D8EF7C}"/>
          </ac:graphicFrameMkLst>
        </pc:graphicFrameChg>
        <pc:picChg chg="add del mod">
          <ac:chgData name="Katy Cummings" userId="8943e281-8307-4b61-9842-5ac0218e0a4d" providerId="ADAL" clId="{A53B4783-1ABA-48A8-A625-DCB64120DD39}" dt="2024-07-12T15:40:49.133" v="2421" actId="21"/>
          <ac:picMkLst>
            <pc:docMk/>
            <pc:sldMk cId="4100385730" sldId="2685"/>
            <ac:picMk id="7" creationId="{9DFC2473-2C56-9303-BD65-3723E76B4F9C}"/>
          </ac:picMkLst>
        </pc:picChg>
      </pc:sldChg>
      <pc:sldChg chg="add">
        <pc:chgData name="Katy Cummings" userId="8943e281-8307-4b61-9842-5ac0218e0a4d" providerId="ADAL" clId="{A53B4783-1ABA-48A8-A625-DCB64120DD39}" dt="2024-07-17T15:33:09.755" v="2457"/>
        <pc:sldMkLst>
          <pc:docMk/>
          <pc:sldMk cId="217762792" sldId="2686"/>
        </pc:sldMkLst>
      </pc:sldChg>
      <pc:sldChg chg="del ord">
        <pc:chgData name="Katy Cummings" userId="8943e281-8307-4b61-9842-5ac0218e0a4d" providerId="ADAL" clId="{A53B4783-1ABA-48A8-A625-DCB64120DD39}" dt="2024-07-17T15:33:05.997" v="2456" actId="2696"/>
        <pc:sldMkLst>
          <pc:docMk/>
          <pc:sldMk cId="2234300343" sldId="2686"/>
        </pc:sldMkLst>
      </pc:sldChg>
      <pc:sldMasterChg chg="del delSldLayout">
        <pc:chgData name="Katy Cummings" userId="8943e281-8307-4b61-9842-5ac0218e0a4d" providerId="ADAL" clId="{A53B4783-1ABA-48A8-A625-DCB64120DD39}" dt="2024-07-17T15:33:05.997" v="2456" actId="2696"/>
        <pc:sldMasterMkLst>
          <pc:docMk/>
          <pc:sldMasterMk cId="2615379789" sldId="2147483727"/>
        </pc:sldMasterMkLst>
        <pc:sldLayoutChg chg="del">
          <pc:chgData name="Katy Cummings" userId="8943e281-8307-4b61-9842-5ac0218e0a4d" providerId="ADAL" clId="{A53B4783-1ABA-48A8-A625-DCB64120DD39}" dt="2024-07-17T15:33:05.997" v="2456" actId="2696"/>
          <pc:sldLayoutMkLst>
            <pc:docMk/>
            <pc:sldMasterMk cId="2615379789" sldId="2147483727"/>
            <pc:sldLayoutMk cId="3800020421" sldId="2147483728"/>
          </pc:sldLayoutMkLst>
        </pc:sldLayoutChg>
        <pc:sldLayoutChg chg="del">
          <pc:chgData name="Katy Cummings" userId="8943e281-8307-4b61-9842-5ac0218e0a4d" providerId="ADAL" clId="{A53B4783-1ABA-48A8-A625-DCB64120DD39}" dt="2024-07-17T15:33:05.997" v="2456" actId="2696"/>
          <pc:sldLayoutMkLst>
            <pc:docMk/>
            <pc:sldMasterMk cId="2615379789" sldId="2147483727"/>
            <pc:sldLayoutMk cId="53352601" sldId="2147483729"/>
          </pc:sldLayoutMkLst>
        </pc:sldLayoutChg>
        <pc:sldLayoutChg chg="del">
          <pc:chgData name="Katy Cummings" userId="8943e281-8307-4b61-9842-5ac0218e0a4d" providerId="ADAL" clId="{A53B4783-1ABA-48A8-A625-DCB64120DD39}" dt="2024-07-17T15:33:05.997" v="2456" actId="2696"/>
          <pc:sldLayoutMkLst>
            <pc:docMk/>
            <pc:sldMasterMk cId="2615379789" sldId="2147483727"/>
            <pc:sldLayoutMk cId="532597305" sldId="2147483730"/>
          </pc:sldLayoutMkLst>
        </pc:sldLayoutChg>
        <pc:sldLayoutChg chg="del">
          <pc:chgData name="Katy Cummings" userId="8943e281-8307-4b61-9842-5ac0218e0a4d" providerId="ADAL" clId="{A53B4783-1ABA-48A8-A625-DCB64120DD39}" dt="2024-07-17T15:33:05.997" v="2456" actId="2696"/>
          <pc:sldLayoutMkLst>
            <pc:docMk/>
            <pc:sldMasterMk cId="2615379789" sldId="2147483727"/>
            <pc:sldLayoutMk cId="3802301848" sldId="2147483731"/>
          </pc:sldLayoutMkLst>
        </pc:sldLayoutChg>
        <pc:sldLayoutChg chg="del">
          <pc:chgData name="Katy Cummings" userId="8943e281-8307-4b61-9842-5ac0218e0a4d" providerId="ADAL" clId="{A53B4783-1ABA-48A8-A625-DCB64120DD39}" dt="2024-07-17T15:33:05.997" v="2456" actId="2696"/>
          <pc:sldLayoutMkLst>
            <pc:docMk/>
            <pc:sldMasterMk cId="2615379789" sldId="2147483727"/>
            <pc:sldLayoutMk cId="3035319382" sldId="2147483732"/>
          </pc:sldLayoutMkLst>
        </pc:sldLayoutChg>
        <pc:sldLayoutChg chg="del">
          <pc:chgData name="Katy Cummings" userId="8943e281-8307-4b61-9842-5ac0218e0a4d" providerId="ADAL" clId="{A53B4783-1ABA-48A8-A625-DCB64120DD39}" dt="2024-07-17T15:33:05.997" v="2456" actId="2696"/>
          <pc:sldLayoutMkLst>
            <pc:docMk/>
            <pc:sldMasterMk cId="2615379789" sldId="2147483727"/>
            <pc:sldLayoutMk cId="2211711026" sldId="2147483733"/>
          </pc:sldLayoutMkLst>
        </pc:sldLayoutChg>
        <pc:sldLayoutChg chg="del">
          <pc:chgData name="Katy Cummings" userId="8943e281-8307-4b61-9842-5ac0218e0a4d" providerId="ADAL" clId="{A53B4783-1ABA-48A8-A625-DCB64120DD39}" dt="2024-07-17T15:33:05.997" v="2456" actId="2696"/>
          <pc:sldLayoutMkLst>
            <pc:docMk/>
            <pc:sldMasterMk cId="2615379789" sldId="2147483727"/>
            <pc:sldLayoutMk cId="3166142382" sldId="2147483734"/>
          </pc:sldLayoutMkLst>
        </pc:sldLayoutChg>
        <pc:sldLayoutChg chg="del">
          <pc:chgData name="Katy Cummings" userId="8943e281-8307-4b61-9842-5ac0218e0a4d" providerId="ADAL" clId="{A53B4783-1ABA-48A8-A625-DCB64120DD39}" dt="2024-07-17T15:33:05.997" v="2456" actId="2696"/>
          <pc:sldLayoutMkLst>
            <pc:docMk/>
            <pc:sldMasterMk cId="2615379789" sldId="2147483727"/>
            <pc:sldLayoutMk cId="1894623335" sldId="2147483735"/>
          </pc:sldLayoutMkLst>
        </pc:sldLayoutChg>
        <pc:sldLayoutChg chg="del">
          <pc:chgData name="Katy Cummings" userId="8943e281-8307-4b61-9842-5ac0218e0a4d" providerId="ADAL" clId="{A53B4783-1ABA-48A8-A625-DCB64120DD39}" dt="2024-07-17T15:33:05.997" v="2456" actId="2696"/>
          <pc:sldLayoutMkLst>
            <pc:docMk/>
            <pc:sldMasterMk cId="2615379789" sldId="2147483727"/>
            <pc:sldLayoutMk cId="3879847796" sldId="2147483736"/>
          </pc:sldLayoutMkLst>
        </pc:sldLayoutChg>
        <pc:sldLayoutChg chg="del">
          <pc:chgData name="Katy Cummings" userId="8943e281-8307-4b61-9842-5ac0218e0a4d" providerId="ADAL" clId="{A53B4783-1ABA-48A8-A625-DCB64120DD39}" dt="2024-07-17T15:33:05.997" v="2456" actId="2696"/>
          <pc:sldLayoutMkLst>
            <pc:docMk/>
            <pc:sldMasterMk cId="2615379789" sldId="2147483727"/>
            <pc:sldLayoutMk cId="2442349421" sldId="2147483737"/>
          </pc:sldLayoutMkLst>
        </pc:sldLayoutChg>
        <pc:sldLayoutChg chg="del">
          <pc:chgData name="Katy Cummings" userId="8943e281-8307-4b61-9842-5ac0218e0a4d" providerId="ADAL" clId="{A53B4783-1ABA-48A8-A625-DCB64120DD39}" dt="2024-07-17T15:33:05.997" v="2456" actId="2696"/>
          <pc:sldLayoutMkLst>
            <pc:docMk/>
            <pc:sldMasterMk cId="2615379789" sldId="2147483727"/>
            <pc:sldLayoutMk cId="199043059" sldId="2147483738"/>
          </pc:sldLayoutMkLst>
        </pc:sldLayoutChg>
        <pc:sldLayoutChg chg="del">
          <pc:chgData name="Katy Cummings" userId="8943e281-8307-4b61-9842-5ac0218e0a4d" providerId="ADAL" clId="{A53B4783-1ABA-48A8-A625-DCB64120DD39}" dt="2024-07-17T15:33:05.997" v="2456" actId="2696"/>
          <pc:sldLayoutMkLst>
            <pc:docMk/>
            <pc:sldMasterMk cId="2615379789" sldId="2147483727"/>
            <pc:sldLayoutMk cId="3298707174" sldId="2147483739"/>
          </pc:sldLayoutMkLst>
        </pc:sldLayoutChg>
      </pc:sldMasterChg>
    </pc:docChg>
  </pc:docChgLst>
</pc:chgInfo>
</file>

<file path=ppt/diagrams/_rels/drawing14.xml.rels><?xml version="1.0" encoding="UTF-8" standalone="yes"?>
<Relationships xmlns="http://schemas.openxmlformats.org/package/2006/relationships"><Relationship Id="rId2" Type="http://schemas.openxmlformats.org/officeDocument/2006/relationships/hyperlink" Target="https://pixabay.com/en/checkbox-check-mark-mark-check-303113/" TargetMode="External"/><Relationship Id="rId1" Type="http://schemas.openxmlformats.org/officeDocument/2006/relationships/image" Target="../media/image139.png"/></Relationships>
</file>

<file path=ppt/diagrams/_rels/drawing15.xml.rels><?xml version="1.0" encoding="UTF-8" standalone="yes"?>
<Relationships xmlns="http://schemas.openxmlformats.org/package/2006/relationships"><Relationship Id="rId2" Type="http://schemas.openxmlformats.org/officeDocument/2006/relationships/hyperlink" Target="https://pixabay.com/en/checkbox-check-mark-mark-check-303113/" TargetMode="External"/><Relationship Id="rId1" Type="http://schemas.openxmlformats.org/officeDocument/2006/relationships/image" Target="../media/image139.png"/></Relationships>
</file>

<file path=ppt/diagrams/_rels/drawing19.xml.rels><?xml version="1.0" encoding="UTF-8" standalone="yes"?>
<Relationships xmlns="http://schemas.openxmlformats.org/package/2006/relationships"><Relationship Id="rId2" Type="http://schemas.openxmlformats.org/officeDocument/2006/relationships/hyperlink" Target="https://secondlifedata.wordpress.com/2009/09/23/como-entrar-zindra-verificacion-adult-second-life/" TargetMode="External"/><Relationship Id="rId1" Type="http://schemas.openxmlformats.org/officeDocument/2006/relationships/image" Target="../media/image162.jpeg"/></Relationships>
</file>

<file path=ppt/diagrams/_rels/drawing2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hyperlink" Target="https://pixabay.com/en/fixed-birthday-gift-icon-button-2411132/" TargetMode="External"/><Relationship Id="rId1" Type="http://schemas.openxmlformats.org/officeDocument/2006/relationships/image" Target="../media/image167.png"/><Relationship Id="rId5" Type="http://schemas.openxmlformats.org/officeDocument/2006/relationships/hyperlink" Target="https://svgsilh.com/image/40874.html" TargetMode="External"/><Relationship Id="rId4" Type="http://schemas.openxmlformats.org/officeDocument/2006/relationships/image" Target="../media/image169.svg"/></Relationships>
</file>

<file path=ppt/diagrams/_rels/drawing21.xml.rels><?xml version="1.0" encoding="UTF-8" standalone="yes"?>
<Relationships xmlns="http://schemas.openxmlformats.org/package/2006/relationships"><Relationship Id="rId8" Type="http://schemas.openxmlformats.org/officeDocument/2006/relationships/image" Target="../media/image177.sv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image" Target="../media/image171.svg"/><Relationship Id="rId1" Type="http://schemas.openxmlformats.org/officeDocument/2006/relationships/image" Target="../media/image170.png"/><Relationship Id="rId6" Type="http://schemas.openxmlformats.org/officeDocument/2006/relationships/image" Target="../media/image175.svg"/><Relationship Id="rId5" Type="http://schemas.openxmlformats.org/officeDocument/2006/relationships/image" Target="../media/image174.png"/><Relationship Id="rId4" Type="http://schemas.openxmlformats.org/officeDocument/2006/relationships/image" Target="../media/image173.svg"/></Relationships>
</file>

<file path=ppt/diagrams/_rels/drawing2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svg"/><Relationship Id="rId1" Type="http://schemas.openxmlformats.org/officeDocument/2006/relationships/image" Target="../media/image202.png"/><Relationship Id="rId6" Type="http://schemas.openxmlformats.org/officeDocument/2006/relationships/image" Target="../media/image207.svg"/><Relationship Id="rId5" Type="http://schemas.openxmlformats.org/officeDocument/2006/relationships/image" Target="../media/image206.png"/><Relationship Id="rId4" Type="http://schemas.openxmlformats.org/officeDocument/2006/relationships/image" Target="../media/image205.svg"/></Relationships>
</file>

<file path=ppt/diagrams/_rels/drawing30.xml.rels><?xml version="1.0" encoding="UTF-8" standalone="yes"?>
<Relationships xmlns="http://schemas.openxmlformats.org/package/2006/relationships"><Relationship Id="rId8" Type="http://schemas.openxmlformats.org/officeDocument/2006/relationships/image" Target="../media/image219.svg"/><Relationship Id="rId3" Type="http://schemas.openxmlformats.org/officeDocument/2006/relationships/image" Target="../media/image214.png"/><Relationship Id="rId7" Type="http://schemas.openxmlformats.org/officeDocument/2006/relationships/image" Target="../media/image218.png"/><Relationship Id="rId12" Type="http://schemas.openxmlformats.org/officeDocument/2006/relationships/image" Target="../media/image223.svg"/><Relationship Id="rId2" Type="http://schemas.openxmlformats.org/officeDocument/2006/relationships/image" Target="../media/image213.svg"/><Relationship Id="rId1" Type="http://schemas.openxmlformats.org/officeDocument/2006/relationships/image" Target="../media/image212.png"/><Relationship Id="rId6" Type="http://schemas.openxmlformats.org/officeDocument/2006/relationships/image" Target="../media/image217.svg"/><Relationship Id="rId11" Type="http://schemas.openxmlformats.org/officeDocument/2006/relationships/image" Target="../media/image222.png"/><Relationship Id="rId5" Type="http://schemas.openxmlformats.org/officeDocument/2006/relationships/image" Target="../media/image216.png"/><Relationship Id="rId10" Type="http://schemas.openxmlformats.org/officeDocument/2006/relationships/image" Target="../media/image221.svg"/><Relationship Id="rId4" Type="http://schemas.openxmlformats.org/officeDocument/2006/relationships/image" Target="../media/image215.svg"/><Relationship Id="rId9" Type="http://schemas.openxmlformats.org/officeDocument/2006/relationships/image" Target="../media/image220.png"/></Relationships>
</file>

<file path=ppt/diagrams/_rels/drawing35.xml.rels><?xml version="1.0" encoding="UTF-8" standalone="yes"?>
<Relationships xmlns="http://schemas.openxmlformats.org/package/2006/relationships"><Relationship Id="rId8" Type="http://schemas.openxmlformats.org/officeDocument/2006/relationships/image" Target="../media/image241.svg"/><Relationship Id="rId3" Type="http://schemas.openxmlformats.org/officeDocument/2006/relationships/image" Target="../media/image236.png"/><Relationship Id="rId7" Type="http://schemas.openxmlformats.org/officeDocument/2006/relationships/image" Target="../media/image240.png"/><Relationship Id="rId2" Type="http://schemas.openxmlformats.org/officeDocument/2006/relationships/image" Target="../media/image235.svg"/><Relationship Id="rId1" Type="http://schemas.openxmlformats.org/officeDocument/2006/relationships/image" Target="../media/image234.png"/><Relationship Id="rId6" Type="http://schemas.openxmlformats.org/officeDocument/2006/relationships/image" Target="../media/image239.svg"/><Relationship Id="rId5" Type="http://schemas.openxmlformats.org/officeDocument/2006/relationships/image" Target="../media/image238.png"/><Relationship Id="rId10" Type="http://schemas.openxmlformats.org/officeDocument/2006/relationships/image" Target="../media/image243.svg"/><Relationship Id="rId4" Type="http://schemas.openxmlformats.org/officeDocument/2006/relationships/image" Target="../media/image237.svg"/><Relationship Id="rId9" Type="http://schemas.openxmlformats.org/officeDocument/2006/relationships/image" Target="../media/image242.png"/></Relationships>
</file>

<file path=ppt/diagrams/_rels/drawing38.xml.rels><?xml version="1.0" encoding="UTF-8" standalone="yes"?>
<Relationships xmlns="http://schemas.openxmlformats.org/package/2006/relationships"><Relationship Id="rId2" Type="http://schemas.openxmlformats.org/officeDocument/2006/relationships/hyperlink" Target="https://openclipart.org/detail/307426/warning-icon-rounded" TargetMode="External"/><Relationship Id="rId1" Type="http://schemas.openxmlformats.org/officeDocument/2006/relationships/image" Target="../media/image245.png"/></Relationships>
</file>

<file path=ppt/diagrams/_rels/drawing9.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svg"/><Relationship Id="rId1" Type="http://schemas.openxmlformats.org/officeDocument/2006/relationships/image" Target="../media/image88.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20.xml><?xml version="1.0" encoding="utf-8"?>
<dgm:dataModel xmlns:dgm="http://schemas.openxmlformats.org/drawingml/2006/diagram" xmlns:a="http://schemas.openxmlformats.org/drawingml/2006/main">
  <dgm:ptLst>
    <dgm:pt modelId="{79BD97F6-CCB8-4F23-9BB5-2888BD11C9ED}" type="doc">
      <dgm:prSet loTypeId="urn:microsoft.com/office/officeart/2008/layout/CaptionedPictures" loCatId="picture" qsTypeId="urn:microsoft.com/office/officeart/2005/8/quickstyle/simple1" qsCatId="simple" csTypeId="urn:microsoft.com/office/officeart/2005/8/colors/accent1_4" csCatId="accent1" phldr="1"/>
      <dgm:spPr/>
      <dgm:t>
        <a:bodyPr/>
        <a:lstStyle/>
        <a:p>
          <a:endParaRPr lang="en-US"/>
        </a:p>
      </dgm:t>
    </dgm:pt>
    <dgm:pt modelId="{A95705F3-C1BD-4440-B5D1-F1E921A686A7}">
      <dgm:prSet phldrT="[Tex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68C62F4F-E64C-4978-928F-4D410A583E24}" type="parTrans" cxnId="{A9122DC2-8270-410A-A9CB-E9DEE3A35247}">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4D41E5A6-2282-42A5-8E1C-37F81F2702FE}" type="sibTrans" cxnId="{A9122DC2-8270-410A-A9CB-E9DEE3A35247}">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6F6184AD-7B78-49EA-BCC6-7C74992D5CAF}">
      <dgm:prSet phldrT="[Text]"/>
      <dgm:spPr/>
      <dgm:t>
        <a:bodyPr/>
        <a:lstStyle/>
        <a:p>
          <a:r>
            <a:rPr lang="en-US">
              <a:latin typeface="Roboto" panose="02000000000000000000" pitchFamily="2" charset="0"/>
              <a:ea typeface="Roboto" panose="02000000000000000000" pitchFamily="2" charset="0"/>
              <a:cs typeface="Roboto" panose="02000000000000000000" pitchFamily="2" charset="0"/>
            </a:rPr>
            <a:t>INTENT</a:t>
          </a:r>
        </a:p>
      </dgm:t>
    </dgm:pt>
    <dgm:pt modelId="{0EAA8C18-BBE8-4D13-BDA3-3E3FE47675D7}" type="parTrans" cxnId="{2079F19D-3386-41D3-92FA-095084B4D174}">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54D0DC41-5A62-4130-9907-816FA53B271F}" type="sibTrans" cxnId="{2079F19D-3386-41D3-92FA-095084B4D174}">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A908D759-5CBD-4811-A0C7-F34A0558F175}">
      <dgm:prSet phldrT="[Text]"/>
      <dgm:spPr/>
      <dgm:t>
        <a:bodyPr/>
        <a:lstStyle/>
        <a:p>
          <a:r>
            <a:rPr lang="en-US">
              <a:latin typeface="Roboto" panose="02000000000000000000" pitchFamily="2" charset="0"/>
              <a:ea typeface="Roboto" panose="02000000000000000000" pitchFamily="2" charset="0"/>
              <a:cs typeface="Roboto" panose="02000000000000000000" pitchFamily="2" charset="0"/>
            </a:rPr>
            <a:t>.</a:t>
          </a:r>
        </a:p>
      </dgm:t>
    </dgm:pt>
    <dgm:pt modelId="{11A5991D-CBFF-4777-AC78-C2F10A74087C}" type="parTrans" cxnId="{A31A56FE-009B-4651-96F6-92BAA4DBD623}">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339936C2-2FE2-4CC7-ABB3-36EC028A23E3}" type="sibTrans" cxnId="{A31A56FE-009B-4651-96F6-92BAA4DBD623}">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6FD96694-55B8-4BD1-8DFC-E33C8612C624}">
      <dgm:prSet phldrT="[Text]"/>
      <dgm:spPr>
        <a:solidFill>
          <a:schemeClr val="accent3">
            <a:lumMod val="75000"/>
          </a:schemeClr>
        </a:solidFill>
      </dgm:spPr>
      <dgm:t>
        <a:bodyPr/>
        <a:lstStyle/>
        <a:p>
          <a:r>
            <a:rPr lang="en-US">
              <a:latin typeface="Roboto" panose="02000000000000000000" pitchFamily="2" charset="0"/>
              <a:ea typeface="Roboto" panose="02000000000000000000" pitchFamily="2" charset="0"/>
              <a:cs typeface="Roboto" panose="02000000000000000000" pitchFamily="2" charset="0"/>
            </a:rPr>
            <a:t>IMPACT</a:t>
          </a:r>
        </a:p>
      </dgm:t>
    </dgm:pt>
    <dgm:pt modelId="{ABB914B3-6774-401B-B940-D54D5F2B9CF1}" type="parTrans" cxnId="{BE5FFAD0-EA7A-4C60-BFCA-43E4A07446F8}">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843E4C24-F8AD-4078-AB59-0469D01DB8A6}" type="sibTrans" cxnId="{BE5FFAD0-EA7A-4C60-BFCA-43E4A07446F8}">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679E796B-78DD-41BF-A36E-AA9B30304F2E}" type="pres">
      <dgm:prSet presAssocID="{79BD97F6-CCB8-4F23-9BB5-2888BD11C9ED}" presName="Name0" presStyleCnt="0">
        <dgm:presLayoutVars>
          <dgm:chMax/>
          <dgm:chPref/>
          <dgm:dir/>
        </dgm:presLayoutVars>
      </dgm:prSet>
      <dgm:spPr/>
    </dgm:pt>
    <dgm:pt modelId="{183D6C45-EB08-4DEC-B584-E0752B91AB1A}" type="pres">
      <dgm:prSet presAssocID="{A95705F3-C1BD-4440-B5D1-F1E921A686A7}" presName="composite" presStyleCnt="0">
        <dgm:presLayoutVars>
          <dgm:chMax val="1"/>
          <dgm:chPref val="1"/>
        </dgm:presLayoutVars>
      </dgm:prSet>
      <dgm:spPr/>
    </dgm:pt>
    <dgm:pt modelId="{3311E994-14E1-44D7-BF58-C9AB54BE9797}" type="pres">
      <dgm:prSet presAssocID="{A95705F3-C1BD-4440-B5D1-F1E921A686A7}" presName="Accent" presStyleLbl="trAlignAcc1" presStyleIdx="0" presStyleCnt="2">
        <dgm:presLayoutVars>
          <dgm:chMax val="0"/>
          <dgm:chPref val="0"/>
        </dgm:presLayoutVars>
      </dgm:prSet>
      <dgm:spPr/>
    </dgm:pt>
    <dgm:pt modelId="{498AE01A-1FC5-4FF5-BF43-561E1CD7E396}" type="pres">
      <dgm:prSet presAssocID="{A95705F3-C1BD-4440-B5D1-F1E921A686A7}" presName="Image" presStyleLbl="alignImgPlace1" presStyleIdx="0" presStyleCnt="2">
        <dgm:presLayoutVars>
          <dgm:chMax val="0"/>
          <dgm:chPref val="0"/>
        </dgm:presLayoutVars>
      </dgm:prSet>
      <dgm:spPr>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9000" b="-9000"/>
          </a:stretch>
        </a:blipFill>
      </dgm:spPr>
    </dgm:pt>
    <dgm:pt modelId="{0CD5B2F6-134C-4418-A531-F8541D937351}" type="pres">
      <dgm:prSet presAssocID="{A95705F3-C1BD-4440-B5D1-F1E921A686A7}" presName="ChildComposite" presStyleCnt="0"/>
      <dgm:spPr/>
    </dgm:pt>
    <dgm:pt modelId="{2AD20DFA-80AB-419E-B84E-98F374D9C9E9}" type="pres">
      <dgm:prSet presAssocID="{A95705F3-C1BD-4440-B5D1-F1E921A686A7}" presName="Child" presStyleLbl="node1" presStyleIdx="0" presStyleCnt="2">
        <dgm:presLayoutVars>
          <dgm:chMax val="0"/>
          <dgm:chPref val="0"/>
          <dgm:bulletEnabled val="1"/>
        </dgm:presLayoutVars>
      </dgm:prSet>
      <dgm:spPr/>
    </dgm:pt>
    <dgm:pt modelId="{8739F99B-35F0-443F-A954-F58C1BBC9616}" type="pres">
      <dgm:prSet presAssocID="{A95705F3-C1BD-4440-B5D1-F1E921A686A7}" presName="Parent" presStyleLbl="revTx" presStyleIdx="0" presStyleCnt="2">
        <dgm:presLayoutVars>
          <dgm:chMax val="1"/>
          <dgm:chPref val="0"/>
          <dgm:bulletEnabled val="1"/>
        </dgm:presLayoutVars>
      </dgm:prSet>
      <dgm:spPr/>
    </dgm:pt>
    <dgm:pt modelId="{D674F27C-AB02-4095-A30F-CE3CCD9561E8}" type="pres">
      <dgm:prSet presAssocID="{4D41E5A6-2282-42A5-8E1C-37F81F2702FE}" presName="sibTrans" presStyleCnt="0"/>
      <dgm:spPr/>
    </dgm:pt>
    <dgm:pt modelId="{5D89E2F7-20DC-4AE7-9F03-8757D4D7D2A5}" type="pres">
      <dgm:prSet presAssocID="{A908D759-5CBD-4811-A0C7-F34A0558F175}" presName="composite" presStyleCnt="0">
        <dgm:presLayoutVars>
          <dgm:chMax val="1"/>
          <dgm:chPref val="1"/>
        </dgm:presLayoutVars>
      </dgm:prSet>
      <dgm:spPr/>
    </dgm:pt>
    <dgm:pt modelId="{2D201FBF-D971-4157-9841-92BB344ABF01}" type="pres">
      <dgm:prSet presAssocID="{A908D759-5CBD-4811-A0C7-F34A0558F175}" presName="Accent" presStyleLbl="trAlignAcc1" presStyleIdx="1" presStyleCnt="2">
        <dgm:presLayoutVars>
          <dgm:chMax val="0"/>
          <dgm:chPref val="0"/>
        </dgm:presLayoutVars>
      </dgm:prSet>
      <dgm:spPr/>
    </dgm:pt>
    <dgm:pt modelId="{847E336E-EF19-4C47-B9F5-A76ABF25955E}" type="pres">
      <dgm:prSet presAssocID="{A908D759-5CBD-4811-A0C7-F34A0558F175}" presName="Image" presStyleLbl="alignImgPlace1" presStyleIdx="1" presStyleCnt="2">
        <dgm:presLayoutVars>
          <dgm:chMax val="0"/>
          <dgm:chPref val="0"/>
        </dgm:presLayoutVars>
      </dgm:prSet>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 uri="{837473B0-CC2E-450A-ABE3-18F120FF3D39}">
                <a1611:picAttrSrcUrl xmlns:a1611="http://schemas.microsoft.com/office/drawing/2016/11/main" r:id="rId5"/>
              </a:ext>
            </a:extLst>
          </a:blip>
          <a:srcRect/>
          <a:stretch>
            <a:fillRect l="-6000" r="-6000"/>
          </a:stretch>
        </a:blipFill>
      </dgm:spPr>
    </dgm:pt>
    <dgm:pt modelId="{72762131-FDCD-49E3-AFD1-77673543EB4D}" type="pres">
      <dgm:prSet presAssocID="{A908D759-5CBD-4811-A0C7-F34A0558F175}" presName="ChildComposite" presStyleCnt="0"/>
      <dgm:spPr/>
    </dgm:pt>
    <dgm:pt modelId="{F8C4022D-20FB-4F56-BE5B-2C64366EE4D0}" type="pres">
      <dgm:prSet presAssocID="{A908D759-5CBD-4811-A0C7-F34A0558F175}" presName="Child" presStyleLbl="node1" presStyleIdx="1" presStyleCnt="2">
        <dgm:presLayoutVars>
          <dgm:chMax val="0"/>
          <dgm:chPref val="0"/>
          <dgm:bulletEnabled val="1"/>
        </dgm:presLayoutVars>
      </dgm:prSet>
      <dgm:spPr/>
    </dgm:pt>
    <dgm:pt modelId="{1C74EAB7-5767-4406-A699-F606BB3D4D27}" type="pres">
      <dgm:prSet presAssocID="{A908D759-5CBD-4811-A0C7-F34A0558F175}" presName="Parent" presStyleLbl="revTx" presStyleIdx="1" presStyleCnt="2">
        <dgm:presLayoutVars>
          <dgm:chMax val="1"/>
          <dgm:chPref val="0"/>
          <dgm:bulletEnabled val="1"/>
        </dgm:presLayoutVars>
      </dgm:prSet>
      <dgm:spPr/>
    </dgm:pt>
  </dgm:ptLst>
  <dgm:cxnLst>
    <dgm:cxn modelId="{F64E4319-A4D6-4141-B25F-64E401C9D857}" type="presOf" srcId="{79BD97F6-CCB8-4F23-9BB5-2888BD11C9ED}" destId="{679E796B-78DD-41BF-A36E-AA9B30304F2E}" srcOrd="0" destOrd="0" presId="urn:microsoft.com/office/officeart/2008/layout/CaptionedPictures"/>
    <dgm:cxn modelId="{B4DAE541-8F9D-4304-A2FC-5303F668EE80}" type="presOf" srcId="{6FD96694-55B8-4BD1-8DFC-E33C8612C624}" destId="{F8C4022D-20FB-4F56-BE5B-2C64366EE4D0}" srcOrd="0" destOrd="0" presId="urn:microsoft.com/office/officeart/2008/layout/CaptionedPictures"/>
    <dgm:cxn modelId="{2079F19D-3386-41D3-92FA-095084B4D174}" srcId="{A95705F3-C1BD-4440-B5D1-F1E921A686A7}" destId="{6F6184AD-7B78-49EA-BCC6-7C74992D5CAF}" srcOrd="0" destOrd="0" parTransId="{0EAA8C18-BBE8-4D13-BDA3-3E3FE47675D7}" sibTransId="{54D0DC41-5A62-4130-9907-816FA53B271F}"/>
    <dgm:cxn modelId="{A9122DC2-8270-410A-A9CB-E9DEE3A35247}" srcId="{79BD97F6-CCB8-4F23-9BB5-2888BD11C9ED}" destId="{A95705F3-C1BD-4440-B5D1-F1E921A686A7}" srcOrd="0" destOrd="0" parTransId="{68C62F4F-E64C-4978-928F-4D410A583E24}" sibTransId="{4D41E5A6-2282-42A5-8E1C-37F81F2702FE}"/>
    <dgm:cxn modelId="{7FFB42CF-52B1-42A1-ACC5-934DA9591D7B}" type="presOf" srcId="{6F6184AD-7B78-49EA-BCC6-7C74992D5CAF}" destId="{2AD20DFA-80AB-419E-B84E-98F374D9C9E9}" srcOrd="0" destOrd="0" presId="urn:microsoft.com/office/officeart/2008/layout/CaptionedPictures"/>
    <dgm:cxn modelId="{BE5FFAD0-EA7A-4C60-BFCA-43E4A07446F8}" srcId="{A908D759-5CBD-4811-A0C7-F34A0558F175}" destId="{6FD96694-55B8-4BD1-8DFC-E33C8612C624}" srcOrd="0" destOrd="0" parTransId="{ABB914B3-6774-401B-B940-D54D5F2B9CF1}" sibTransId="{843E4C24-F8AD-4078-AB59-0469D01DB8A6}"/>
    <dgm:cxn modelId="{9C417CD5-F432-4B14-A7CF-FD532AA229F1}" type="presOf" srcId="{A908D759-5CBD-4811-A0C7-F34A0558F175}" destId="{1C74EAB7-5767-4406-A699-F606BB3D4D27}" srcOrd="0" destOrd="0" presId="urn:microsoft.com/office/officeart/2008/layout/CaptionedPictures"/>
    <dgm:cxn modelId="{2B291EFE-9CFC-48AB-B16A-AB7A7642D575}" type="presOf" srcId="{A95705F3-C1BD-4440-B5D1-F1E921A686A7}" destId="{8739F99B-35F0-443F-A954-F58C1BBC9616}" srcOrd="0" destOrd="0" presId="urn:microsoft.com/office/officeart/2008/layout/CaptionedPictures"/>
    <dgm:cxn modelId="{A31A56FE-009B-4651-96F6-92BAA4DBD623}" srcId="{79BD97F6-CCB8-4F23-9BB5-2888BD11C9ED}" destId="{A908D759-5CBD-4811-A0C7-F34A0558F175}" srcOrd="1" destOrd="0" parTransId="{11A5991D-CBFF-4777-AC78-C2F10A74087C}" sibTransId="{339936C2-2FE2-4CC7-ABB3-36EC028A23E3}"/>
    <dgm:cxn modelId="{4CC33F19-1E42-4647-BEF5-9E1FF2191332}" type="presParOf" srcId="{679E796B-78DD-41BF-A36E-AA9B30304F2E}" destId="{183D6C45-EB08-4DEC-B584-E0752B91AB1A}" srcOrd="0" destOrd="0" presId="urn:microsoft.com/office/officeart/2008/layout/CaptionedPictures"/>
    <dgm:cxn modelId="{B2C81550-1369-4FF5-BD15-5090167FD483}" type="presParOf" srcId="{183D6C45-EB08-4DEC-B584-E0752B91AB1A}" destId="{3311E994-14E1-44D7-BF58-C9AB54BE9797}" srcOrd="0" destOrd="0" presId="urn:microsoft.com/office/officeart/2008/layout/CaptionedPictures"/>
    <dgm:cxn modelId="{8DD01CB1-8F0C-4FC7-97B5-0F1EC59E5F72}" type="presParOf" srcId="{183D6C45-EB08-4DEC-B584-E0752B91AB1A}" destId="{498AE01A-1FC5-4FF5-BF43-561E1CD7E396}" srcOrd="1" destOrd="0" presId="urn:microsoft.com/office/officeart/2008/layout/CaptionedPictures"/>
    <dgm:cxn modelId="{3BB931DF-73F5-4E95-9958-D0CF622A50F2}" type="presParOf" srcId="{183D6C45-EB08-4DEC-B584-E0752B91AB1A}" destId="{0CD5B2F6-134C-4418-A531-F8541D937351}" srcOrd="2" destOrd="0" presId="urn:microsoft.com/office/officeart/2008/layout/CaptionedPictures"/>
    <dgm:cxn modelId="{655DC504-086D-4617-AE2C-BAA1171272E3}" type="presParOf" srcId="{0CD5B2F6-134C-4418-A531-F8541D937351}" destId="{2AD20DFA-80AB-419E-B84E-98F374D9C9E9}" srcOrd="0" destOrd="0" presId="urn:microsoft.com/office/officeart/2008/layout/CaptionedPictures"/>
    <dgm:cxn modelId="{F8D657BD-14DF-4C33-BBD2-CBC848B384E7}" type="presParOf" srcId="{0CD5B2F6-134C-4418-A531-F8541D937351}" destId="{8739F99B-35F0-443F-A954-F58C1BBC9616}" srcOrd="1" destOrd="0" presId="urn:microsoft.com/office/officeart/2008/layout/CaptionedPictures"/>
    <dgm:cxn modelId="{287CBEE4-BE87-4E63-8457-C929C089195C}" type="presParOf" srcId="{679E796B-78DD-41BF-A36E-AA9B30304F2E}" destId="{D674F27C-AB02-4095-A30F-CE3CCD9561E8}" srcOrd="1" destOrd="0" presId="urn:microsoft.com/office/officeart/2008/layout/CaptionedPictures"/>
    <dgm:cxn modelId="{C3A7C204-5F89-478A-8721-ED6D547BA30B}" type="presParOf" srcId="{679E796B-78DD-41BF-A36E-AA9B30304F2E}" destId="{5D89E2F7-20DC-4AE7-9F03-8757D4D7D2A5}" srcOrd="2" destOrd="0" presId="urn:microsoft.com/office/officeart/2008/layout/CaptionedPictures"/>
    <dgm:cxn modelId="{5BB1509D-8B9A-483B-BE05-189C6D57292D}" type="presParOf" srcId="{5D89E2F7-20DC-4AE7-9F03-8757D4D7D2A5}" destId="{2D201FBF-D971-4157-9841-92BB344ABF01}" srcOrd="0" destOrd="0" presId="urn:microsoft.com/office/officeart/2008/layout/CaptionedPictures"/>
    <dgm:cxn modelId="{C61089BA-C730-45D0-8D79-28EC46A1F7CA}" type="presParOf" srcId="{5D89E2F7-20DC-4AE7-9F03-8757D4D7D2A5}" destId="{847E336E-EF19-4C47-B9F5-A76ABF25955E}" srcOrd="1" destOrd="0" presId="urn:microsoft.com/office/officeart/2008/layout/CaptionedPictures"/>
    <dgm:cxn modelId="{BDB7182D-3357-4546-BF0E-1EB6C189BD5A}" type="presParOf" srcId="{5D89E2F7-20DC-4AE7-9F03-8757D4D7D2A5}" destId="{72762131-FDCD-49E3-AFD1-77673543EB4D}" srcOrd="2" destOrd="0" presId="urn:microsoft.com/office/officeart/2008/layout/CaptionedPictures"/>
    <dgm:cxn modelId="{133F70CD-298C-411E-A626-B1FE92710C23}" type="presParOf" srcId="{72762131-FDCD-49E3-AFD1-77673543EB4D}" destId="{F8C4022D-20FB-4F56-BE5B-2C64366EE4D0}" srcOrd="0" destOrd="0" presId="urn:microsoft.com/office/officeart/2008/layout/CaptionedPictures"/>
    <dgm:cxn modelId="{8531FC0C-CC67-41FC-A91F-092CECA4C23A}" type="presParOf" srcId="{72762131-FDCD-49E3-AFD1-77673543EB4D}" destId="{1C74EAB7-5767-4406-A699-F606BB3D4D27}"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83DAB7-FF36-418F-9E21-6C3682B60E17}">
      <dsp:nvSpPr>
        <dsp:cNvPr id="0" name=""/>
        <dsp:cNvSpPr/>
      </dsp:nvSpPr>
      <dsp:spPr>
        <a:xfrm>
          <a:off x="0" y="217370"/>
          <a:ext cx="7232029" cy="527670"/>
        </a:xfrm>
        <a:prstGeom prst="roundRect">
          <a:avLst/>
        </a:prstGeom>
        <a:solidFill>
          <a:srgbClr val="1D384C"/>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Roboto" panose="02000000000000000000" pitchFamily="2" charset="0"/>
              <a:ea typeface="Roboto" panose="02000000000000000000" pitchFamily="2" charset="0"/>
            </a:rPr>
            <a:t>Welcome and Introduction to OJP and BJA		</a:t>
          </a:r>
        </a:p>
      </dsp:txBody>
      <dsp:txXfrm>
        <a:off x="25759" y="243129"/>
        <a:ext cx="7180511" cy="476152"/>
      </dsp:txXfrm>
    </dsp:sp>
    <dsp:sp modelId="{67A2A305-6F13-4414-959E-41B020C20484}">
      <dsp:nvSpPr>
        <dsp:cNvPr id="0" name=""/>
        <dsp:cNvSpPr/>
      </dsp:nvSpPr>
      <dsp:spPr>
        <a:xfrm>
          <a:off x="0" y="808400"/>
          <a:ext cx="7232029" cy="527670"/>
        </a:xfrm>
        <a:prstGeom prst="roundRect">
          <a:avLst/>
        </a:prstGeom>
        <a:solidFill>
          <a:srgbClr val="1D384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Roboto" panose="02000000000000000000" pitchFamily="2" charset="0"/>
              <a:ea typeface="Roboto" panose="02000000000000000000" pitchFamily="2" charset="0"/>
            </a:rPr>
            <a:t>Module 1: The Big Picture</a:t>
          </a:r>
        </a:p>
      </dsp:txBody>
      <dsp:txXfrm>
        <a:off x="25759" y="834159"/>
        <a:ext cx="7180511" cy="476152"/>
      </dsp:txXfrm>
    </dsp:sp>
    <dsp:sp modelId="{B1849AE8-240C-45EB-BEBC-F321BAF985EB}">
      <dsp:nvSpPr>
        <dsp:cNvPr id="0" name=""/>
        <dsp:cNvSpPr/>
      </dsp:nvSpPr>
      <dsp:spPr>
        <a:xfrm>
          <a:off x="0" y="1399431"/>
          <a:ext cx="7232029" cy="527670"/>
        </a:xfrm>
        <a:prstGeom prst="roundRect">
          <a:avLst/>
        </a:prstGeom>
        <a:solidFill>
          <a:srgbClr val="1D384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Roboto" panose="02000000000000000000" pitchFamily="2" charset="0"/>
              <a:ea typeface="Roboto" panose="02000000000000000000" pitchFamily="2" charset="0"/>
            </a:rPr>
            <a:t>Module 2: The Basics</a:t>
          </a:r>
        </a:p>
      </dsp:txBody>
      <dsp:txXfrm>
        <a:off x="25759" y="1425190"/>
        <a:ext cx="7180511" cy="476152"/>
      </dsp:txXfrm>
    </dsp:sp>
    <dsp:sp modelId="{C3C995F3-7BFC-4EB0-B0E1-961BFF5B3E8A}">
      <dsp:nvSpPr>
        <dsp:cNvPr id="0" name=""/>
        <dsp:cNvSpPr/>
      </dsp:nvSpPr>
      <dsp:spPr>
        <a:xfrm>
          <a:off x="0" y="1990461"/>
          <a:ext cx="7232029" cy="527670"/>
        </a:xfrm>
        <a:prstGeom prst="roundRect">
          <a:avLst/>
        </a:prstGeom>
        <a:solidFill>
          <a:srgbClr val="1D384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Roboto" panose="02000000000000000000" pitchFamily="2" charset="0"/>
              <a:ea typeface="Roboto" panose="02000000000000000000" pitchFamily="2" charset="0"/>
            </a:rPr>
            <a:t>Module 3: The Skills</a:t>
          </a:r>
        </a:p>
      </dsp:txBody>
      <dsp:txXfrm>
        <a:off x="25759" y="2016220"/>
        <a:ext cx="7180511" cy="476152"/>
      </dsp:txXfrm>
    </dsp:sp>
    <dsp:sp modelId="{A36306A6-52DB-4C4F-A2E4-5FBB56633020}">
      <dsp:nvSpPr>
        <dsp:cNvPr id="0" name=""/>
        <dsp:cNvSpPr/>
      </dsp:nvSpPr>
      <dsp:spPr>
        <a:xfrm>
          <a:off x="0" y="2581491"/>
          <a:ext cx="7232029" cy="527670"/>
        </a:xfrm>
        <a:prstGeom prst="roundRect">
          <a:avLst/>
        </a:prstGeom>
        <a:solidFill>
          <a:srgbClr val="1D384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Roboto" panose="02000000000000000000" pitchFamily="2" charset="0"/>
              <a:ea typeface="Roboto" panose="02000000000000000000" pitchFamily="2" charset="0"/>
            </a:rPr>
            <a:t>Module 4: It’s All Connected</a:t>
          </a:r>
        </a:p>
      </dsp:txBody>
      <dsp:txXfrm>
        <a:off x="25759" y="2607250"/>
        <a:ext cx="7180511" cy="476152"/>
      </dsp:txXfrm>
    </dsp:sp>
    <dsp:sp modelId="{F1D9C5FD-2A2A-4350-97FB-8EC9403F7948}">
      <dsp:nvSpPr>
        <dsp:cNvPr id="0" name=""/>
        <dsp:cNvSpPr/>
      </dsp:nvSpPr>
      <dsp:spPr>
        <a:xfrm>
          <a:off x="0" y="3172521"/>
          <a:ext cx="7232029" cy="527670"/>
        </a:xfrm>
        <a:prstGeom prst="roundRect">
          <a:avLst/>
        </a:prstGeom>
        <a:solidFill>
          <a:srgbClr val="1D384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Roboto" panose="02000000000000000000" pitchFamily="2" charset="0"/>
              <a:ea typeface="Roboto" panose="02000000000000000000" pitchFamily="2" charset="0"/>
            </a:rPr>
            <a:t>Q&amp;A	</a:t>
          </a:r>
          <a:r>
            <a:rPr lang="en-US" sz="2200" kern="1200" dirty="0">
              <a:latin typeface="Roboto" panose="02000000000000000000" pitchFamily="2" charset="0"/>
              <a:ea typeface="Roboto" panose="02000000000000000000" pitchFamily="2" charset="0"/>
            </a:rPr>
            <a:t>		</a:t>
          </a:r>
        </a:p>
      </dsp:txBody>
      <dsp:txXfrm>
        <a:off x="25759" y="3198280"/>
        <a:ext cx="7180511" cy="4761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D2FB7B-D194-4630-A74E-85A77604C6FC}">
      <dsp:nvSpPr>
        <dsp:cNvPr id="0" name=""/>
        <dsp:cNvSpPr/>
      </dsp:nvSpPr>
      <dsp:spPr>
        <a:xfrm>
          <a:off x="0" y="290808"/>
          <a:ext cx="7718472" cy="87885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9039" tIns="374904" rIns="599039"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Roboto" panose="02000000000000000000" pitchFamily="2" charset="0"/>
              <a:ea typeface="Roboto" panose="02000000000000000000" pitchFamily="2" charset="0"/>
              <a:cs typeface="Roboto" panose="02000000000000000000" pitchFamily="2" charset="0"/>
            </a:rPr>
            <a:t>Walk the walk and talk the talk.</a:t>
          </a:r>
        </a:p>
      </dsp:txBody>
      <dsp:txXfrm>
        <a:off x="0" y="290808"/>
        <a:ext cx="7718472" cy="878850"/>
      </dsp:txXfrm>
    </dsp:sp>
    <dsp:sp modelId="{BDD1B6B1-EE5E-4EBB-8143-588DF5E10A2F}">
      <dsp:nvSpPr>
        <dsp:cNvPr id="0" name=""/>
        <dsp:cNvSpPr/>
      </dsp:nvSpPr>
      <dsp:spPr>
        <a:xfrm>
          <a:off x="385923" y="25128"/>
          <a:ext cx="5402930" cy="5313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4218" tIns="0" rIns="204218"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Alignment:</a:t>
          </a:r>
        </a:p>
      </dsp:txBody>
      <dsp:txXfrm>
        <a:off x="411862" y="51067"/>
        <a:ext cx="5351052" cy="479482"/>
      </dsp:txXfrm>
    </dsp:sp>
    <dsp:sp modelId="{EEDED7D9-E0C5-4EBD-99FC-B83802A1FAB1}">
      <dsp:nvSpPr>
        <dsp:cNvPr id="0" name=""/>
        <dsp:cNvSpPr/>
      </dsp:nvSpPr>
      <dsp:spPr>
        <a:xfrm>
          <a:off x="0" y="1532538"/>
          <a:ext cx="7718472" cy="878850"/>
        </a:xfrm>
        <a:prstGeom prst="rect">
          <a:avLst/>
        </a:prstGeom>
        <a:solidFill>
          <a:schemeClr val="lt1">
            <a:alpha val="90000"/>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9039" tIns="374904" rIns="599039"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Roboto" panose="02000000000000000000" pitchFamily="2" charset="0"/>
              <a:ea typeface="Roboto" panose="02000000000000000000" pitchFamily="2" charset="0"/>
              <a:cs typeface="Roboto" panose="02000000000000000000" pitchFamily="2" charset="0"/>
            </a:rPr>
            <a:t>Know them, set them, and respect them. </a:t>
          </a:r>
        </a:p>
      </dsp:txBody>
      <dsp:txXfrm>
        <a:off x="0" y="1532538"/>
        <a:ext cx="7718472" cy="878850"/>
      </dsp:txXfrm>
    </dsp:sp>
    <dsp:sp modelId="{602D31C1-95F4-4ED7-87FD-AEBC51E897C7}">
      <dsp:nvSpPr>
        <dsp:cNvPr id="0" name=""/>
        <dsp:cNvSpPr/>
      </dsp:nvSpPr>
      <dsp:spPr>
        <a:xfrm>
          <a:off x="385923" y="1266858"/>
          <a:ext cx="5402930" cy="531360"/>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4218" tIns="0" rIns="204218"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Baselines and Boundaries:</a:t>
          </a:r>
        </a:p>
      </dsp:txBody>
      <dsp:txXfrm>
        <a:off x="411862" y="1292797"/>
        <a:ext cx="5351052" cy="479482"/>
      </dsp:txXfrm>
    </dsp:sp>
    <dsp:sp modelId="{A2AE9C1D-D825-4954-90F5-7110A1797CBF}">
      <dsp:nvSpPr>
        <dsp:cNvPr id="0" name=""/>
        <dsp:cNvSpPr/>
      </dsp:nvSpPr>
      <dsp:spPr>
        <a:xfrm>
          <a:off x="0" y="2774268"/>
          <a:ext cx="7718472" cy="878850"/>
        </a:xfrm>
        <a:prstGeom prst="rect">
          <a:avLst/>
        </a:prstGeom>
        <a:solidFill>
          <a:schemeClr val="lt1">
            <a:alpha val="90000"/>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9039" tIns="374904" rIns="599039"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Roboto" panose="02000000000000000000" pitchFamily="2" charset="0"/>
              <a:ea typeface="Roboto" panose="02000000000000000000" pitchFamily="2" charset="0"/>
              <a:cs typeface="Roboto" panose="02000000000000000000" pitchFamily="2" charset="0"/>
            </a:rPr>
            <a:t>It’s the key—Lead and Follow.</a:t>
          </a:r>
        </a:p>
      </dsp:txBody>
      <dsp:txXfrm>
        <a:off x="0" y="2774268"/>
        <a:ext cx="7718472" cy="878850"/>
      </dsp:txXfrm>
    </dsp:sp>
    <dsp:sp modelId="{75B6AF6A-7478-431C-BAC1-3B84F79E8426}">
      <dsp:nvSpPr>
        <dsp:cNvPr id="0" name=""/>
        <dsp:cNvSpPr/>
      </dsp:nvSpPr>
      <dsp:spPr>
        <a:xfrm>
          <a:off x="385923" y="2508588"/>
          <a:ext cx="5402930" cy="531360"/>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4218" tIns="0" rIns="204218"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Communication:</a:t>
          </a:r>
        </a:p>
      </dsp:txBody>
      <dsp:txXfrm>
        <a:off x="411862" y="2534527"/>
        <a:ext cx="5351052" cy="479482"/>
      </dsp:txXfrm>
    </dsp:sp>
    <dsp:sp modelId="{613BF069-60AF-415C-A674-A5CEC5F87E0E}">
      <dsp:nvSpPr>
        <dsp:cNvPr id="0" name=""/>
        <dsp:cNvSpPr/>
      </dsp:nvSpPr>
      <dsp:spPr>
        <a:xfrm>
          <a:off x="0" y="4015998"/>
          <a:ext cx="7718472" cy="878850"/>
        </a:xfrm>
        <a:prstGeom prst="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9039" tIns="374904" rIns="599039"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Roboto" panose="02000000000000000000" pitchFamily="2" charset="0"/>
              <a:ea typeface="Roboto" panose="02000000000000000000" pitchFamily="2" charset="0"/>
              <a:cs typeface="Roboto" panose="02000000000000000000" pitchFamily="2" charset="0"/>
            </a:rPr>
            <a:t>Let them down at an absorbable rate. </a:t>
          </a:r>
        </a:p>
      </dsp:txBody>
      <dsp:txXfrm>
        <a:off x="0" y="4015998"/>
        <a:ext cx="7718472" cy="878850"/>
      </dsp:txXfrm>
    </dsp:sp>
    <dsp:sp modelId="{DD50CEFB-3387-465F-8C12-199502A30E66}">
      <dsp:nvSpPr>
        <dsp:cNvPr id="0" name=""/>
        <dsp:cNvSpPr/>
      </dsp:nvSpPr>
      <dsp:spPr>
        <a:xfrm>
          <a:off x="385923" y="3750318"/>
          <a:ext cx="5402930" cy="53136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4218" tIns="0" rIns="204218"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Disappointment:</a:t>
          </a:r>
        </a:p>
      </dsp:txBody>
      <dsp:txXfrm>
        <a:off x="411862" y="3776257"/>
        <a:ext cx="5351052" cy="4794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892C5-BAA5-40D5-AEC1-18214687E9FB}">
      <dsp:nvSpPr>
        <dsp:cNvPr id="0" name=""/>
        <dsp:cNvSpPr/>
      </dsp:nvSpPr>
      <dsp:spPr>
        <a:xfrm>
          <a:off x="884617" y="307519"/>
          <a:ext cx="3214516" cy="100453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0406"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Roboto" panose="02000000000000000000" pitchFamily="2" charset="0"/>
              <a:ea typeface="Roboto" panose="02000000000000000000" pitchFamily="2" charset="0"/>
              <a:cs typeface="Roboto" panose="02000000000000000000" pitchFamily="2" charset="0"/>
            </a:rPr>
            <a:t>Address the elephant in the room</a:t>
          </a:r>
        </a:p>
      </dsp:txBody>
      <dsp:txXfrm>
        <a:off x="884617" y="307519"/>
        <a:ext cx="3214516" cy="1004536"/>
      </dsp:txXfrm>
    </dsp:sp>
    <dsp:sp modelId="{736DC8BA-B827-43D1-A482-6C63ADFF7324}">
      <dsp:nvSpPr>
        <dsp:cNvPr id="0" name=""/>
        <dsp:cNvSpPr/>
      </dsp:nvSpPr>
      <dsp:spPr>
        <a:xfrm>
          <a:off x="750678" y="162420"/>
          <a:ext cx="703175" cy="1054763"/>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E63D43-C198-4068-92FD-8966913FDFA8}">
      <dsp:nvSpPr>
        <dsp:cNvPr id="0" name=""/>
        <dsp:cNvSpPr/>
      </dsp:nvSpPr>
      <dsp:spPr>
        <a:xfrm>
          <a:off x="884617" y="1572119"/>
          <a:ext cx="3214516" cy="100453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0406"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Roboto" panose="02000000000000000000" pitchFamily="2" charset="0"/>
              <a:ea typeface="Roboto" panose="02000000000000000000" pitchFamily="2" charset="0"/>
              <a:cs typeface="Roboto" panose="02000000000000000000" pitchFamily="2" charset="0"/>
            </a:rPr>
            <a:t>Reset the dynamic</a:t>
          </a:r>
        </a:p>
      </dsp:txBody>
      <dsp:txXfrm>
        <a:off x="884617" y="1572119"/>
        <a:ext cx="3214516" cy="1004536"/>
      </dsp:txXfrm>
    </dsp:sp>
    <dsp:sp modelId="{B18B4BCE-2031-425B-A6A0-53574E5D7709}">
      <dsp:nvSpPr>
        <dsp:cNvPr id="0" name=""/>
        <dsp:cNvSpPr/>
      </dsp:nvSpPr>
      <dsp:spPr>
        <a:xfrm>
          <a:off x="750678" y="1427019"/>
          <a:ext cx="703175" cy="1054763"/>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527105-3917-43D9-AF97-ABE055854339}">
      <dsp:nvSpPr>
        <dsp:cNvPr id="0" name=""/>
        <dsp:cNvSpPr/>
      </dsp:nvSpPr>
      <dsp:spPr>
        <a:xfrm>
          <a:off x="884617" y="2836718"/>
          <a:ext cx="3214516" cy="100453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0406"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Roboto" panose="02000000000000000000" pitchFamily="2" charset="0"/>
              <a:ea typeface="Roboto" panose="02000000000000000000" pitchFamily="2" charset="0"/>
              <a:cs typeface="Roboto" panose="02000000000000000000" pitchFamily="2" charset="0"/>
            </a:rPr>
            <a:t>Ask for discretion and patience </a:t>
          </a:r>
        </a:p>
      </dsp:txBody>
      <dsp:txXfrm>
        <a:off x="884617" y="2836718"/>
        <a:ext cx="3214516" cy="1004536"/>
      </dsp:txXfrm>
    </dsp:sp>
    <dsp:sp modelId="{95B6A2B6-DE39-4640-B215-2A26258E094E}">
      <dsp:nvSpPr>
        <dsp:cNvPr id="0" name=""/>
        <dsp:cNvSpPr/>
      </dsp:nvSpPr>
      <dsp:spPr>
        <a:xfrm>
          <a:off x="750678" y="2691619"/>
          <a:ext cx="703175" cy="1054763"/>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CD612-2963-4674-85C3-ED67A7CE1243}">
      <dsp:nvSpPr>
        <dsp:cNvPr id="0" name=""/>
        <dsp:cNvSpPr/>
      </dsp:nvSpPr>
      <dsp:spPr>
        <a:xfrm>
          <a:off x="922094" y="189759"/>
          <a:ext cx="3343060" cy="104470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7615"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Roboto" panose="02000000000000000000" pitchFamily="2" charset="0"/>
              <a:ea typeface="Roboto" panose="02000000000000000000" pitchFamily="2" charset="0"/>
              <a:cs typeface="Roboto" panose="02000000000000000000" pitchFamily="2" charset="0"/>
            </a:rPr>
            <a:t>Get to know yourself</a:t>
          </a:r>
        </a:p>
      </dsp:txBody>
      <dsp:txXfrm>
        <a:off x="922094" y="189759"/>
        <a:ext cx="3343060" cy="1044706"/>
      </dsp:txXfrm>
    </dsp:sp>
    <dsp:sp modelId="{B09D3E47-3332-4EA2-8056-EFF349E05291}">
      <dsp:nvSpPr>
        <dsp:cNvPr id="0" name=""/>
        <dsp:cNvSpPr/>
      </dsp:nvSpPr>
      <dsp:spPr>
        <a:xfrm>
          <a:off x="782800" y="38857"/>
          <a:ext cx="731294" cy="1096941"/>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27A18A-F9A0-4B03-AF93-DFEB72B6C352}">
      <dsp:nvSpPr>
        <dsp:cNvPr id="0" name=""/>
        <dsp:cNvSpPr/>
      </dsp:nvSpPr>
      <dsp:spPr>
        <a:xfrm>
          <a:off x="4560939" y="189759"/>
          <a:ext cx="3343060" cy="104470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7615"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Roboto" panose="02000000000000000000" pitchFamily="2" charset="0"/>
              <a:ea typeface="Roboto" panose="02000000000000000000" pitchFamily="2" charset="0"/>
              <a:cs typeface="Roboto" panose="02000000000000000000" pitchFamily="2" charset="0"/>
            </a:rPr>
            <a:t>Get to know your staff</a:t>
          </a:r>
        </a:p>
      </dsp:txBody>
      <dsp:txXfrm>
        <a:off x="4560939" y="189759"/>
        <a:ext cx="3343060" cy="1044706"/>
      </dsp:txXfrm>
    </dsp:sp>
    <dsp:sp modelId="{08763378-FDF4-433D-A0E5-9290F9EAFD55}">
      <dsp:nvSpPr>
        <dsp:cNvPr id="0" name=""/>
        <dsp:cNvSpPr/>
      </dsp:nvSpPr>
      <dsp:spPr>
        <a:xfrm>
          <a:off x="4421644" y="38857"/>
          <a:ext cx="731294" cy="1096941"/>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2CC384-65F3-44E1-A363-9235D586011C}">
      <dsp:nvSpPr>
        <dsp:cNvPr id="0" name=""/>
        <dsp:cNvSpPr/>
      </dsp:nvSpPr>
      <dsp:spPr>
        <a:xfrm>
          <a:off x="922094" y="1504929"/>
          <a:ext cx="3343060" cy="104470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7615"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Roboto" panose="02000000000000000000" pitchFamily="2" charset="0"/>
              <a:ea typeface="Roboto" panose="02000000000000000000" pitchFamily="2" charset="0"/>
              <a:cs typeface="Roboto" panose="02000000000000000000" pitchFamily="2" charset="0"/>
            </a:rPr>
            <a:t>Recognize triggers</a:t>
          </a:r>
        </a:p>
      </dsp:txBody>
      <dsp:txXfrm>
        <a:off x="922094" y="1504929"/>
        <a:ext cx="3343060" cy="1044706"/>
      </dsp:txXfrm>
    </dsp:sp>
    <dsp:sp modelId="{5B77F013-3615-41ED-A100-504E3E55EF8E}">
      <dsp:nvSpPr>
        <dsp:cNvPr id="0" name=""/>
        <dsp:cNvSpPr/>
      </dsp:nvSpPr>
      <dsp:spPr>
        <a:xfrm>
          <a:off x="782800" y="1354027"/>
          <a:ext cx="731294" cy="1096941"/>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004561-4E13-4FBD-AA3A-132B3FBB7B53}">
      <dsp:nvSpPr>
        <dsp:cNvPr id="0" name=""/>
        <dsp:cNvSpPr/>
      </dsp:nvSpPr>
      <dsp:spPr>
        <a:xfrm>
          <a:off x="4560939" y="1504929"/>
          <a:ext cx="3343060" cy="104470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7615"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Roboto" panose="02000000000000000000" pitchFamily="2" charset="0"/>
              <a:ea typeface="Roboto" panose="02000000000000000000" pitchFamily="2" charset="0"/>
              <a:cs typeface="Roboto" panose="02000000000000000000" pitchFamily="2" charset="0"/>
            </a:rPr>
            <a:t>Engage healthy rechargers </a:t>
          </a:r>
        </a:p>
      </dsp:txBody>
      <dsp:txXfrm>
        <a:off x="4560939" y="1504929"/>
        <a:ext cx="3343060" cy="1044706"/>
      </dsp:txXfrm>
    </dsp:sp>
    <dsp:sp modelId="{BB330BAE-3728-4A70-8BB8-10300ACDB678}">
      <dsp:nvSpPr>
        <dsp:cNvPr id="0" name=""/>
        <dsp:cNvSpPr/>
      </dsp:nvSpPr>
      <dsp:spPr>
        <a:xfrm>
          <a:off x="4421644" y="1354027"/>
          <a:ext cx="731294" cy="1096941"/>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BFAA1F-7CCA-4FEB-8866-87991D14786F}">
      <dsp:nvSpPr>
        <dsp:cNvPr id="0" name=""/>
        <dsp:cNvSpPr/>
      </dsp:nvSpPr>
      <dsp:spPr>
        <a:xfrm>
          <a:off x="922094" y="2820098"/>
          <a:ext cx="3343060" cy="104470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7615"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Roboto" panose="02000000000000000000" pitchFamily="2" charset="0"/>
              <a:ea typeface="Roboto" panose="02000000000000000000" pitchFamily="2" charset="0"/>
              <a:cs typeface="Roboto" panose="02000000000000000000" pitchFamily="2" charset="0"/>
            </a:rPr>
            <a:t>Recognize red flags</a:t>
          </a:r>
        </a:p>
      </dsp:txBody>
      <dsp:txXfrm>
        <a:off x="922094" y="2820098"/>
        <a:ext cx="3343060" cy="1044706"/>
      </dsp:txXfrm>
    </dsp:sp>
    <dsp:sp modelId="{CA1DACDB-ADEB-444C-87DB-5BE09B3C453B}">
      <dsp:nvSpPr>
        <dsp:cNvPr id="0" name=""/>
        <dsp:cNvSpPr/>
      </dsp:nvSpPr>
      <dsp:spPr>
        <a:xfrm>
          <a:off x="782800" y="2669196"/>
          <a:ext cx="731294" cy="1096941"/>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2A5F4A-EE09-43AF-9E7C-91760BE0BCEA}">
      <dsp:nvSpPr>
        <dsp:cNvPr id="0" name=""/>
        <dsp:cNvSpPr/>
      </dsp:nvSpPr>
      <dsp:spPr>
        <a:xfrm>
          <a:off x="4534662" y="2793604"/>
          <a:ext cx="3343060" cy="104470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7615"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Roboto" panose="02000000000000000000" pitchFamily="2" charset="0"/>
              <a:ea typeface="Roboto" panose="02000000000000000000" pitchFamily="2" charset="0"/>
              <a:cs typeface="Roboto" panose="02000000000000000000" pitchFamily="2" charset="0"/>
            </a:rPr>
            <a:t>Safe reporting culture</a:t>
          </a:r>
        </a:p>
      </dsp:txBody>
      <dsp:txXfrm>
        <a:off x="4534662" y="2793604"/>
        <a:ext cx="3343060" cy="1044706"/>
      </dsp:txXfrm>
    </dsp:sp>
    <dsp:sp modelId="{355B5ACC-5060-4DC5-B24D-B9F989483626}">
      <dsp:nvSpPr>
        <dsp:cNvPr id="0" name=""/>
        <dsp:cNvSpPr/>
      </dsp:nvSpPr>
      <dsp:spPr>
        <a:xfrm>
          <a:off x="4421644" y="2669196"/>
          <a:ext cx="731294" cy="1096941"/>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D14090-6094-4D2A-B4BA-222BBBD1D1A0}">
      <dsp:nvSpPr>
        <dsp:cNvPr id="0" name=""/>
        <dsp:cNvSpPr/>
      </dsp:nvSpPr>
      <dsp:spPr>
        <a:xfrm>
          <a:off x="2208036" y="1505772"/>
          <a:ext cx="476315" cy="91440"/>
        </a:xfrm>
        <a:custGeom>
          <a:avLst/>
          <a:gdLst/>
          <a:ahLst/>
          <a:cxnLst/>
          <a:rect l="0" t="0" r="0" b="0"/>
          <a:pathLst>
            <a:path>
              <a:moveTo>
                <a:pt x="0" y="45720"/>
              </a:moveTo>
              <a:lnTo>
                <a:pt x="476315" y="45720"/>
              </a:lnTo>
            </a:path>
          </a:pathLst>
        </a:custGeom>
        <a:noFill/>
        <a:ln w="2857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Roboto" panose="02000000000000000000" pitchFamily="2" charset="0"/>
            <a:ea typeface="Roboto" panose="02000000000000000000" pitchFamily="2" charset="0"/>
            <a:cs typeface="Roboto" panose="02000000000000000000" pitchFamily="2" charset="0"/>
          </a:endParaRPr>
        </a:p>
      </dsp:txBody>
      <dsp:txXfrm>
        <a:off x="2433521" y="1548958"/>
        <a:ext cx="25345" cy="5069"/>
      </dsp:txXfrm>
    </dsp:sp>
    <dsp:sp modelId="{EA37C57B-DEA5-4333-B143-9294EBE73946}">
      <dsp:nvSpPr>
        <dsp:cNvPr id="0" name=""/>
        <dsp:cNvSpPr/>
      </dsp:nvSpPr>
      <dsp:spPr>
        <a:xfrm>
          <a:off x="5854" y="890298"/>
          <a:ext cx="2203981" cy="132238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i="1" kern="1200">
              <a:latin typeface="Roboto" panose="02000000000000000000" pitchFamily="2" charset="0"/>
              <a:ea typeface="Roboto" panose="02000000000000000000" pitchFamily="2" charset="0"/>
              <a:cs typeface="Roboto" panose="02000000000000000000" pitchFamily="2" charset="0"/>
            </a:rPr>
            <a:t>Let’s talk about….</a:t>
          </a:r>
        </a:p>
      </dsp:txBody>
      <dsp:txXfrm>
        <a:off x="5854" y="890298"/>
        <a:ext cx="2203981" cy="1322388"/>
      </dsp:txXfrm>
    </dsp:sp>
    <dsp:sp modelId="{37C6BE01-DA6D-4F7F-8B62-5B76A8FA1F4F}">
      <dsp:nvSpPr>
        <dsp:cNvPr id="0" name=""/>
        <dsp:cNvSpPr/>
      </dsp:nvSpPr>
      <dsp:spPr>
        <a:xfrm>
          <a:off x="4918933" y="1505772"/>
          <a:ext cx="476315" cy="91440"/>
        </a:xfrm>
        <a:custGeom>
          <a:avLst/>
          <a:gdLst/>
          <a:ahLst/>
          <a:cxnLst/>
          <a:rect l="0" t="0" r="0" b="0"/>
          <a:pathLst>
            <a:path>
              <a:moveTo>
                <a:pt x="0" y="45720"/>
              </a:moveTo>
              <a:lnTo>
                <a:pt x="476315" y="45720"/>
              </a:lnTo>
            </a:path>
          </a:pathLst>
        </a:custGeom>
        <a:noFill/>
        <a:ln w="1905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n w="12700">
              <a:solidFill>
                <a:schemeClr val="tx1"/>
              </a:solidFill>
            </a:ln>
            <a:latin typeface="Roboto" panose="02000000000000000000" pitchFamily="2" charset="0"/>
            <a:ea typeface="Roboto" panose="02000000000000000000" pitchFamily="2" charset="0"/>
            <a:cs typeface="Roboto" panose="02000000000000000000" pitchFamily="2" charset="0"/>
          </a:endParaRPr>
        </a:p>
      </dsp:txBody>
      <dsp:txXfrm>
        <a:off x="5144418" y="1548958"/>
        <a:ext cx="25345" cy="5069"/>
      </dsp:txXfrm>
    </dsp:sp>
    <dsp:sp modelId="{63675C63-9A00-4E0A-925E-1F24D7656846}">
      <dsp:nvSpPr>
        <dsp:cNvPr id="0" name=""/>
        <dsp:cNvSpPr/>
      </dsp:nvSpPr>
      <dsp:spPr>
        <a:xfrm>
          <a:off x="2716751" y="890298"/>
          <a:ext cx="2203981" cy="132238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a:latin typeface="Roboto" panose="02000000000000000000" pitchFamily="2" charset="0"/>
              <a:ea typeface="Roboto" panose="02000000000000000000" pitchFamily="2" charset="0"/>
              <a:cs typeface="Roboto" panose="02000000000000000000" pitchFamily="2" charset="0"/>
            </a:rPr>
            <a:t>BEHAVIOR</a:t>
          </a:r>
        </a:p>
      </dsp:txBody>
      <dsp:txXfrm>
        <a:off x="2716751" y="890298"/>
        <a:ext cx="2203981" cy="1322388"/>
      </dsp:txXfrm>
    </dsp:sp>
    <dsp:sp modelId="{7E260003-41F8-4CCA-9267-1BB76D92D633}">
      <dsp:nvSpPr>
        <dsp:cNvPr id="0" name=""/>
        <dsp:cNvSpPr/>
      </dsp:nvSpPr>
      <dsp:spPr>
        <a:xfrm>
          <a:off x="1107845" y="2210887"/>
          <a:ext cx="5421793" cy="476315"/>
        </a:xfrm>
        <a:custGeom>
          <a:avLst/>
          <a:gdLst/>
          <a:ahLst/>
          <a:cxnLst/>
          <a:rect l="0" t="0" r="0" b="0"/>
          <a:pathLst>
            <a:path>
              <a:moveTo>
                <a:pt x="5421793" y="0"/>
              </a:moveTo>
              <a:lnTo>
                <a:pt x="5421793" y="255257"/>
              </a:lnTo>
              <a:lnTo>
                <a:pt x="0" y="255257"/>
              </a:lnTo>
              <a:lnTo>
                <a:pt x="0" y="476315"/>
              </a:lnTo>
            </a:path>
          </a:pathLst>
        </a:custGeom>
        <a:noFill/>
        <a:ln w="1905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n w="12700">
              <a:solidFill>
                <a:schemeClr val="tx1"/>
              </a:solidFill>
            </a:ln>
            <a:latin typeface="Roboto" panose="02000000000000000000" pitchFamily="2" charset="0"/>
            <a:ea typeface="Roboto" panose="02000000000000000000" pitchFamily="2" charset="0"/>
            <a:cs typeface="Roboto" panose="02000000000000000000" pitchFamily="2" charset="0"/>
          </a:endParaRPr>
        </a:p>
      </dsp:txBody>
      <dsp:txXfrm>
        <a:off x="3682606" y="2446510"/>
        <a:ext cx="272271" cy="5069"/>
      </dsp:txXfrm>
    </dsp:sp>
    <dsp:sp modelId="{BB54723D-84D6-4FDF-AFEA-7808542B1E6B}">
      <dsp:nvSpPr>
        <dsp:cNvPr id="0" name=""/>
        <dsp:cNvSpPr/>
      </dsp:nvSpPr>
      <dsp:spPr>
        <a:xfrm>
          <a:off x="5427648" y="890298"/>
          <a:ext cx="2203981" cy="132238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i="1" kern="1200">
              <a:latin typeface="Roboto" panose="02000000000000000000" pitchFamily="2" charset="0"/>
              <a:ea typeface="Roboto" panose="02000000000000000000" pitchFamily="2" charset="0"/>
              <a:cs typeface="Roboto" panose="02000000000000000000" pitchFamily="2" charset="0"/>
            </a:rPr>
            <a:t>…because..</a:t>
          </a:r>
        </a:p>
      </dsp:txBody>
      <dsp:txXfrm>
        <a:off x="5427648" y="890298"/>
        <a:ext cx="2203981" cy="1322388"/>
      </dsp:txXfrm>
    </dsp:sp>
    <dsp:sp modelId="{34428BF6-CB2B-43F9-8467-9169FB6A04B7}">
      <dsp:nvSpPr>
        <dsp:cNvPr id="0" name=""/>
        <dsp:cNvSpPr/>
      </dsp:nvSpPr>
      <dsp:spPr>
        <a:xfrm>
          <a:off x="2208036" y="3335077"/>
          <a:ext cx="476315" cy="91440"/>
        </a:xfrm>
        <a:custGeom>
          <a:avLst/>
          <a:gdLst/>
          <a:ahLst/>
          <a:cxnLst/>
          <a:rect l="0" t="0" r="0" b="0"/>
          <a:pathLst>
            <a:path>
              <a:moveTo>
                <a:pt x="0" y="45720"/>
              </a:moveTo>
              <a:lnTo>
                <a:pt x="476315" y="45720"/>
              </a:lnTo>
            </a:path>
          </a:pathLst>
        </a:custGeom>
        <a:noFill/>
        <a:ln w="1905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n w="12700">
              <a:solidFill>
                <a:schemeClr val="tx1"/>
              </a:solidFill>
            </a:ln>
            <a:latin typeface="Roboto" panose="02000000000000000000" pitchFamily="2" charset="0"/>
            <a:ea typeface="Roboto" panose="02000000000000000000" pitchFamily="2" charset="0"/>
            <a:cs typeface="Roboto" panose="02000000000000000000" pitchFamily="2" charset="0"/>
          </a:endParaRPr>
        </a:p>
      </dsp:txBody>
      <dsp:txXfrm>
        <a:off x="2433521" y="3378262"/>
        <a:ext cx="25345" cy="5069"/>
      </dsp:txXfrm>
    </dsp:sp>
    <dsp:sp modelId="{44BB2A58-4FDE-4FD6-B0D1-E29BD87EC628}">
      <dsp:nvSpPr>
        <dsp:cNvPr id="0" name=""/>
        <dsp:cNvSpPr/>
      </dsp:nvSpPr>
      <dsp:spPr>
        <a:xfrm>
          <a:off x="5854" y="2719602"/>
          <a:ext cx="2203981" cy="132238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a:latin typeface="Roboto" panose="02000000000000000000" pitchFamily="2" charset="0"/>
              <a:ea typeface="Roboto" panose="02000000000000000000" pitchFamily="2" charset="0"/>
              <a:cs typeface="Roboto" panose="02000000000000000000" pitchFamily="2" charset="0"/>
            </a:rPr>
            <a:t>WHY</a:t>
          </a:r>
        </a:p>
      </dsp:txBody>
      <dsp:txXfrm>
        <a:off x="5854" y="2719602"/>
        <a:ext cx="2203981" cy="1322388"/>
      </dsp:txXfrm>
    </dsp:sp>
    <dsp:sp modelId="{889D3C33-B9F3-47CB-9EFD-A9F21385829E}">
      <dsp:nvSpPr>
        <dsp:cNvPr id="0" name=""/>
        <dsp:cNvSpPr/>
      </dsp:nvSpPr>
      <dsp:spPr>
        <a:xfrm>
          <a:off x="4918933" y="3335077"/>
          <a:ext cx="476315" cy="91440"/>
        </a:xfrm>
        <a:custGeom>
          <a:avLst/>
          <a:gdLst/>
          <a:ahLst/>
          <a:cxnLst/>
          <a:rect l="0" t="0" r="0" b="0"/>
          <a:pathLst>
            <a:path>
              <a:moveTo>
                <a:pt x="0" y="45720"/>
              </a:moveTo>
              <a:lnTo>
                <a:pt x="476315" y="45720"/>
              </a:lnTo>
            </a:path>
          </a:pathLst>
        </a:custGeom>
        <a:noFill/>
        <a:ln w="1905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n w="12700">
              <a:solidFill>
                <a:schemeClr val="tx1"/>
              </a:solidFill>
            </a:ln>
            <a:latin typeface="Roboto" panose="02000000000000000000" pitchFamily="2" charset="0"/>
            <a:ea typeface="Roboto" panose="02000000000000000000" pitchFamily="2" charset="0"/>
            <a:cs typeface="Roboto" panose="02000000000000000000" pitchFamily="2" charset="0"/>
          </a:endParaRPr>
        </a:p>
      </dsp:txBody>
      <dsp:txXfrm>
        <a:off x="5144418" y="3378262"/>
        <a:ext cx="25345" cy="5069"/>
      </dsp:txXfrm>
    </dsp:sp>
    <dsp:sp modelId="{CEA6F3E7-5258-4FF2-B54E-031CD2C8A15D}">
      <dsp:nvSpPr>
        <dsp:cNvPr id="0" name=""/>
        <dsp:cNvSpPr/>
      </dsp:nvSpPr>
      <dsp:spPr>
        <a:xfrm>
          <a:off x="2716751" y="2719602"/>
          <a:ext cx="2203981" cy="132238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i="1" kern="1200">
              <a:latin typeface="Roboto" panose="02000000000000000000" pitchFamily="2" charset="0"/>
              <a:ea typeface="Roboto" panose="02000000000000000000" pitchFamily="2" charset="0"/>
              <a:cs typeface="Roboto" panose="02000000000000000000" pitchFamily="2" charset="0"/>
            </a:rPr>
            <a:t>…if….</a:t>
          </a:r>
        </a:p>
      </dsp:txBody>
      <dsp:txXfrm>
        <a:off x="2716751" y="2719602"/>
        <a:ext cx="2203981" cy="1322388"/>
      </dsp:txXfrm>
    </dsp:sp>
    <dsp:sp modelId="{DF44B6F0-8212-4933-9989-6D5DB9593899}">
      <dsp:nvSpPr>
        <dsp:cNvPr id="0" name=""/>
        <dsp:cNvSpPr/>
      </dsp:nvSpPr>
      <dsp:spPr>
        <a:xfrm>
          <a:off x="5427648" y="2719602"/>
          <a:ext cx="2203981" cy="132238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a:latin typeface="Roboto" panose="02000000000000000000" pitchFamily="2" charset="0"/>
              <a:ea typeface="Roboto" panose="02000000000000000000" pitchFamily="2" charset="0"/>
              <a:cs typeface="Roboto" panose="02000000000000000000" pitchFamily="2" charset="0"/>
            </a:rPr>
            <a:t>OUTCOME</a:t>
          </a:r>
        </a:p>
      </dsp:txBody>
      <dsp:txXfrm>
        <a:off x="5427648" y="2719602"/>
        <a:ext cx="2203981" cy="132238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67945-27FC-470B-B8D6-73EFEDA1D85C}">
      <dsp:nvSpPr>
        <dsp:cNvPr id="0" name=""/>
        <dsp:cNvSpPr/>
      </dsp:nvSpPr>
      <dsp:spPr>
        <a:xfrm>
          <a:off x="818331" y="204032"/>
          <a:ext cx="3525306" cy="110165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19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If you make a mistake, apologize. </a:t>
          </a:r>
        </a:p>
      </dsp:txBody>
      <dsp:txXfrm>
        <a:off x="818331" y="204032"/>
        <a:ext cx="3525306" cy="1101658"/>
      </dsp:txXfrm>
    </dsp:sp>
    <dsp:sp modelId="{B0999089-266B-4163-992C-1D533CE9ED63}">
      <dsp:nvSpPr>
        <dsp:cNvPr id="0" name=""/>
        <dsp:cNvSpPr/>
      </dsp:nvSpPr>
      <dsp:spPr>
        <a:xfrm>
          <a:off x="671443" y="44903"/>
          <a:ext cx="771160" cy="115674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5F9DFC-087B-43C2-8BEF-C1A1D8303967}">
      <dsp:nvSpPr>
        <dsp:cNvPr id="0" name=""/>
        <dsp:cNvSpPr/>
      </dsp:nvSpPr>
      <dsp:spPr>
        <a:xfrm>
          <a:off x="4661499" y="204032"/>
          <a:ext cx="3525306" cy="110165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19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Strive for balance between good and bad news.</a:t>
          </a:r>
        </a:p>
      </dsp:txBody>
      <dsp:txXfrm>
        <a:off x="4661499" y="204032"/>
        <a:ext cx="3525306" cy="1101658"/>
      </dsp:txXfrm>
    </dsp:sp>
    <dsp:sp modelId="{FC7E6AF7-631A-4919-8702-A503B6302DD8}">
      <dsp:nvSpPr>
        <dsp:cNvPr id="0" name=""/>
        <dsp:cNvSpPr/>
      </dsp:nvSpPr>
      <dsp:spPr>
        <a:xfrm>
          <a:off x="4514612" y="44903"/>
          <a:ext cx="771160" cy="115674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E68E80-D438-4AB6-98E5-2F8D9FACF12F}">
      <dsp:nvSpPr>
        <dsp:cNvPr id="0" name=""/>
        <dsp:cNvSpPr/>
      </dsp:nvSpPr>
      <dsp:spPr>
        <a:xfrm>
          <a:off x="818331" y="1590897"/>
          <a:ext cx="3525306" cy="110165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19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Acknowledge that “fair” is often subjective. </a:t>
          </a:r>
        </a:p>
      </dsp:txBody>
      <dsp:txXfrm>
        <a:off x="818331" y="1590897"/>
        <a:ext cx="3525306" cy="1101658"/>
      </dsp:txXfrm>
    </dsp:sp>
    <dsp:sp modelId="{137E9B16-9B99-430C-9937-DD7B0D56C11C}">
      <dsp:nvSpPr>
        <dsp:cNvPr id="0" name=""/>
        <dsp:cNvSpPr/>
      </dsp:nvSpPr>
      <dsp:spPr>
        <a:xfrm>
          <a:off x="671443" y="1431769"/>
          <a:ext cx="771160" cy="115674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AD2143-188D-4A78-95EE-5DC776A84A7F}">
      <dsp:nvSpPr>
        <dsp:cNvPr id="0" name=""/>
        <dsp:cNvSpPr/>
      </dsp:nvSpPr>
      <dsp:spPr>
        <a:xfrm>
          <a:off x="4661499" y="1590897"/>
          <a:ext cx="3525306" cy="110165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19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Evaluate expectations.</a:t>
          </a:r>
        </a:p>
      </dsp:txBody>
      <dsp:txXfrm>
        <a:off x="4661499" y="1590897"/>
        <a:ext cx="3525306" cy="1101658"/>
      </dsp:txXfrm>
    </dsp:sp>
    <dsp:sp modelId="{EA2A3B2F-F2AD-4F00-894C-7D5527D3C6E7}">
      <dsp:nvSpPr>
        <dsp:cNvPr id="0" name=""/>
        <dsp:cNvSpPr/>
      </dsp:nvSpPr>
      <dsp:spPr>
        <a:xfrm>
          <a:off x="4514612" y="1431769"/>
          <a:ext cx="771160" cy="115674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8C92F3-F98B-4C4B-BB40-AE3DEE4A179C}">
      <dsp:nvSpPr>
        <dsp:cNvPr id="0" name=""/>
        <dsp:cNvSpPr/>
      </dsp:nvSpPr>
      <dsp:spPr>
        <a:xfrm>
          <a:off x="818331" y="2977762"/>
          <a:ext cx="3525306" cy="110165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19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Limit the spread. </a:t>
          </a:r>
        </a:p>
      </dsp:txBody>
      <dsp:txXfrm>
        <a:off x="818331" y="2977762"/>
        <a:ext cx="3525306" cy="1101658"/>
      </dsp:txXfrm>
    </dsp:sp>
    <dsp:sp modelId="{8D2D0080-11E5-48DD-9F38-8CFF91BBF4A9}">
      <dsp:nvSpPr>
        <dsp:cNvPr id="0" name=""/>
        <dsp:cNvSpPr/>
      </dsp:nvSpPr>
      <dsp:spPr>
        <a:xfrm>
          <a:off x="671443" y="2818634"/>
          <a:ext cx="771160" cy="115674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20ABB7-9FE1-4D3C-9860-4A3C6ABC8E4C}">
      <dsp:nvSpPr>
        <dsp:cNvPr id="0" name=""/>
        <dsp:cNvSpPr/>
      </dsp:nvSpPr>
      <dsp:spPr>
        <a:xfrm>
          <a:off x="4661499" y="2977762"/>
          <a:ext cx="3525306" cy="110165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19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Promote staff wellness and rechargers. </a:t>
          </a:r>
        </a:p>
      </dsp:txBody>
      <dsp:txXfrm>
        <a:off x="4661499" y="2977762"/>
        <a:ext cx="3525306" cy="1101658"/>
      </dsp:txXfrm>
    </dsp:sp>
    <dsp:sp modelId="{0F00B240-16AB-4F92-AF3D-012D7ABD1D24}">
      <dsp:nvSpPr>
        <dsp:cNvPr id="0" name=""/>
        <dsp:cNvSpPr/>
      </dsp:nvSpPr>
      <dsp:spPr>
        <a:xfrm>
          <a:off x="4514612" y="2818634"/>
          <a:ext cx="771160" cy="115674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E94C2-9F8C-4ACB-9041-585ED8D95F25}">
      <dsp:nvSpPr>
        <dsp:cNvPr id="0" name=""/>
        <dsp:cNvSpPr/>
      </dsp:nvSpPr>
      <dsp:spPr>
        <a:xfrm>
          <a:off x="152768" y="332292"/>
          <a:ext cx="3638874" cy="1137148"/>
        </a:xfrm>
        <a:prstGeom prst="rect">
          <a:avLst/>
        </a:prstGeom>
        <a:solidFill>
          <a:schemeClr val="lt1">
            <a:alpha val="40000"/>
            <a:hueOff val="0"/>
            <a:satOff val="0"/>
            <a:lumOff val="0"/>
            <a:alphaOff val="0"/>
          </a:schemeClr>
        </a:solidFill>
        <a:ln w="9525" cap="flat" cmpd="sng" algn="ctr">
          <a:solidFill>
            <a:schemeClr val="accent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0228"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Roboto" panose="02000000000000000000" pitchFamily="2" charset="0"/>
              <a:ea typeface="Roboto" panose="02000000000000000000" pitchFamily="2" charset="0"/>
              <a:cs typeface="Roboto" panose="02000000000000000000" pitchFamily="2" charset="0"/>
            </a:rPr>
            <a:t>Ask questions, especially open-ended questions.   </a:t>
          </a:r>
        </a:p>
      </dsp:txBody>
      <dsp:txXfrm>
        <a:off x="152768" y="332292"/>
        <a:ext cx="3638874" cy="1137148"/>
      </dsp:txXfrm>
    </dsp:sp>
    <dsp:sp modelId="{2F9229E9-69D4-46C9-AAD8-1EEBC990B06C}">
      <dsp:nvSpPr>
        <dsp:cNvPr id="0" name=""/>
        <dsp:cNvSpPr/>
      </dsp:nvSpPr>
      <dsp:spPr>
        <a:xfrm>
          <a:off x="1149" y="168037"/>
          <a:ext cx="796003" cy="1194005"/>
        </a:xfrm>
        <a:prstGeom prst="rect">
          <a:avLst/>
        </a:prstGeom>
        <a:blipFill rotWithShape="1">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E99EB7-3552-499B-882D-D93857E19D11}">
      <dsp:nvSpPr>
        <dsp:cNvPr id="0" name=""/>
        <dsp:cNvSpPr/>
      </dsp:nvSpPr>
      <dsp:spPr>
        <a:xfrm>
          <a:off x="4161917" y="332292"/>
          <a:ext cx="3638874" cy="1137148"/>
        </a:xfrm>
        <a:prstGeom prst="rect">
          <a:avLst/>
        </a:prstGeom>
        <a:solidFill>
          <a:schemeClr val="lt1">
            <a:alpha val="40000"/>
            <a:hueOff val="0"/>
            <a:satOff val="0"/>
            <a:lumOff val="0"/>
            <a:alphaOff val="0"/>
          </a:schemeClr>
        </a:solidFill>
        <a:ln w="9525" cap="flat" cmpd="sng" algn="ctr">
          <a:solidFill>
            <a:schemeClr val="accent1">
              <a:alpha val="90000"/>
              <a:hueOff val="0"/>
              <a:satOff val="0"/>
              <a:lumOff val="0"/>
              <a:alphaOff val="-8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0228"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Roboto" panose="02000000000000000000" pitchFamily="2" charset="0"/>
              <a:ea typeface="Roboto" panose="02000000000000000000" pitchFamily="2" charset="0"/>
              <a:cs typeface="Roboto" panose="02000000000000000000" pitchFamily="2" charset="0"/>
            </a:rPr>
            <a:t>Paraphrase back  what you’ve heard in your own words.    </a:t>
          </a:r>
        </a:p>
      </dsp:txBody>
      <dsp:txXfrm>
        <a:off x="4161917" y="332292"/>
        <a:ext cx="3638874" cy="1137148"/>
      </dsp:txXfrm>
    </dsp:sp>
    <dsp:sp modelId="{C257C536-29DF-4D57-99B4-FFD842778AEF}">
      <dsp:nvSpPr>
        <dsp:cNvPr id="0" name=""/>
        <dsp:cNvSpPr/>
      </dsp:nvSpPr>
      <dsp:spPr>
        <a:xfrm>
          <a:off x="4010298" y="168037"/>
          <a:ext cx="796003" cy="1194005"/>
        </a:xfrm>
        <a:prstGeom prst="rect">
          <a:avLst/>
        </a:prstGeom>
        <a:blipFill rotWithShape="1">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431F38-CD23-41DB-950A-093CBA1BB314}">
      <dsp:nvSpPr>
        <dsp:cNvPr id="0" name=""/>
        <dsp:cNvSpPr/>
      </dsp:nvSpPr>
      <dsp:spPr>
        <a:xfrm>
          <a:off x="152768" y="1763835"/>
          <a:ext cx="3638874" cy="1137148"/>
        </a:xfrm>
        <a:prstGeom prst="rect">
          <a:avLst/>
        </a:prstGeom>
        <a:solidFill>
          <a:schemeClr val="lt1">
            <a:alpha val="40000"/>
            <a:hueOff val="0"/>
            <a:satOff val="0"/>
            <a:lumOff val="0"/>
            <a:alphaOff val="0"/>
          </a:schemeClr>
        </a:solidFill>
        <a:ln w="9525" cap="flat" cmpd="sng" algn="ctr">
          <a:solidFill>
            <a:schemeClr val="accent1">
              <a:alpha val="90000"/>
              <a:hueOff val="0"/>
              <a:satOff val="0"/>
              <a:lumOff val="0"/>
              <a:alphaOff val="-16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0228"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Roboto" panose="02000000000000000000" pitchFamily="2" charset="0"/>
              <a:ea typeface="Roboto" panose="02000000000000000000" pitchFamily="2" charset="0"/>
              <a:cs typeface="Roboto" panose="02000000000000000000" pitchFamily="2" charset="0"/>
            </a:rPr>
            <a:t>Use encouragers.  </a:t>
          </a:r>
        </a:p>
      </dsp:txBody>
      <dsp:txXfrm>
        <a:off x="152768" y="1763835"/>
        <a:ext cx="3638874" cy="1137148"/>
      </dsp:txXfrm>
    </dsp:sp>
    <dsp:sp modelId="{BAA5B2EB-7976-4174-B9C0-B370217A0D23}">
      <dsp:nvSpPr>
        <dsp:cNvPr id="0" name=""/>
        <dsp:cNvSpPr/>
      </dsp:nvSpPr>
      <dsp:spPr>
        <a:xfrm>
          <a:off x="1149" y="1599580"/>
          <a:ext cx="796003" cy="1194005"/>
        </a:xfrm>
        <a:prstGeom prst="rect">
          <a:avLst/>
        </a:prstGeom>
        <a:blipFill rotWithShape="1">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AB2095-B134-4816-9204-2D7EC09C28EB}">
      <dsp:nvSpPr>
        <dsp:cNvPr id="0" name=""/>
        <dsp:cNvSpPr/>
      </dsp:nvSpPr>
      <dsp:spPr>
        <a:xfrm>
          <a:off x="4161917" y="1763835"/>
          <a:ext cx="3638874" cy="1137148"/>
        </a:xfrm>
        <a:prstGeom prst="rect">
          <a:avLst/>
        </a:prstGeom>
        <a:solidFill>
          <a:schemeClr val="lt1">
            <a:alpha val="40000"/>
            <a:hueOff val="0"/>
            <a:satOff val="0"/>
            <a:lumOff val="0"/>
            <a:alphaOff val="0"/>
          </a:schemeClr>
        </a:solidFill>
        <a:ln w="9525" cap="flat" cmpd="sng" algn="ctr">
          <a:solidFill>
            <a:schemeClr val="accent1">
              <a:alpha val="90000"/>
              <a:hueOff val="0"/>
              <a:satOff val="0"/>
              <a:lumOff val="0"/>
              <a:alphaOff val="-24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0228"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Roboto" panose="02000000000000000000" pitchFamily="2" charset="0"/>
              <a:ea typeface="Roboto" panose="02000000000000000000" pitchFamily="2" charset="0"/>
              <a:cs typeface="Roboto" panose="02000000000000000000" pitchFamily="2" charset="0"/>
            </a:rPr>
            <a:t>Replace judgment with curiosity.</a:t>
          </a:r>
        </a:p>
      </dsp:txBody>
      <dsp:txXfrm>
        <a:off x="4161917" y="1763835"/>
        <a:ext cx="3638874" cy="1137148"/>
      </dsp:txXfrm>
    </dsp:sp>
    <dsp:sp modelId="{1073D1DD-0A79-4757-9929-207BE540B8F5}">
      <dsp:nvSpPr>
        <dsp:cNvPr id="0" name=""/>
        <dsp:cNvSpPr/>
      </dsp:nvSpPr>
      <dsp:spPr>
        <a:xfrm>
          <a:off x="4010298" y="1599580"/>
          <a:ext cx="796003" cy="1194005"/>
        </a:xfrm>
        <a:prstGeom prst="rect">
          <a:avLst/>
        </a:prstGeom>
        <a:blipFill rotWithShape="1">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106B51-B6E8-4E9F-B9AD-A370209A6B59}">
      <dsp:nvSpPr>
        <dsp:cNvPr id="0" name=""/>
        <dsp:cNvSpPr/>
      </dsp:nvSpPr>
      <dsp:spPr>
        <a:xfrm>
          <a:off x="152768" y="3195378"/>
          <a:ext cx="3638874" cy="1137148"/>
        </a:xfrm>
        <a:prstGeom prst="rect">
          <a:avLst/>
        </a:prstGeom>
        <a:solidFill>
          <a:schemeClr val="lt1">
            <a:alpha val="40000"/>
            <a:hueOff val="0"/>
            <a:satOff val="0"/>
            <a:lumOff val="0"/>
            <a:alphaOff val="0"/>
          </a:schemeClr>
        </a:solidFill>
        <a:ln w="9525" cap="flat" cmpd="sng" algn="ctr">
          <a:solidFill>
            <a:schemeClr val="accent1">
              <a:alpha val="90000"/>
              <a:hueOff val="0"/>
              <a:satOff val="0"/>
              <a:lumOff val="0"/>
              <a:alphaOff val="-32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0228"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Roboto" panose="02000000000000000000" pitchFamily="2" charset="0"/>
              <a:ea typeface="Roboto" panose="02000000000000000000" pitchFamily="2" charset="0"/>
              <a:cs typeface="Roboto" panose="02000000000000000000" pitchFamily="2" charset="0"/>
            </a:rPr>
            <a:t>Don’t think about how you might respond. </a:t>
          </a:r>
        </a:p>
      </dsp:txBody>
      <dsp:txXfrm>
        <a:off x="152768" y="3195378"/>
        <a:ext cx="3638874" cy="1137148"/>
      </dsp:txXfrm>
    </dsp:sp>
    <dsp:sp modelId="{92C772A0-C14D-41CB-AC22-0ADCA94FA29C}">
      <dsp:nvSpPr>
        <dsp:cNvPr id="0" name=""/>
        <dsp:cNvSpPr/>
      </dsp:nvSpPr>
      <dsp:spPr>
        <a:xfrm>
          <a:off x="1149" y="3031123"/>
          <a:ext cx="796003" cy="1194005"/>
        </a:xfrm>
        <a:prstGeom prst="rect">
          <a:avLst/>
        </a:prstGeom>
        <a:blipFill rotWithShape="1">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5350BF-FD0E-4553-8564-CC2D42A541A8}">
      <dsp:nvSpPr>
        <dsp:cNvPr id="0" name=""/>
        <dsp:cNvSpPr/>
      </dsp:nvSpPr>
      <dsp:spPr>
        <a:xfrm>
          <a:off x="4161917" y="3195378"/>
          <a:ext cx="3638874" cy="1137148"/>
        </a:xfrm>
        <a:prstGeom prst="rect">
          <a:avLst/>
        </a:prstGeom>
        <a:solidFill>
          <a:schemeClr val="lt1">
            <a:alpha val="40000"/>
            <a:hueOff val="0"/>
            <a:satOff val="0"/>
            <a:lumOff val="0"/>
            <a:alphaOff val="0"/>
          </a:schemeClr>
        </a:solidFill>
        <a:ln w="9525" cap="flat" cmpd="sng" algn="ctr">
          <a:solidFill>
            <a:schemeClr val="accent1">
              <a:alpha val="90000"/>
              <a:hueOff val="0"/>
              <a:satOff val="0"/>
              <a:lumOff val="0"/>
              <a:alphaOff val="-4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0228"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Roboto" panose="02000000000000000000" pitchFamily="2" charset="0"/>
              <a:ea typeface="Roboto" panose="02000000000000000000" pitchFamily="2" charset="0"/>
              <a:cs typeface="Roboto" panose="02000000000000000000" pitchFamily="2" charset="0"/>
            </a:rPr>
            <a:t>Focus on the person speaking—nod and make eye contact.</a:t>
          </a:r>
        </a:p>
      </dsp:txBody>
      <dsp:txXfrm>
        <a:off x="4161917" y="3195378"/>
        <a:ext cx="3638874" cy="1137148"/>
      </dsp:txXfrm>
    </dsp:sp>
    <dsp:sp modelId="{B4E78CC4-A599-43E4-9014-3AF3B02F8C5C}">
      <dsp:nvSpPr>
        <dsp:cNvPr id="0" name=""/>
        <dsp:cNvSpPr/>
      </dsp:nvSpPr>
      <dsp:spPr>
        <a:xfrm>
          <a:off x="4010298" y="3031123"/>
          <a:ext cx="796003" cy="1194005"/>
        </a:xfrm>
        <a:prstGeom prst="rect">
          <a:avLst/>
        </a:prstGeom>
        <a:blipFill rotWithShape="1">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7C3F95-4F4E-41B0-B606-BB89B98783D1}">
      <dsp:nvSpPr>
        <dsp:cNvPr id="0" name=""/>
        <dsp:cNvSpPr/>
      </dsp:nvSpPr>
      <dsp:spPr>
        <a:xfrm>
          <a:off x="138054" y="562326"/>
          <a:ext cx="3250114" cy="101566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7941"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Roboto" panose="02000000000000000000" pitchFamily="2" charset="0"/>
              <a:ea typeface="Roboto" panose="02000000000000000000" pitchFamily="2" charset="0"/>
              <a:cs typeface="Roboto" panose="02000000000000000000" pitchFamily="2" charset="0"/>
            </a:rPr>
            <a:t>Read the room </a:t>
          </a:r>
        </a:p>
      </dsp:txBody>
      <dsp:txXfrm>
        <a:off x="138054" y="562326"/>
        <a:ext cx="3250114" cy="1015660"/>
      </dsp:txXfrm>
    </dsp:sp>
    <dsp:sp modelId="{F332947C-AA32-4401-986B-87ED64F563BF}">
      <dsp:nvSpPr>
        <dsp:cNvPr id="0" name=""/>
        <dsp:cNvSpPr/>
      </dsp:nvSpPr>
      <dsp:spPr>
        <a:xfrm>
          <a:off x="2633" y="415620"/>
          <a:ext cx="710962" cy="1066443"/>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506EE8-563B-471A-BEDD-7B284AB5B7CD}">
      <dsp:nvSpPr>
        <dsp:cNvPr id="0" name=""/>
        <dsp:cNvSpPr/>
      </dsp:nvSpPr>
      <dsp:spPr>
        <a:xfrm>
          <a:off x="3743798" y="562326"/>
          <a:ext cx="3250114" cy="101566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7941"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Roboto" panose="02000000000000000000" pitchFamily="2" charset="0"/>
              <a:ea typeface="Roboto" panose="02000000000000000000" pitchFamily="2" charset="0"/>
              <a:cs typeface="Roboto" panose="02000000000000000000" pitchFamily="2" charset="0"/>
            </a:rPr>
            <a:t>Know when to stop or start talking </a:t>
          </a:r>
        </a:p>
      </dsp:txBody>
      <dsp:txXfrm>
        <a:off x="3743798" y="562326"/>
        <a:ext cx="3250114" cy="1015660"/>
      </dsp:txXfrm>
    </dsp:sp>
    <dsp:sp modelId="{E6696E5D-3BD4-4331-9A8D-97D440494E14}">
      <dsp:nvSpPr>
        <dsp:cNvPr id="0" name=""/>
        <dsp:cNvSpPr/>
      </dsp:nvSpPr>
      <dsp:spPr>
        <a:xfrm>
          <a:off x="3608376" y="415620"/>
          <a:ext cx="710962" cy="1066443"/>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3B135D27-5F87-4D4D-B37E-3822CE5B0882}">
      <dsp:nvSpPr>
        <dsp:cNvPr id="0" name=""/>
        <dsp:cNvSpPr/>
      </dsp:nvSpPr>
      <dsp:spPr>
        <a:xfrm>
          <a:off x="138054" y="1840930"/>
          <a:ext cx="3250114" cy="101566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7941"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Roboto" panose="02000000000000000000" pitchFamily="2" charset="0"/>
              <a:ea typeface="Roboto" panose="02000000000000000000" pitchFamily="2" charset="0"/>
              <a:cs typeface="Roboto" panose="02000000000000000000" pitchFamily="2" charset="0"/>
            </a:rPr>
            <a:t>Social cues </a:t>
          </a:r>
        </a:p>
      </dsp:txBody>
      <dsp:txXfrm>
        <a:off x="138054" y="1840930"/>
        <a:ext cx="3250114" cy="1015660"/>
      </dsp:txXfrm>
    </dsp:sp>
    <dsp:sp modelId="{EBFBAAB8-8161-4496-A9EE-C950C2ED70C0}">
      <dsp:nvSpPr>
        <dsp:cNvPr id="0" name=""/>
        <dsp:cNvSpPr/>
      </dsp:nvSpPr>
      <dsp:spPr>
        <a:xfrm>
          <a:off x="2633" y="1694224"/>
          <a:ext cx="710962" cy="1066443"/>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1262BB-EF66-47F4-9100-BCE6C035F7DE}">
      <dsp:nvSpPr>
        <dsp:cNvPr id="0" name=""/>
        <dsp:cNvSpPr/>
      </dsp:nvSpPr>
      <dsp:spPr>
        <a:xfrm>
          <a:off x="3743798" y="1840930"/>
          <a:ext cx="3250114" cy="101566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7941"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Roboto" panose="02000000000000000000" pitchFamily="2" charset="0"/>
              <a:ea typeface="Roboto" panose="02000000000000000000" pitchFamily="2" charset="0"/>
              <a:cs typeface="Roboto" panose="02000000000000000000" pitchFamily="2" charset="0"/>
            </a:rPr>
            <a:t>Consider the context</a:t>
          </a:r>
        </a:p>
      </dsp:txBody>
      <dsp:txXfrm>
        <a:off x="3743798" y="1840930"/>
        <a:ext cx="3250114" cy="1015660"/>
      </dsp:txXfrm>
    </dsp:sp>
    <dsp:sp modelId="{3EC8F65B-8290-43CB-9798-A57766010C61}">
      <dsp:nvSpPr>
        <dsp:cNvPr id="0" name=""/>
        <dsp:cNvSpPr/>
      </dsp:nvSpPr>
      <dsp:spPr>
        <a:xfrm>
          <a:off x="3608376" y="1694224"/>
          <a:ext cx="710962" cy="1066443"/>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E5A740-AABA-430F-9075-302002B88B9C}">
      <dsp:nvSpPr>
        <dsp:cNvPr id="0" name=""/>
        <dsp:cNvSpPr/>
      </dsp:nvSpPr>
      <dsp:spPr>
        <a:xfrm>
          <a:off x="0" y="3089166"/>
          <a:ext cx="3250114" cy="101566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7941"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Roboto" panose="02000000000000000000" pitchFamily="2" charset="0"/>
              <a:ea typeface="Roboto" panose="02000000000000000000" pitchFamily="2" charset="0"/>
              <a:cs typeface="Roboto" panose="02000000000000000000" pitchFamily="2" charset="0"/>
            </a:rPr>
            <a:t>  Group dynamics</a:t>
          </a:r>
        </a:p>
      </dsp:txBody>
      <dsp:txXfrm>
        <a:off x="0" y="3089166"/>
        <a:ext cx="3250114" cy="1015660"/>
      </dsp:txXfrm>
    </dsp:sp>
    <dsp:sp modelId="{04751EDD-BEFB-4309-82EF-D55905096102}">
      <dsp:nvSpPr>
        <dsp:cNvPr id="0" name=""/>
        <dsp:cNvSpPr/>
      </dsp:nvSpPr>
      <dsp:spPr>
        <a:xfrm>
          <a:off x="2633" y="2972828"/>
          <a:ext cx="710962" cy="1066443"/>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3246A3E3-12E3-49E8-A0AB-FA0F56E3EB65}">
      <dsp:nvSpPr>
        <dsp:cNvPr id="0" name=""/>
        <dsp:cNvSpPr/>
      </dsp:nvSpPr>
      <dsp:spPr>
        <a:xfrm>
          <a:off x="3743798" y="3119534"/>
          <a:ext cx="3250114" cy="101566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7941"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latin typeface="Roboto" panose="02000000000000000000" pitchFamily="2" charset="0"/>
              <a:ea typeface="Roboto" panose="02000000000000000000" pitchFamily="2" charset="0"/>
              <a:cs typeface="Roboto" panose="02000000000000000000" pitchFamily="2" charset="0"/>
            </a:rPr>
            <a:t>Listening ratio</a:t>
          </a:r>
          <a:endParaRPr lang="en-US" sz="2200" kern="1200" dirty="0">
            <a:latin typeface="Roboto" panose="02000000000000000000" pitchFamily="2" charset="0"/>
            <a:ea typeface="Roboto" panose="02000000000000000000" pitchFamily="2" charset="0"/>
            <a:cs typeface="Roboto" panose="02000000000000000000" pitchFamily="2" charset="0"/>
          </a:endParaRPr>
        </a:p>
      </dsp:txBody>
      <dsp:txXfrm>
        <a:off x="3743798" y="3119534"/>
        <a:ext cx="3250114" cy="1015660"/>
      </dsp:txXfrm>
    </dsp:sp>
    <dsp:sp modelId="{6324FC91-B723-48D4-B7AA-D169B93DDA39}">
      <dsp:nvSpPr>
        <dsp:cNvPr id="0" name=""/>
        <dsp:cNvSpPr/>
      </dsp:nvSpPr>
      <dsp:spPr>
        <a:xfrm>
          <a:off x="3608376" y="2972828"/>
          <a:ext cx="710962" cy="1066443"/>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03F1D3-B9E6-44AD-95A5-236FA0363105}">
      <dsp:nvSpPr>
        <dsp:cNvPr id="0" name=""/>
        <dsp:cNvSpPr/>
      </dsp:nvSpPr>
      <dsp:spPr>
        <a:xfrm rot="5400000">
          <a:off x="4757438" y="-1969972"/>
          <a:ext cx="1058391"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FontTx/>
            <a:buNone/>
          </a:pPr>
          <a:r>
            <a:rPr lang="en-US" sz="2000" b="1" kern="1200" dirty="0">
              <a:latin typeface="Roboto" panose="02000000000000000000" pitchFamily="2" charset="0"/>
              <a:ea typeface="Roboto" panose="02000000000000000000" pitchFamily="2" charset="0"/>
              <a:cs typeface="Roboto" panose="02000000000000000000" pitchFamily="2" charset="0"/>
            </a:rPr>
            <a:t>Notice</a:t>
          </a:r>
          <a:r>
            <a:rPr lang="en-US" sz="2000" kern="1200" dirty="0">
              <a:latin typeface="Roboto" panose="02000000000000000000" pitchFamily="2" charset="0"/>
              <a:ea typeface="Roboto" panose="02000000000000000000" pitchFamily="2" charset="0"/>
              <a:cs typeface="Roboto" panose="02000000000000000000" pitchFamily="2" charset="0"/>
            </a:rPr>
            <a:t> your own body language and tone of voice.  Model the calm response you want from the other person.</a:t>
          </a:r>
        </a:p>
      </dsp:txBody>
      <dsp:txXfrm rot="-5400000">
        <a:off x="2653162" y="185970"/>
        <a:ext cx="5215278" cy="955059"/>
      </dsp:txXfrm>
    </dsp:sp>
    <dsp:sp modelId="{E8653BF6-4F76-49EB-B7D8-5FC0096F9BAD}">
      <dsp:nvSpPr>
        <dsp:cNvPr id="0" name=""/>
        <dsp:cNvSpPr/>
      </dsp:nvSpPr>
      <dsp:spPr>
        <a:xfrm>
          <a:off x="309493" y="2004"/>
          <a:ext cx="2343668" cy="1322989"/>
        </a:xfrm>
        <a:prstGeom prst="can">
          <a:avLst/>
        </a:prstGeom>
        <a:no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t" anchorCtr="0">
          <a:noAutofit/>
        </a:bodyPr>
        <a:lstStyle/>
        <a:p>
          <a:pPr marL="0" lvl="0" indent="0" algn="ctr" defTabSz="1778000">
            <a:lnSpc>
              <a:spcPct val="90000"/>
            </a:lnSpc>
            <a:spcBef>
              <a:spcPct val="0"/>
            </a:spcBef>
            <a:spcAft>
              <a:spcPct val="35000"/>
            </a:spcAft>
            <a:buNone/>
          </a:pPr>
          <a:r>
            <a:rPr lang="en-US" sz="4000" kern="1200" dirty="0">
              <a:solidFill>
                <a:schemeClr val="accent1"/>
              </a:solidFill>
              <a:latin typeface="Roboto" panose="02000000000000000000" pitchFamily="2" charset="0"/>
              <a:ea typeface="Roboto" panose="02000000000000000000" pitchFamily="2" charset="0"/>
              <a:cs typeface="Roboto" panose="02000000000000000000" pitchFamily="2" charset="0"/>
            </a:rPr>
            <a:t>N</a:t>
          </a:r>
          <a:r>
            <a:rPr lang="en-US" sz="3800" kern="1200" dirty="0">
              <a:solidFill>
                <a:schemeClr val="accent1"/>
              </a:solidFill>
              <a:latin typeface="Roboto" panose="02000000000000000000" pitchFamily="2" charset="0"/>
              <a:ea typeface="Roboto" panose="02000000000000000000" pitchFamily="2" charset="0"/>
              <a:cs typeface="Roboto" panose="02000000000000000000" pitchFamily="2" charset="0"/>
            </a:rPr>
            <a:t>          </a:t>
          </a:r>
          <a:r>
            <a:rPr lang="en-US" sz="2400" kern="1200" dirty="0">
              <a:solidFill>
                <a:schemeClr val="accent1"/>
              </a:solidFill>
              <a:latin typeface="Roboto" panose="02000000000000000000" pitchFamily="2" charset="0"/>
              <a:ea typeface="Roboto" panose="02000000000000000000" pitchFamily="2" charset="0"/>
              <a:cs typeface="Roboto" panose="02000000000000000000" pitchFamily="2" charset="0"/>
            </a:rPr>
            <a:t>Notice</a:t>
          </a:r>
          <a:endParaRPr lang="en-US" sz="3800" kern="1200" dirty="0">
            <a:solidFill>
              <a:schemeClr val="accent1"/>
            </a:solidFill>
            <a:latin typeface="Roboto" panose="02000000000000000000" pitchFamily="2" charset="0"/>
            <a:ea typeface="Roboto" panose="02000000000000000000" pitchFamily="2" charset="0"/>
            <a:cs typeface="Roboto" panose="02000000000000000000" pitchFamily="2" charset="0"/>
          </a:endParaRPr>
        </a:p>
      </dsp:txBody>
      <dsp:txXfrm>
        <a:off x="309493" y="332751"/>
        <a:ext cx="2343668" cy="826868"/>
      </dsp:txXfrm>
    </dsp:sp>
    <dsp:sp modelId="{089EEF45-22BA-42F1-BBCC-2F25245B29EB}">
      <dsp:nvSpPr>
        <dsp:cNvPr id="0" name=""/>
        <dsp:cNvSpPr/>
      </dsp:nvSpPr>
      <dsp:spPr>
        <a:xfrm rot="5400000">
          <a:off x="4757438" y="-580834"/>
          <a:ext cx="1058391"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FontTx/>
            <a:buNone/>
          </a:pPr>
          <a:r>
            <a:rPr lang="en-US" sz="2000" b="1" kern="1200" dirty="0">
              <a:latin typeface="Roboto" panose="02000000000000000000" pitchFamily="2" charset="0"/>
              <a:ea typeface="Roboto" panose="02000000000000000000" pitchFamily="2" charset="0"/>
              <a:cs typeface="Roboto" panose="02000000000000000000" pitchFamily="2" charset="0"/>
            </a:rPr>
            <a:t>Offer </a:t>
          </a:r>
          <a:r>
            <a:rPr lang="en-US" sz="2000" kern="1200" dirty="0">
              <a:latin typeface="Roboto" panose="02000000000000000000" pitchFamily="2" charset="0"/>
              <a:ea typeface="Roboto" panose="02000000000000000000" pitchFamily="2" charset="0"/>
              <a:cs typeface="Roboto" panose="02000000000000000000" pitchFamily="2" charset="0"/>
            </a:rPr>
            <a:t>reflective comments that show you are listening to what they say and how they feel.</a:t>
          </a:r>
        </a:p>
      </dsp:txBody>
      <dsp:txXfrm rot="-5400000">
        <a:off x="2653162" y="1575108"/>
        <a:ext cx="5215278" cy="955059"/>
      </dsp:txXfrm>
    </dsp:sp>
    <dsp:sp modelId="{19385A69-AFCF-47D8-B229-31529DC8CBB3}">
      <dsp:nvSpPr>
        <dsp:cNvPr id="0" name=""/>
        <dsp:cNvSpPr/>
      </dsp:nvSpPr>
      <dsp:spPr>
        <a:xfrm>
          <a:off x="309493" y="1391142"/>
          <a:ext cx="2343668" cy="1322989"/>
        </a:xfrm>
        <a:prstGeom prst="can">
          <a:avLst/>
        </a:prstGeom>
        <a:no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t" anchorCtr="0">
          <a:noAutofit/>
        </a:bodyPr>
        <a:lstStyle/>
        <a:p>
          <a:pPr marL="0" lvl="0" indent="0" algn="ctr" defTabSz="1778000">
            <a:lnSpc>
              <a:spcPct val="90000"/>
            </a:lnSpc>
            <a:spcBef>
              <a:spcPct val="0"/>
            </a:spcBef>
            <a:spcAft>
              <a:spcPct val="35000"/>
            </a:spcAft>
            <a:buNone/>
          </a:pPr>
          <a:r>
            <a:rPr lang="en-US" sz="4000" kern="1200">
              <a:solidFill>
                <a:schemeClr val="accent1"/>
              </a:solidFill>
              <a:latin typeface="Roboto" panose="02000000000000000000" pitchFamily="2" charset="0"/>
              <a:ea typeface="Roboto" panose="02000000000000000000" pitchFamily="2" charset="0"/>
              <a:cs typeface="Roboto" panose="02000000000000000000" pitchFamily="2" charset="0"/>
            </a:rPr>
            <a:t>O</a:t>
          </a:r>
          <a:r>
            <a:rPr lang="en-US" sz="3800" kern="1200">
              <a:solidFill>
                <a:schemeClr val="accent1"/>
              </a:solidFill>
              <a:latin typeface="Roboto" panose="02000000000000000000" pitchFamily="2" charset="0"/>
              <a:ea typeface="Roboto" panose="02000000000000000000" pitchFamily="2" charset="0"/>
              <a:cs typeface="Roboto" panose="02000000000000000000" pitchFamily="2" charset="0"/>
            </a:rPr>
            <a:t>            </a:t>
          </a:r>
          <a:r>
            <a:rPr lang="en-US" sz="2400" kern="1200">
              <a:solidFill>
                <a:schemeClr val="accent1"/>
              </a:solidFill>
              <a:latin typeface="Roboto" panose="02000000000000000000" pitchFamily="2" charset="0"/>
              <a:ea typeface="Roboto" panose="02000000000000000000" pitchFamily="2" charset="0"/>
              <a:cs typeface="Roboto" panose="02000000000000000000" pitchFamily="2" charset="0"/>
            </a:rPr>
            <a:t>Offer</a:t>
          </a:r>
          <a:endParaRPr lang="en-US" sz="3800" kern="1200">
            <a:solidFill>
              <a:schemeClr val="accent1"/>
            </a:solidFill>
            <a:latin typeface="Roboto" panose="02000000000000000000" pitchFamily="2" charset="0"/>
            <a:ea typeface="Roboto" panose="02000000000000000000" pitchFamily="2" charset="0"/>
            <a:cs typeface="Roboto" panose="02000000000000000000" pitchFamily="2" charset="0"/>
          </a:endParaRPr>
        </a:p>
      </dsp:txBody>
      <dsp:txXfrm>
        <a:off x="309493" y="1721889"/>
        <a:ext cx="2343668" cy="826868"/>
      </dsp:txXfrm>
    </dsp:sp>
    <dsp:sp modelId="{A3251F84-1BB2-4244-B5DA-23201126848C}">
      <dsp:nvSpPr>
        <dsp:cNvPr id="0" name=""/>
        <dsp:cNvSpPr/>
      </dsp:nvSpPr>
      <dsp:spPr>
        <a:xfrm rot="5400000">
          <a:off x="4757438" y="808303"/>
          <a:ext cx="1058391"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FontTx/>
            <a:buNone/>
          </a:pPr>
          <a:r>
            <a:rPr lang="en-US" sz="2000" b="1" kern="1200" dirty="0">
              <a:latin typeface="Roboto" panose="02000000000000000000" pitchFamily="2" charset="0"/>
              <a:ea typeface="Roboto" panose="02000000000000000000" pitchFamily="2" charset="0"/>
              <a:cs typeface="Roboto" panose="02000000000000000000" pitchFamily="2" charset="0"/>
            </a:rPr>
            <a:t>Wait </a:t>
          </a:r>
          <a:r>
            <a:rPr lang="en-US" sz="2000" kern="1200" dirty="0">
              <a:latin typeface="Roboto" panose="02000000000000000000" pitchFamily="2" charset="0"/>
              <a:ea typeface="Roboto" panose="02000000000000000000" pitchFamily="2" charset="0"/>
              <a:cs typeface="Roboto" panose="02000000000000000000" pitchFamily="2" charset="0"/>
            </a:rPr>
            <a:t>for the other person to explain their position and release the emotion (within reason) before responding with solutions.</a:t>
          </a:r>
        </a:p>
      </dsp:txBody>
      <dsp:txXfrm rot="-5400000">
        <a:off x="2653162" y="2964245"/>
        <a:ext cx="5215278" cy="955059"/>
      </dsp:txXfrm>
    </dsp:sp>
    <dsp:sp modelId="{718F4A05-FDFF-425F-9A44-30D192F81E47}">
      <dsp:nvSpPr>
        <dsp:cNvPr id="0" name=""/>
        <dsp:cNvSpPr/>
      </dsp:nvSpPr>
      <dsp:spPr>
        <a:xfrm>
          <a:off x="274890" y="2782285"/>
          <a:ext cx="2343668" cy="1322989"/>
        </a:xfrm>
        <a:prstGeom prst="can">
          <a:avLst/>
        </a:prstGeom>
        <a:no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t" anchorCtr="0">
          <a:noAutofit/>
        </a:bodyPr>
        <a:lstStyle/>
        <a:p>
          <a:pPr marL="0" lvl="0" indent="0" algn="ctr" defTabSz="1778000">
            <a:lnSpc>
              <a:spcPct val="90000"/>
            </a:lnSpc>
            <a:spcBef>
              <a:spcPct val="0"/>
            </a:spcBef>
            <a:spcAft>
              <a:spcPct val="35000"/>
            </a:spcAft>
            <a:buNone/>
          </a:pPr>
          <a:r>
            <a:rPr lang="en-US" sz="4000" kern="1200">
              <a:solidFill>
                <a:schemeClr val="accent1"/>
              </a:solidFill>
              <a:latin typeface="Roboto" panose="02000000000000000000" pitchFamily="2" charset="0"/>
              <a:ea typeface="Roboto" panose="02000000000000000000" pitchFamily="2" charset="0"/>
              <a:cs typeface="Roboto" panose="02000000000000000000" pitchFamily="2" charset="0"/>
            </a:rPr>
            <a:t>W </a:t>
          </a:r>
          <a:r>
            <a:rPr lang="en-US" sz="3800" kern="1200">
              <a:solidFill>
                <a:schemeClr val="accent1"/>
              </a:solidFill>
              <a:latin typeface="Roboto" panose="02000000000000000000" pitchFamily="2" charset="0"/>
              <a:ea typeface="Roboto" panose="02000000000000000000" pitchFamily="2" charset="0"/>
              <a:cs typeface="Roboto" panose="02000000000000000000" pitchFamily="2" charset="0"/>
            </a:rPr>
            <a:t>            </a:t>
          </a:r>
          <a:r>
            <a:rPr lang="en-US" sz="2400" kern="1200">
              <a:solidFill>
                <a:schemeClr val="accent1"/>
              </a:solidFill>
              <a:latin typeface="Roboto" panose="02000000000000000000" pitchFamily="2" charset="0"/>
              <a:ea typeface="Roboto" panose="02000000000000000000" pitchFamily="2" charset="0"/>
              <a:cs typeface="Roboto" panose="02000000000000000000" pitchFamily="2" charset="0"/>
            </a:rPr>
            <a:t>Wait</a:t>
          </a:r>
          <a:endParaRPr lang="en-US" sz="3800" kern="1200">
            <a:solidFill>
              <a:schemeClr val="accent1"/>
            </a:solidFill>
            <a:latin typeface="Roboto" panose="02000000000000000000" pitchFamily="2" charset="0"/>
            <a:ea typeface="Roboto" panose="02000000000000000000" pitchFamily="2" charset="0"/>
            <a:cs typeface="Roboto" panose="02000000000000000000" pitchFamily="2" charset="0"/>
          </a:endParaRPr>
        </a:p>
      </dsp:txBody>
      <dsp:txXfrm>
        <a:off x="274890" y="3113032"/>
        <a:ext cx="2343668" cy="82686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93321-D76F-4F95-9291-96759F206A2B}">
      <dsp:nvSpPr>
        <dsp:cNvPr id="0" name=""/>
        <dsp:cNvSpPr/>
      </dsp:nvSpPr>
      <dsp:spPr>
        <a:xfrm>
          <a:off x="4097857" y="852836"/>
          <a:ext cx="657841" cy="91440"/>
        </a:xfrm>
        <a:custGeom>
          <a:avLst/>
          <a:gdLst/>
          <a:ahLst/>
          <a:cxnLst/>
          <a:rect l="0" t="0" r="0" b="0"/>
          <a:pathLst>
            <a:path>
              <a:moveTo>
                <a:pt x="0" y="45720"/>
              </a:moveTo>
              <a:lnTo>
                <a:pt x="657841" y="45720"/>
              </a:lnTo>
            </a:path>
          </a:pathLst>
        </a:custGeom>
        <a:noFill/>
        <a:ln w="2857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US" sz="1000" kern="1200">
            <a:latin typeface="Roboto" panose="02000000000000000000" pitchFamily="2" charset="0"/>
            <a:ea typeface="Roboto" panose="02000000000000000000" pitchFamily="2" charset="0"/>
            <a:cs typeface="Roboto" panose="02000000000000000000" pitchFamily="2" charset="0"/>
          </a:endParaRPr>
        </a:p>
      </dsp:txBody>
      <dsp:txXfrm>
        <a:off x="4409567" y="895113"/>
        <a:ext cx="34422" cy="6884"/>
      </dsp:txXfrm>
    </dsp:sp>
    <dsp:sp modelId="{E6EBA2CD-E8E6-4372-86C3-4243E6F32A89}">
      <dsp:nvSpPr>
        <dsp:cNvPr id="0" name=""/>
        <dsp:cNvSpPr/>
      </dsp:nvSpPr>
      <dsp:spPr>
        <a:xfrm>
          <a:off x="1106434" y="589"/>
          <a:ext cx="2993223" cy="179593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“I want to hear this and I’m having trouble understanding. </a:t>
          </a:r>
        </a:p>
      </dsp:txBody>
      <dsp:txXfrm>
        <a:off x="1106434" y="589"/>
        <a:ext cx="2993223" cy="1795934"/>
      </dsp:txXfrm>
    </dsp:sp>
    <dsp:sp modelId="{FB601079-36D5-4754-9BEC-01926DD55E20}">
      <dsp:nvSpPr>
        <dsp:cNvPr id="0" name=""/>
        <dsp:cNvSpPr/>
      </dsp:nvSpPr>
      <dsp:spPr>
        <a:xfrm>
          <a:off x="4468019" y="1794723"/>
          <a:ext cx="1816692" cy="657841"/>
        </a:xfrm>
        <a:custGeom>
          <a:avLst/>
          <a:gdLst/>
          <a:ahLst/>
          <a:cxnLst/>
          <a:rect l="0" t="0" r="0" b="0"/>
          <a:pathLst>
            <a:path>
              <a:moveTo>
                <a:pt x="1816692" y="0"/>
              </a:moveTo>
              <a:lnTo>
                <a:pt x="1816692" y="346020"/>
              </a:lnTo>
              <a:lnTo>
                <a:pt x="0" y="346020"/>
              </a:lnTo>
              <a:lnTo>
                <a:pt x="0" y="657841"/>
              </a:lnTo>
            </a:path>
          </a:pathLst>
        </a:custGeom>
        <a:noFill/>
        <a:ln w="2857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US" sz="1000" kern="1200">
            <a:latin typeface="Roboto" panose="02000000000000000000" pitchFamily="2" charset="0"/>
            <a:ea typeface="Roboto" panose="02000000000000000000" pitchFamily="2" charset="0"/>
            <a:cs typeface="Roboto" panose="02000000000000000000" pitchFamily="2" charset="0"/>
          </a:endParaRPr>
        </a:p>
      </dsp:txBody>
      <dsp:txXfrm>
        <a:off x="5327796" y="2120201"/>
        <a:ext cx="97138" cy="6884"/>
      </dsp:txXfrm>
    </dsp:sp>
    <dsp:sp modelId="{A8E0534D-A5EC-45B4-BC10-24E03BA9C81A}">
      <dsp:nvSpPr>
        <dsp:cNvPr id="0" name=""/>
        <dsp:cNvSpPr/>
      </dsp:nvSpPr>
      <dsp:spPr>
        <a:xfrm>
          <a:off x="4788099" y="589"/>
          <a:ext cx="2993223" cy="179593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Roboto" panose="02000000000000000000" pitchFamily="2" charset="0"/>
              <a:ea typeface="Roboto" panose="02000000000000000000" pitchFamily="2" charset="0"/>
              <a:cs typeface="Roboto" panose="02000000000000000000" pitchFamily="2" charset="0"/>
            </a:rPr>
            <a:t>I see that you’re  </a:t>
          </a:r>
          <a:r>
            <a:rPr lang="en-US" sz="2400" u="sng" kern="1200">
              <a:latin typeface="Roboto" panose="02000000000000000000" pitchFamily="2" charset="0"/>
              <a:ea typeface="Roboto" panose="02000000000000000000" pitchFamily="2" charset="0"/>
              <a:cs typeface="Roboto" panose="02000000000000000000" pitchFamily="2" charset="0"/>
            </a:rPr>
            <a:t>   (</a:t>
          </a:r>
          <a:r>
            <a:rPr lang="en-US" sz="2400" i="1" u="sng" kern="1200">
              <a:latin typeface="Roboto" panose="02000000000000000000" pitchFamily="2" charset="0"/>
              <a:ea typeface="Roboto" panose="02000000000000000000" pitchFamily="2" charset="0"/>
              <a:cs typeface="Roboto" panose="02000000000000000000" pitchFamily="2" charset="0"/>
            </a:rPr>
            <a:t>insert demeanor</a:t>
          </a:r>
          <a:r>
            <a:rPr lang="en-US" sz="2400" u="sng" kern="1200">
              <a:latin typeface="Roboto" panose="02000000000000000000" pitchFamily="2" charset="0"/>
              <a:ea typeface="Roboto" panose="02000000000000000000" pitchFamily="2" charset="0"/>
              <a:cs typeface="Roboto" panose="02000000000000000000" pitchFamily="2" charset="0"/>
            </a:rPr>
            <a:t>)</a:t>
          </a:r>
          <a:r>
            <a:rPr lang="en-US" sz="2400" kern="1200">
              <a:latin typeface="Roboto" panose="02000000000000000000" pitchFamily="2" charset="0"/>
              <a:ea typeface="Roboto" panose="02000000000000000000" pitchFamily="2" charset="0"/>
              <a:cs typeface="Roboto" panose="02000000000000000000" pitchFamily="2" charset="0"/>
            </a:rPr>
            <a:t>. </a:t>
          </a:r>
        </a:p>
      </dsp:txBody>
      <dsp:txXfrm>
        <a:off x="4788099" y="589"/>
        <a:ext cx="2993223" cy="1795934"/>
      </dsp:txXfrm>
    </dsp:sp>
    <dsp:sp modelId="{CB7234B4-A6E9-4DDB-B403-46B93B50DBE6}">
      <dsp:nvSpPr>
        <dsp:cNvPr id="0" name=""/>
        <dsp:cNvSpPr/>
      </dsp:nvSpPr>
      <dsp:spPr>
        <a:xfrm>
          <a:off x="1106434" y="2484964"/>
          <a:ext cx="6723169" cy="179593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Roboto" panose="02000000000000000000" pitchFamily="2" charset="0"/>
              <a:ea typeface="Roboto" panose="02000000000000000000" pitchFamily="2" charset="0"/>
              <a:cs typeface="Roboto" panose="02000000000000000000" pitchFamily="2" charset="0"/>
            </a:rPr>
            <a:t>Let’s start over so I know how to help.” </a:t>
          </a:r>
        </a:p>
      </dsp:txBody>
      <dsp:txXfrm>
        <a:off x="1106434" y="2484964"/>
        <a:ext cx="6723169" cy="17959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0EBE5-9C83-4FEF-A3B0-58334B2EFCBB}">
      <dsp:nvSpPr>
        <dsp:cNvPr id="0" name=""/>
        <dsp:cNvSpPr/>
      </dsp:nvSpPr>
      <dsp:spPr>
        <a:xfrm>
          <a:off x="1335806" y="380066"/>
          <a:ext cx="2843199" cy="88849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1811"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Set the vision</a:t>
          </a:r>
        </a:p>
      </dsp:txBody>
      <dsp:txXfrm>
        <a:off x="1335806" y="380066"/>
        <a:ext cx="2843199" cy="888499"/>
      </dsp:txXfrm>
    </dsp:sp>
    <dsp:sp modelId="{1FB71AD0-13A3-47B3-B349-6F50D3A2FE4B}">
      <dsp:nvSpPr>
        <dsp:cNvPr id="0" name=""/>
        <dsp:cNvSpPr/>
      </dsp:nvSpPr>
      <dsp:spPr>
        <a:xfrm>
          <a:off x="1217339" y="251727"/>
          <a:ext cx="621949" cy="932924"/>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0E9D095B-DE6E-4A66-A899-88E83B61EB2D}">
      <dsp:nvSpPr>
        <dsp:cNvPr id="0" name=""/>
        <dsp:cNvSpPr/>
      </dsp:nvSpPr>
      <dsp:spPr>
        <a:xfrm>
          <a:off x="1335806" y="1498589"/>
          <a:ext cx="2843199" cy="88849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1811"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Influence and inspire</a:t>
          </a:r>
        </a:p>
      </dsp:txBody>
      <dsp:txXfrm>
        <a:off x="1335806" y="1498589"/>
        <a:ext cx="2843199" cy="888499"/>
      </dsp:txXfrm>
    </dsp:sp>
    <dsp:sp modelId="{D17303E7-09DB-4470-BD4A-DA7ECFE04098}">
      <dsp:nvSpPr>
        <dsp:cNvPr id="0" name=""/>
        <dsp:cNvSpPr/>
      </dsp:nvSpPr>
      <dsp:spPr>
        <a:xfrm>
          <a:off x="1217339" y="1370250"/>
          <a:ext cx="621949" cy="932924"/>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94C9D30B-C684-4AE2-BC6D-6073443117F2}">
      <dsp:nvSpPr>
        <dsp:cNvPr id="0" name=""/>
        <dsp:cNvSpPr/>
      </dsp:nvSpPr>
      <dsp:spPr>
        <a:xfrm>
          <a:off x="1335806" y="2617111"/>
          <a:ext cx="2843199" cy="88849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1811"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Drive change and set the culture</a:t>
          </a:r>
        </a:p>
      </dsp:txBody>
      <dsp:txXfrm>
        <a:off x="1335806" y="2617111"/>
        <a:ext cx="2843199" cy="888499"/>
      </dsp:txXfrm>
    </dsp:sp>
    <dsp:sp modelId="{62730BC8-F075-4826-A7A8-70BE9149B991}">
      <dsp:nvSpPr>
        <dsp:cNvPr id="0" name=""/>
        <dsp:cNvSpPr/>
      </dsp:nvSpPr>
      <dsp:spPr>
        <a:xfrm>
          <a:off x="1217339" y="2488772"/>
          <a:ext cx="621949" cy="932924"/>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60EAD896-5DB2-4246-B6C0-BDB64F7E5273}">
      <dsp:nvSpPr>
        <dsp:cNvPr id="0" name=""/>
        <dsp:cNvSpPr/>
      </dsp:nvSpPr>
      <dsp:spPr>
        <a:xfrm>
          <a:off x="1335806" y="3735634"/>
          <a:ext cx="2843199" cy="88849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1811"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Proactive and forward thinking</a:t>
          </a:r>
        </a:p>
      </dsp:txBody>
      <dsp:txXfrm>
        <a:off x="1335806" y="3735634"/>
        <a:ext cx="2843199" cy="888499"/>
      </dsp:txXfrm>
    </dsp:sp>
    <dsp:sp modelId="{6BFE8479-E2BB-46D0-B68A-E244650163B5}">
      <dsp:nvSpPr>
        <dsp:cNvPr id="0" name=""/>
        <dsp:cNvSpPr/>
      </dsp:nvSpPr>
      <dsp:spPr>
        <a:xfrm>
          <a:off x="1217339" y="3607295"/>
          <a:ext cx="621949" cy="932924"/>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321874-A4D6-4ECC-8719-39E6C17FC7D4}">
      <dsp:nvSpPr>
        <dsp:cNvPr id="0" name=""/>
        <dsp:cNvSpPr/>
      </dsp:nvSpPr>
      <dsp:spPr>
        <a:xfrm>
          <a:off x="3806" y="1505701"/>
          <a:ext cx="1964210" cy="162006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a:latin typeface="Roboto" panose="02000000000000000000" pitchFamily="2" charset="0"/>
              <a:ea typeface="Roboto" panose="02000000000000000000" pitchFamily="2" charset="0"/>
              <a:cs typeface="Roboto" panose="02000000000000000000" pitchFamily="2" charset="0"/>
            </a:rPr>
            <a:t>Natural</a:t>
          </a:r>
        </a:p>
        <a:p>
          <a:pPr marL="171450" lvl="1" indent="-171450" algn="l" defTabSz="844550">
            <a:lnSpc>
              <a:spcPct val="90000"/>
            </a:lnSpc>
            <a:spcBef>
              <a:spcPct val="0"/>
            </a:spcBef>
            <a:spcAft>
              <a:spcPct val="15000"/>
            </a:spcAft>
            <a:buChar char="•"/>
          </a:pPr>
          <a:r>
            <a:rPr lang="en-US" sz="1900" kern="1200">
              <a:latin typeface="Roboto" panose="02000000000000000000" pitchFamily="2" charset="0"/>
              <a:ea typeface="Roboto" panose="02000000000000000000" pitchFamily="2" charset="0"/>
              <a:cs typeface="Roboto" panose="02000000000000000000" pitchFamily="2" charset="0"/>
            </a:rPr>
            <a:t>Opportunity for improvement</a:t>
          </a:r>
        </a:p>
      </dsp:txBody>
      <dsp:txXfrm>
        <a:off x="41088" y="1542983"/>
        <a:ext cx="1889646" cy="1198342"/>
      </dsp:txXfrm>
    </dsp:sp>
    <dsp:sp modelId="{9D97F186-BA29-443E-B27C-BB815D5B556C}">
      <dsp:nvSpPr>
        <dsp:cNvPr id="0" name=""/>
        <dsp:cNvSpPr/>
      </dsp:nvSpPr>
      <dsp:spPr>
        <a:xfrm>
          <a:off x="1129850" y="1971314"/>
          <a:ext cx="2048323" cy="2048323"/>
        </a:xfrm>
        <a:prstGeom prst="leftCircularArrow">
          <a:avLst>
            <a:gd name="adj1" fmla="val 2583"/>
            <a:gd name="adj2" fmla="val 313661"/>
            <a:gd name="adj3" fmla="val 2089172"/>
            <a:gd name="adj4" fmla="val 9024489"/>
            <a:gd name="adj5" fmla="val 3014"/>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6747FF6-D884-4EB9-B7B1-D435F6314D87}">
      <dsp:nvSpPr>
        <dsp:cNvPr id="0" name=""/>
        <dsp:cNvSpPr/>
      </dsp:nvSpPr>
      <dsp:spPr>
        <a:xfrm>
          <a:off x="440297" y="2778607"/>
          <a:ext cx="1745964" cy="694312"/>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a:latin typeface="Roboto" panose="02000000000000000000" pitchFamily="2" charset="0"/>
              <a:ea typeface="Roboto" panose="02000000000000000000" pitchFamily="2" charset="0"/>
              <a:cs typeface="Roboto" panose="02000000000000000000" pitchFamily="2" charset="0"/>
            </a:rPr>
            <a:t>Resistance</a:t>
          </a:r>
        </a:p>
      </dsp:txBody>
      <dsp:txXfrm>
        <a:off x="460633" y="2798943"/>
        <a:ext cx="1705292" cy="653640"/>
      </dsp:txXfrm>
    </dsp:sp>
    <dsp:sp modelId="{85179074-E431-438F-8465-5874D3C83341}">
      <dsp:nvSpPr>
        <dsp:cNvPr id="0" name=""/>
        <dsp:cNvSpPr/>
      </dsp:nvSpPr>
      <dsp:spPr>
        <a:xfrm>
          <a:off x="2438217" y="1505701"/>
          <a:ext cx="1964210" cy="162006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a:latin typeface="Roboto" panose="02000000000000000000" pitchFamily="2" charset="0"/>
              <a:ea typeface="Roboto" panose="02000000000000000000" pitchFamily="2" charset="0"/>
              <a:cs typeface="Roboto" panose="02000000000000000000" pitchFamily="2" charset="0"/>
            </a:rPr>
            <a:t>Learned</a:t>
          </a:r>
        </a:p>
        <a:p>
          <a:pPr marL="171450" lvl="1" indent="-171450" algn="l" defTabSz="844550">
            <a:lnSpc>
              <a:spcPct val="90000"/>
            </a:lnSpc>
            <a:spcBef>
              <a:spcPct val="0"/>
            </a:spcBef>
            <a:spcAft>
              <a:spcPct val="15000"/>
            </a:spcAft>
            <a:buChar char="•"/>
          </a:pPr>
          <a:r>
            <a:rPr lang="en-US" sz="1900" kern="1200">
              <a:latin typeface="Roboto" panose="02000000000000000000" pitchFamily="2" charset="0"/>
              <a:ea typeface="Roboto" panose="02000000000000000000" pitchFamily="2" charset="0"/>
              <a:cs typeface="Roboto" panose="02000000000000000000" pitchFamily="2" charset="0"/>
            </a:rPr>
            <a:t>Self-preservation</a:t>
          </a:r>
        </a:p>
      </dsp:txBody>
      <dsp:txXfrm>
        <a:off x="2475499" y="1890139"/>
        <a:ext cx="1889646" cy="1198342"/>
      </dsp:txXfrm>
    </dsp:sp>
    <dsp:sp modelId="{443F9A0E-1C73-4547-9B80-57204AEB010C}">
      <dsp:nvSpPr>
        <dsp:cNvPr id="0" name=""/>
        <dsp:cNvSpPr/>
      </dsp:nvSpPr>
      <dsp:spPr>
        <a:xfrm rot="497902">
          <a:off x="3697773" y="631126"/>
          <a:ext cx="2157186" cy="2299306"/>
        </a:xfrm>
        <a:prstGeom prst="circularArrow">
          <a:avLst>
            <a:gd name="adj1" fmla="val 2301"/>
            <a:gd name="adj2" fmla="val 277606"/>
            <a:gd name="adj3" fmla="val 19546883"/>
            <a:gd name="adj4" fmla="val 12575511"/>
            <a:gd name="adj5" fmla="val 2685"/>
          </a:avLst>
        </a:prstGeom>
        <a:solidFill>
          <a:schemeClr val="accent1">
            <a:tint val="60000"/>
            <a:hueOff val="0"/>
            <a:satOff val="0"/>
            <a:lumOff val="0"/>
            <a:alphaOff val="0"/>
          </a:schemeClr>
        </a:solidFill>
        <a:ln w="19050">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72F4670-97C0-484D-B45F-F5F315C08733}">
      <dsp:nvSpPr>
        <dsp:cNvPr id="0" name=""/>
        <dsp:cNvSpPr/>
      </dsp:nvSpPr>
      <dsp:spPr>
        <a:xfrm>
          <a:off x="2874709" y="1158544"/>
          <a:ext cx="1745964" cy="694312"/>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a:latin typeface="Roboto" panose="02000000000000000000" pitchFamily="2" charset="0"/>
              <a:ea typeface="Roboto" panose="02000000000000000000" pitchFamily="2" charset="0"/>
              <a:cs typeface="Roboto" panose="02000000000000000000" pitchFamily="2" charset="0"/>
            </a:rPr>
            <a:t>Resilience </a:t>
          </a:r>
        </a:p>
      </dsp:txBody>
      <dsp:txXfrm>
        <a:off x="2895045" y="1178880"/>
        <a:ext cx="1705292" cy="653640"/>
      </dsp:txXfrm>
    </dsp:sp>
    <dsp:sp modelId="{D5A875BC-BDC2-4815-9AC4-C54E2FE34E0B}">
      <dsp:nvSpPr>
        <dsp:cNvPr id="0" name=""/>
        <dsp:cNvSpPr/>
      </dsp:nvSpPr>
      <dsp:spPr>
        <a:xfrm>
          <a:off x="4872629" y="1505701"/>
          <a:ext cx="1964210" cy="162006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a:latin typeface="Roboto" panose="02000000000000000000" pitchFamily="2" charset="0"/>
              <a:ea typeface="Roboto" panose="02000000000000000000" pitchFamily="2" charset="0"/>
              <a:cs typeface="Roboto" panose="02000000000000000000" pitchFamily="2" charset="0"/>
            </a:rPr>
            <a:t>Recharge</a:t>
          </a:r>
        </a:p>
        <a:p>
          <a:pPr marL="171450" lvl="1" indent="-171450" algn="l" defTabSz="844550">
            <a:lnSpc>
              <a:spcPct val="90000"/>
            </a:lnSpc>
            <a:spcBef>
              <a:spcPct val="0"/>
            </a:spcBef>
            <a:spcAft>
              <a:spcPct val="15000"/>
            </a:spcAft>
            <a:buChar char="•"/>
          </a:pPr>
          <a:r>
            <a:rPr lang="en-US" sz="1900" kern="1200">
              <a:latin typeface="Roboto" panose="02000000000000000000" pitchFamily="2" charset="0"/>
              <a:ea typeface="Roboto" panose="02000000000000000000" pitchFamily="2" charset="0"/>
              <a:cs typeface="Roboto" panose="02000000000000000000" pitchFamily="2" charset="0"/>
            </a:rPr>
            <a:t>Rest</a:t>
          </a:r>
        </a:p>
      </dsp:txBody>
      <dsp:txXfrm>
        <a:off x="4909911" y="1542983"/>
        <a:ext cx="1889646" cy="1198342"/>
      </dsp:txXfrm>
    </dsp:sp>
    <dsp:sp modelId="{A1B5E9C4-955E-4296-9D71-5A0032E4BBC9}">
      <dsp:nvSpPr>
        <dsp:cNvPr id="0" name=""/>
        <dsp:cNvSpPr/>
      </dsp:nvSpPr>
      <dsp:spPr>
        <a:xfrm>
          <a:off x="5309120" y="2778607"/>
          <a:ext cx="1745964" cy="694312"/>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a:latin typeface="Roboto" panose="02000000000000000000" pitchFamily="2" charset="0"/>
              <a:ea typeface="Roboto" panose="02000000000000000000" pitchFamily="2" charset="0"/>
              <a:cs typeface="Roboto" panose="02000000000000000000" pitchFamily="2" charset="0"/>
            </a:rPr>
            <a:t>Recovery</a:t>
          </a:r>
        </a:p>
      </dsp:txBody>
      <dsp:txXfrm>
        <a:off x="5329456" y="2798943"/>
        <a:ext cx="1705292" cy="65364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A3CD2F-FB0E-47B0-AE33-154B32D95A1D}">
      <dsp:nvSpPr>
        <dsp:cNvPr id="0" name=""/>
        <dsp:cNvSpPr/>
      </dsp:nvSpPr>
      <dsp:spPr>
        <a:xfrm>
          <a:off x="3649463" y="1365909"/>
          <a:ext cx="1677432" cy="167743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74A263C-31A2-4795-9717-15EC348F3DBB}">
      <dsp:nvSpPr>
        <dsp:cNvPr id="0" name=""/>
        <dsp:cNvSpPr/>
      </dsp:nvSpPr>
      <dsp:spPr>
        <a:xfrm>
          <a:off x="3515269" y="0"/>
          <a:ext cx="1945821" cy="112627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dirty="0"/>
            <a:t>Predictable</a:t>
          </a:r>
        </a:p>
      </dsp:txBody>
      <dsp:txXfrm>
        <a:off x="3515269" y="0"/>
        <a:ext cx="1945821" cy="1126276"/>
      </dsp:txXfrm>
    </dsp:sp>
    <dsp:sp modelId="{AEA83309-EDD5-40D6-979F-AC8C80C99ABC}">
      <dsp:nvSpPr>
        <dsp:cNvPr id="0" name=""/>
        <dsp:cNvSpPr/>
      </dsp:nvSpPr>
      <dsp:spPr>
        <a:xfrm>
          <a:off x="4287559" y="1829359"/>
          <a:ext cx="1677432" cy="167743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7FD42D8-2DAC-4D59-8E2E-096FEE1279B2}">
      <dsp:nvSpPr>
        <dsp:cNvPr id="0" name=""/>
        <dsp:cNvSpPr/>
      </dsp:nvSpPr>
      <dsp:spPr>
        <a:xfrm>
          <a:off x="6098515" y="1485725"/>
          <a:ext cx="1744529" cy="12221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a:t>Planned</a:t>
          </a:r>
        </a:p>
      </dsp:txBody>
      <dsp:txXfrm>
        <a:off x="6098515" y="1485725"/>
        <a:ext cx="1744529" cy="1222129"/>
      </dsp:txXfrm>
    </dsp:sp>
    <dsp:sp modelId="{EF253347-D033-4ACC-A700-91FC211B156C}">
      <dsp:nvSpPr>
        <dsp:cNvPr id="0" name=""/>
        <dsp:cNvSpPr/>
      </dsp:nvSpPr>
      <dsp:spPr>
        <a:xfrm>
          <a:off x="4043995" y="2579891"/>
          <a:ext cx="1677432" cy="167743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6B211FD-FED0-4217-82BF-E7A089FA593D}">
      <dsp:nvSpPr>
        <dsp:cNvPr id="0" name=""/>
        <dsp:cNvSpPr/>
      </dsp:nvSpPr>
      <dsp:spPr>
        <a:xfrm>
          <a:off x="5830125" y="3570534"/>
          <a:ext cx="1744529" cy="12221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dirty="0"/>
            <a:t>Welcomed</a:t>
          </a:r>
        </a:p>
      </dsp:txBody>
      <dsp:txXfrm>
        <a:off x="5830125" y="3570534"/>
        <a:ext cx="1744529" cy="1222129"/>
      </dsp:txXfrm>
    </dsp:sp>
    <dsp:sp modelId="{7AE8A4D7-C434-432E-9F39-2DC2764F5A6D}">
      <dsp:nvSpPr>
        <dsp:cNvPr id="0" name=""/>
        <dsp:cNvSpPr/>
      </dsp:nvSpPr>
      <dsp:spPr>
        <a:xfrm>
          <a:off x="3254931" y="2579891"/>
          <a:ext cx="1677432" cy="167743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B396765-5AB5-447F-9268-82F064B4AF57}">
      <dsp:nvSpPr>
        <dsp:cNvPr id="0" name=""/>
        <dsp:cNvSpPr/>
      </dsp:nvSpPr>
      <dsp:spPr>
        <a:xfrm>
          <a:off x="1401704" y="3570534"/>
          <a:ext cx="1744529" cy="12221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dirty="0"/>
            <a:t>Unwelcomed</a:t>
          </a:r>
        </a:p>
      </dsp:txBody>
      <dsp:txXfrm>
        <a:off x="1401704" y="3570534"/>
        <a:ext cx="1744529" cy="1222129"/>
      </dsp:txXfrm>
    </dsp:sp>
    <dsp:sp modelId="{F52B4393-79BB-4EDD-ACBF-10D9E7633EB0}">
      <dsp:nvSpPr>
        <dsp:cNvPr id="0" name=""/>
        <dsp:cNvSpPr/>
      </dsp:nvSpPr>
      <dsp:spPr>
        <a:xfrm>
          <a:off x="3011368" y="1829359"/>
          <a:ext cx="1677432" cy="167743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446F6B9-968D-4BD5-82C1-0C071D9043D1}">
      <dsp:nvSpPr>
        <dsp:cNvPr id="0" name=""/>
        <dsp:cNvSpPr/>
      </dsp:nvSpPr>
      <dsp:spPr>
        <a:xfrm>
          <a:off x="1133315" y="1485725"/>
          <a:ext cx="1744529" cy="12221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dirty="0"/>
            <a:t>Unexpected</a:t>
          </a:r>
        </a:p>
      </dsp:txBody>
      <dsp:txXfrm>
        <a:off x="1133315" y="1485725"/>
        <a:ext cx="1744529" cy="122212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1C7A3C-9F61-4DBE-9090-84E475EDF191}">
      <dsp:nvSpPr>
        <dsp:cNvPr id="0" name=""/>
        <dsp:cNvSpPr/>
      </dsp:nvSpPr>
      <dsp:spPr>
        <a:xfrm>
          <a:off x="2212" y="138589"/>
          <a:ext cx="1754954" cy="105297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Roboto" panose="02000000000000000000" pitchFamily="2" charset="0"/>
              <a:ea typeface="Roboto" panose="02000000000000000000" pitchFamily="2" charset="0"/>
              <a:cs typeface="Roboto" panose="02000000000000000000" pitchFamily="2" charset="0"/>
            </a:rPr>
            <a:t>Advertising</a:t>
          </a:r>
        </a:p>
      </dsp:txBody>
      <dsp:txXfrm>
        <a:off x="2212" y="138589"/>
        <a:ext cx="1754954" cy="1052972"/>
      </dsp:txXfrm>
    </dsp:sp>
    <dsp:sp modelId="{E3577EA1-7220-45E6-8F0B-05F0EBD0B027}">
      <dsp:nvSpPr>
        <dsp:cNvPr id="0" name=""/>
        <dsp:cNvSpPr/>
      </dsp:nvSpPr>
      <dsp:spPr>
        <a:xfrm>
          <a:off x="1932661" y="138589"/>
          <a:ext cx="1754954" cy="1052972"/>
        </a:xfrm>
        <a:prstGeom prst="rect">
          <a:avLst/>
        </a:prstGeom>
        <a:solidFill>
          <a:schemeClr val="accent3">
            <a:hueOff val="1607181"/>
            <a:satOff val="-2411"/>
            <a:lumOff val="-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Roboto" panose="02000000000000000000" pitchFamily="2" charset="0"/>
              <a:ea typeface="Roboto" panose="02000000000000000000" pitchFamily="2" charset="0"/>
              <a:cs typeface="Roboto" panose="02000000000000000000" pitchFamily="2" charset="0"/>
            </a:rPr>
            <a:t>Technology</a:t>
          </a:r>
        </a:p>
      </dsp:txBody>
      <dsp:txXfrm>
        <a:off x="1932661" y="138589"/>
        <a:ext cx="1754954" cy="1052972"/>
      </dsp:txXfrm>
    </dsp:sp>
    <dsp:sp modelId="{71F43A56-0410-473F-B4CB-7B0A11F11A9A}">
      <dsp:nvSpPr>
        <dsp:cNvPr id="0" name=""/>
        <dsp:cNvSpPr/>
      </dsp:nvSpPr>
      <dsp:spPr>
        <a:xfrm>
          <a:off x="3863111" y="138589"/>
          <a:ext cx="1754954" cy="1052972"/>
        </a:xfrm>
        <a:prstGeom prst="rect">
          <a:avLst/>
        </a:prstGeom>
        <a:solidFill>
          <a:schemeClr val="accent3">
            <a:hueOff val="3214361"/>
            <a:satOff val="-4823"/>
            <a:lumOff val="-7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Roboto" panose="02000000000000000000" pitchFamily="2" charset="0"/>
              <a:ea typeface="Roboto" panose="02000000000000000000" pitchFamily="2" charset="0"/>
              <a:cs typeface="Roboto" panose="02000000000000000000" pitchFamily="2" charset="0"/>
            </a:rPr>
            <a:t>Community</a:t>
          </a:r>
        </a:p>
      </dsp:txBody>
      <dsp:txXfrm>
        <a:off x="3863111" y="138589"/>
        <a:ext cx="1754954" cy="1052972"/>
      </dsp:txXfrm>
    </dsp:sp>
    <dsp:sp modelId="{0D5EF33E-D180-47CB-B6DE-C3AA7CA719CC}">
      <dsp:nvSpPr>
        <dsp:cNvPr id="0" name=""/>
        <dsp:cNvSpPr/>
      </dsp:nvSpPr>
      <dsp:spPr>
        <a:xfrm>
          <a:off x="5793560" y="138589"/>
          <a:ext cx="1754954" cy="1052972"/>
        </a:xfrm>
        <a:prstGeom prst="rect">
          <a:avLst/>
        </a:prstGeom>
        <a:solidFill>
          <a:schemeClr val="accent3">
            <a:hueOff val="4821541"/>
            <a:satOff val="-7234"/>
            <a:lumOff val="-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Roboto" panose="02000000000000000000" pitchFamily="2" charset="0"/>
              <a:ea typeface="Roboto" panose="02000000000000000000" pitchFamily="2" charset="0"/>
              <a:cs typeface="Roboto" panose="02000000000000000000" pitchFamily="2" charset="0"/>
            </a:rPr>
            <a:t>Competition</a:t>
          </a:r>
        </a:p>
      </dsp:txBody>
      <dsp:txXfrm>
        <a:off x="5793560" y="138589"/>
        <a:ext cx="1754954" cy="1052972"/>
      </dsp:txXfrm>
    </dsp:sp>
    <dsp:sp modelId="{A1407F65-4739-44CB-8706-016EA7B53771}">
      <dsp:nvSpPr>
        <dsp:cNvPr id="0" name=""/>
        <dsp:cNvSpPr/>
      </dsp:nvSpPr>
      <dsp:spPr>
        <a:xfrm>
          <a:off x="2212" y="1367057"/>
          <a:ext cx="1754954" cy="1052972"/>
        </a:xfrm>
        <a:prstGeom prst="rect">
          <a:avLst/>
        </a:prstGeom>
        <a:solidFill>
          <a:schemeClr val="accent3">
            <a:hueOff val="6428722"/>
            <a:satOff val="-9646"/>
            <a:lumOff val="-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Roboto" panose="02000000000000000000" pitchFamily="2" charset="0"/>
              <a:ea typeface="Roboto" panose="02000000000000000000" pitchFamily="2" charset="0"/>
              <a:cs typeface="Roboto" panose="02000000000000000000" pitchFamily="2" charset="0"/>
            </a:rPr>
            <a:t>Labor</a:t>
          </a:r>
        </a:p>
      </dsp:txBody>
      <dsp:txXfrm>
        <a:off x="2212" y="1367057"/>
        <a:ext cx="1754954" cy="1052972"/>
      </dsp:txXfrm>
    </dsp:sp>
    <dsp:sp modelId="{688631F2-24DA-43D2-9BDD-C36DA0196567}">
      <dsp:nvSpPr>
        <dsp:cNvPr id="0" name=""/>
        <dsp:cNvSpPr/>
      </dsp:nvSpPr>
      <dsp:spPr>
        <a:xfrm>
          <a:off x="1932661" y="1367057"/>
          <a:ext cx="1754954" cy="1052972"/>
        </a:xfrm>
        <a:prstGeom prst="rect">
          <a:avLst/>
        </a:prstGeom>
        <a:solidFill>
          <a:schemeClr val="accent3">
            <a:hueOff val="8035903"/>
            <a:satOff val="-12057"/>
            <a:lumOff val="-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Roboto" panose="02000000000000000000" pitchFamily="2" charset="0"/>
              <a:ea typeface="Roboto" panose="02000000000000000000" pitchFamily="2" charset="0"/>
              <a:cs typeface="Roboto" panose="02000000000000000000" pitchFamily="2" charset="0"/>
            </a:rPr>
            <a:t>Cultural Influence</a:t>
          </a:r>
        </a:p>
      </dsp:txBody>
      <dsp:txXfrm>
        <a:off x="1932661" y="1367057"/>
        <a:ext cx="1754954" cy="1052972"/>
      </dsp:txXfrm>
    </dsp:sp>
    <dsp:sp modelId="{68A03F28-B5A7-4323-A54E-93A3C71434C5}">
      <dsp:nvSpPr>
        <dsp:cNvPr id="0" name=""/>
        <dsp:cNvSpPr/>
      </dsp:nvSpPr>
      <dsp:spPr>
        <a:xfrm>
          <a:off x="3863111" y="1367057"/>
          <a:ext cx="1754954" cy="1052972"/>
        </a:xfrm>
        <a:prstGeom prst="rect">
          <a:avLst/>
        </a:prstGeom>
        <a:solidFill>
          <a:schemeClr val="accent3">
            <a:hueOff val="9643083"/>
            <a:satOff val="-14469"/>
            <a:lumOff val="-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Roboto" panose="02000000000000000000" pitchFamily="2" charset="0"/>
              <a:ea typeface="Roboto" panose="02000000000000000000" pitchFamily="2" charset="0"/>
              <a:cs typeface="Roboto" panose="02000000000000000000" pitchFamily="2" charset="0"/>
            </a:rPr>
            <a:t>Menu</a:t>
          </a:r>
        </a:p>
      </dsp:txBody>
      <dsp:txXfrm>
        <a:off x="3863111" y="1367057"/>
        <a:ext cx="1754954" cy="1052972"/>
      </dsp:txXfrm>
    </dsp:sp>
    <dsp:sp modelId="{1D3A2A61-1ED7-42D1-BA7D-A4FAB3098219}">
      <dsp:nvSpPr>
        <dsp:cNvPr id="0" name=""/>
        <dsp:cNvSpPr/>
      </dsp:nvSpPr>
      <dsp:spPr>
        <a:xfrm>
          <a:off x="5793560" y="1367057"/>
          <a:ext cx="1754954" cy="1052972"/>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Roboto" panose="02000000000000000000" pitchFamily="2" charset="0"/>
              <a:ea typeface="Roboto" panose="02000000000000000000" pitchFamily="2" charset="0"/>
              <a:cs typeface="Roboto" panose="02000000000000000000" pitchFamily="2" charset="0"/>
            </a:rPr>
            <a:t>Missions</a:t>
          </a:r>
        </a:p>
      </dsp:txBody>
      <dsp:txXfrm>
        <a:off x="5793560" y="1367057"/>
        <a:ext cx="1754954" cy="105297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082CB-1581-480D-9CF2-D63116A9DB23}">
      <dsp:nvSpPr>
        <dsp:cNvPr id="0" name=""/>
        <dsp:cNvSpPr/>
      </dsp:nvSpPr>
      <dsp:spPr>
        <a:xfrm>
          <a:off x="162670" y="496861"/>
          <a:ext cx="3865340" cy="120791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8164"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Roboto" panose="02000000000000000000" pitchFamily="2" charset="0"/>
              <a:ea typeface="Roboto" panose="02000000000000000000" pitchFamily="2" charset="0"/>
              <a:cs typeface="Roboto" panose="02000000000000000000" pitchFamily="2" charset="0"/>
            </a:rPr>
            <a:t>Firm, fair, and consistent</a:t>
          </a:r>
        </a:p>
      </dsp:txBody>
      <dsp:txXfrm>
        <a:off x="162670" y="496861"/>
        <a:ext cx="3865340" cy="1207918"/>
      </dsp:txXfrm>
    </dsp:sp>
    <dsp:sp modelId="{E61378D6-5177-4CB7-B344-F1F45BBA815E}">
      <dsp:nvSpPr>
        <dsp:cNvPr id="0" name=""/>
        <dsp:cNvSpPr/>
      </dsp:nvSpPr>
      <dsp:spPr>
        <a:xfrm>
          <a:off x="1614" y="322384"/>
          <a:ext cx="845543" cy="1268314"/>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BB259C1F-2CDA-41AA-A0FF-A2E233796C46}">
      <dsp:nvSpPr>
        <dsp:cNvPr id="0" name=""/>
        <dsp:cNvSpPr/>
      </dsp:nvSpPr>
      <dsp:spPr>
        <a:xfrm>
          <a:off x="4362645" y="496861"/>
          <a:ext cx="3865340" cy="120791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8164"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Roboto" panose="02000000000000000000" pitchFamily="2" charset="0"/>
              <a:ea typeface="Roboto" panose="02000000000000000000" pitchFamily="2" charset="0"/>
              <a:cs typeface="Roboto" panose="02000000000000000000" pitchFamily="2" charset="0"/>
            </a:rPr>
            <a:t>Help slow or prevent burnout</a:t>
          </a:r>
        </a:p>
      </dsp:txBody>
      <dsp:txXfrm>
        <a:off x="4362645" y="496861"/>
        <a:ext cx="3865340" cy="1207918"/>
      </dsp:txXfrm>
    </dsp:sp>
    <dsp:sp modelId="{0C93C153-891E-4B6F-8C38-D69FD0D8AC51}">
      <dsp:nvSpPr>
        <dsp:cNvPr id="0" name=""/>
        <dsp:cNvSpPr/>
      </dsp:nvSpPr>
      <dsp:spPr>
        <a:xfrm>
          <a:off x="4201589" y="322384"/>
          <a:ext cx="845543" cy="1268314"/>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28399D88-7D6D-44EF-B540-EC2DE42D548C}">
      <dsp:nvSpPr>
        <dsp:cNvPr id="0" name=""/>
        <dsp:cNvSpPr/>
      </dsp:nvSpPr>
      <dsp:spPr>
        <a:xfrm>
          <a:off x="162670" y="2017496"/>
          <a:ext cx="3865340" cy="120791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8164"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Roboto" panose="02000000000000000000" pitchFamily="2" charset="0"/>
              <a:ea typeface="Roboto" panose="02000000000000000000" pitchFamily="2" charset="0"/>
              <a:cs typeface="Roboto" panose="02000000000000000000" pitchFamily="2" charset="0"/>
            </a:rPr>
            <a:t>Anticipate needs and resistance</a:t>
          </a:r>
        </a:p>
      </dsp:txBody>
      <dsp:txXfrm>
        <a:off x="162670" y="2017496"/>
        <a:ext cx="3865340" cy="1207918"/>
      </dsp:txXfrm>
    </dsp:sp>
    <dsp:sp modelId="{00710B45-D0D6-41BF-AB36-0075F1BCC7B4}">
      <dsp:nvSpPr>
        <dsp:cNvPr id="0" name=""/>
        <dsp:cNvSpPr/>
      </dsp:nvSpPr>
      <dsp:spPr>
        <a:xfrm>
          <a:off x="1614" y="1843019"/>
          <a:ext cx="845543" cy="1268314"/>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5883B9B4-DC04-45B5-80EC-7A1EFEA65FD3}">
      <dsp:nvSpPr>
        <dsp:cNvPr id="0" name=""/>
        <dsp:cNvSpPr/>
      </dsp:nvSpPr>
      <dsp:spPr>
        <a:xfrm>
          <a:off x="4362645" y="2017496"/>
          <a:ext cx="3865340" cy="120791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8164"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Roboto" panose="02000000000000000000" pitchFamily="2" charset="0"/>
              <a:ea typeface="Roboto" panose="02000000000000000000" pitchFamily="2" charset="0"/>
              <a:cs typeface="Roboto" panose="02000000000000000000" pitchFamily="2" charset="0"/>
            </a:rPr>
            <a:t>Support resilience and recovery time</a:t>
          </a:r>
        </a:p>
      </dsp:txBody>
      <dsp:txXfrm>
        <a:off x="4362645" y="2017496"/>
        <a:ext cx="3865340" cy="1207918"/>
      </dsp:txXfrm>
    </dsp:sp>
    <dsp:sp modelId="{1A818AF6-8DE3-4D37-A346-1A9974BF5B80}">
      <dsp:nvSpPr>
        <dsp:cNvPr id="0" name=""/>
        <dsp:cNvSpPr/>
      </dsp:nvSpPr>
      <dsp:spPr>
        <a:xfrm>
          <a:off x="4201589" y="1843019"/>
          <a:ext cx="845543" cy="1268314"/>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C2BB1-1FA7-4BB4-AFA2-66E6E35275AB}">
      <dsp:nvSpPr>
        <dsp:cNvPr id="0" name=""/>
        <dsp:cNvSpPr/>
      </dsp:nvSpPr>
      <dsp:spPr>
        <a:xfrm>
          <a:off x="4350" y="938284"/>
          <a:ext cx="2673815" cy="22917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000" b="-8000"/>
          </a:stretch>
        </a:blipFill>
        <a:ln>
          <a:noFill/>
        </a:ln>
        <a:effectLst/>
      </dsp:spPr>
      <dsp:style>
        <a:lnRef idx="0">
          <a:scrgbClr r="0" g="0" b="0"/>
        </a:lnRef>
        <a:fillRef idx="1">
          <a:scrgbClr r="0" g="0" b="0"/>
        </a:fillRef>
        <a:effectRef idx="0">
          <a:scrgbClr r="0" g="0" b="0"/>
        </a:effectRef>
        <a:fontRef idx="minor"/>
      </dsp:style>
    </dsp:sp>
    <dsp:sp modelId="{96B5124E-3FEB-47D2-AF58-3C192BBAAA2B}">
      <dsp:nvSpPr>
        <dsp:cNvPr id="0" name=""/>
        <dsp:cNvSpPr/>
      </dsp:nvSpPr>
      <dsp:spPr>
        <a:xfrm>
          <a:off x="4350" y="2542528"/>
          <a:ext cx="2673815" cy="550026"/>
        </a:xfrm>
        <a:prstGeom prst="rect">
          <a:avLst/>
        </a:prstGeom>
        <a:solidFill>
          <a:schemeClr val="accent3">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latin typeface="Roboto" panose="02000000000000000000" pitchFamily="2" charset="0"/>
              <a:ea typeface="Roboto" panose="02000000000000000000" pitchFamily="2" charset="0"/>
              <a:cs typeface="Roboto" panose="02000000000000000000" pitchFamily="2" charset="0"/>
            </a:rPr>
            <a:t>Time Management</a:t>
          </a:r>
        </a:p>
      </dsp:txBody>
      <dsp:txXfrm>
        <a:off x="4350" y="2542528"/>
        <a:ext cx="2673815" cy="550026"/>
      </dsp:txXfrm>
    </dsp:sp>
    <dsp:sp modelId="{1BD6F23E-B907-4E2B-9158-205473D8901C}">
      <dsp:nvSpPr>
        <dsp:cNvPr id="0" name=""/>
        <dsp:cNvSpPr/>
      </dsp:nvSpPr>
      <dsp:spPr>
        <a:xfrm>
          <a:off x="2950886" y="938284"/>
          <a:ext cx="2673815" cy="22917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8000" b="-8000"/>
          </a:stretch>
        </a:blipFill>
        <a:ln>
          <a:noFill/>
        </a:ln>
        <a:effectLst/>
      </dsp:spPr>
      <dsp:style>
        <a:lnRef idx="0">
          <a:scrgbClr r="0" g="0" b="0"/>
        </a:lnRef>
        <a:fillRef idx="1">
          <a:scrgbClr r="0" g="0" b="0"/>
        </a:fillRef>
        <a:effectRef idx="0">
          <a:scrgbClr r="0" g="0" b="0"/>
        </a:effectRef>
        <a:fontRef idx="minor"/>
      </dsp:style>
    </dsp:sp>
    <dsp:sp modelId="{E2EB3390-75B5-4EBC-A5BD-965381B1B31C}">
      <dsp:nvSpPr>
        <dsp:cNvPr id="0" name=""/>
        <dsp:cNvSpPr/>
      </dsp:nvSpPr>
      <dsp:spPr>
        <a:xfrm>
          <a:off x="2950886" y="2542528"/>
          <a:ext cx="2673815" cy="550026"/>
        </a:xfrm>
        <a:prstGeom prst="rect">
          <a:avLst/>
        </a:prstGeom>
        <a:solidFill>
          <a:schemeClr val="accent3">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latin typeface="Roboto" panose="02000000000000000000" pitchFamily="2" charset="0"/>
              <a:ea typeface="Roboto" panose="02000000000000000000" pitchFamily="2" charset="0"/>
              <a:cs typeface="Roboto" panose="02000000000000000000" pitchFamily="2" charset="0"/>
            </a:rPr>
            <a:t>Use of Authority</a:t>
          </a:r>
        </a:p>
      </dsp:txBody>
      <dsp:txXfrm>
        <a:off x="2950886" y="2542528"/>
        <a:ext cx="2673815" cy="550026"/>
      </dsp:txXfrm>
    </dsp:sp>
    <dsp:sp modelId="{B55C4C27-C98B-4922-BA27-D3A8FB8495A7}">
      <dsp:nvSpPr>
        <dsp:cNvPr id="0" name=""/>
        <dsp:cNvSpPr/>
      </dsp:nvSpPr>
      <dsp:spPr>
        <a:xfrm>
          <a:off x="5897423" y="938284"/>
          <a:ext cx="2673815" cy="22917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8000" b="-8000"/>
          </a:stretch>
        </a:blipFill>
        <a:ln>
          <a:noFill/>
        </a:ln>
        <a:effectLst/>
      </dsp:spPr>
      <dsp:style>
        <a:lnRef idx="0">
          <a:scrgbClr r="0" g="0" b="0"/>
        </a:lnRef>
        <a:fillRef idx="1">
          <a:scrgbClr r="0" g="0" b="0"/>
        </a:fillRef>
        <a:effectRef idx="0">
          <a:scrgbClr r="0" g="0" b="0"/>
        </a:effectRef>
        <a:fontRef idx="minor"/>
      </dsp:style>
    </dsp:sp>
    <dsp:sp modelId="{6845C97C-B1CB-4E32-9726-3F6AD32BF184}">
      <dsp:nvSpPr>
        <dsp:cNvPr id="0" name=""/>
        <dsp:cNvSpPr/>
      </dsp:nvSpPr>
      <dsp:spPr>
        <a:xfrm>
          <a:off x="5897423" y="2542528"/>
          <a:ext cx="2673815" cy="550026"/>
        </a:xfrm>
        <a:prstGeom prst="rect">
          <a:avLst/>
        </a:prstGeom>
        <a:solidFill>
          <a:schemeClr val="accent3">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latin typeface="Roboto" panose="02000000000000000000" pitchFamily="2" charset="0"/>
              <a:ea typeface="Roboto" panose="02000000000000000000" pitchFamily="2" charset="0"/>
              <a:cs typeface="Roboto" panose="02000000000000000000" pitchFamily="2" charset="0"/>
            </a:rPr>
            <a:t>Conflict Management </a:t>
          </a:r>
        </a:p>
      </dsp:txBody>
      <dsp:txXfrm>
        <a:off x="5897423" y="2542528"/>
        <a:ext cx="2673815" cy="550026"/>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7916F-375E-426E-9BAF-8CC8FFB456C8}">
      <dsp:nvSpPr>
        <dsp:cNvPr id="0" name=""/>
        <dsp:cNvSpPr/>
      </dsp:nvSpPr>
      <dsp:spPr>
        <a:xfrm>
          <a:off x="3142" y="132943"/>
          <a:ext cx="1889366" cy="5472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Roboto" panose="02000000000000000000" pitchFamily="2" charset="0"/>
              <a:ea typeface="Roboto" panose="02000000000000000000" pitchFamily="2" charset="0"/>
              <a:cs typeface="Roboto" panose="02000000000000000000" pitchFamily="2" charset="0"/>
            </a:rPr>
            <a:t>Expertise</a:t>
          </a:r>
        </a:p>
      </dsp:txBody>
      <dsp:txXfrm>
        <a:off x="3142" y="132943"/>
        <a:ext cx="1889366" cy="547200"/>
      </dsp:txXfrm>
    </dsp:sp>
    <dsp:sp modelId="{BFCFA46A-2908-407C-A506-233C1F68DE77}">
      <dsp:nvSpPr>
        <dsp:cNvPr id="0" name=""/>
        <dsp:cNvSpPr/>
      </dsp:nvSpPr>
      <dsp:spPr>
        <a:xfrm>
          <a:off x="3142" y="680144"/>
          <a:ext cx="1889366" cy="83448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latin typeface="Roboto" panose="02000000000000000000" pitchFamily="2" charset="0"/>
              <a:ea typeface="Roboto" panose="02000000000000000000" pitchFamily="2" charset="0"/>
              <a:cs typeface="Roboto" panose="02000000000000000000" pitchFamily="2" charset="0"/>
            </a:rPr>
            <a:t>What you know</a:t>
          </a:r>
        </a:p>
      </dsp:txBody>
      <dsp:txXfrm>
        <a:off x="3142" y="680144"/>
        <a:ext cx="1889366" cy="834480"/>
      </dsp:txXfrm>
    </dsp:sp>
    <dsp:sp modelId="{DB02E5DE-26A0-4A46-8B6F-7CCFAEF8E303}">
      <dsp:nvSpPr>
        <dsp:cNvPr id="0" name=""/>
        <dsp:cNvSpPr/>
      </dsp:nvSpPr>
      <dsp:spPr>
        <a:xfrm>
          <a:off x="2157020" y="132943"/>
          <a:ext cx="1889366" cy="5472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Roboto" panose="02000000000000000000" pitchFamily="2" charset="0"/>
              <a:ea typeface="Roboto" panose="02000000000000000000" pitchFamily="2" charset="0"/>
              <a:cs typeface="Roboto" panose="02000000000000000000" pitchFamily="2" charset="0"/>
            </a:rPr>
            <a:t>Network</a:t>
          </a:r>
        </a:p>
      </dsp:txBody>
      <dsp:txXfrm>
        <a:off x="2157020" y="132943"/>
        <a:ext cx="1889366" cy="547200"/>
      </dsp:txXfrm>
    </dsp:sp>
    <dsp:sp modelId="{59CF1B56-CF36-4460-B2A7-27050D8BDB6A}">
      <dsp:nvSpPr>
        <dsp:cNvPr id="0" name=""/>
        <dsp:cNvSpPr/>
      </dsp:nvSpPr>
      <dsp:spPr>
        <a:xfrm>
          <a:off x="2157020" y="680144"/>
          <a:ext cx="1889366" cy="83448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latin typeface="Roboto" panose="02000000000000000000" pitchFamily="2" charset="0"/>
              <a:ea typeface="Roboto" panose="02000000000000000000" pitchFamily="2" charset="0"/>
              <a:cs typeface="Roboto" panose="02000000000000000000" pitchFamily="2" charset="0"/>
            </a:rPr>
            <a:t>Who you know</a:t>
          </a:r>
        </a:p>
      </dsp:txBody>
      <dsp:txXfrm>
        <a:off x="2157020" y="680144"/>
        <a:ext cx="1889366" cy="834480"/>
      </dsp:txXfrm>
    </dsp:sp>
    <dsp:sp modelId="{35AAA0A5-2FB6-4DB0-85B2-F992A7EB7134}">
      <dsp:nvSpPr>
        <dsp:cNvPr id="0" name=""/>
        <dsp:cNvSpPr/>
      </dsp:nvSpPr>
      <dsp:spPr>
        <a:xfrm>
          <a:off x="4310898" y="132943"/>
          <a:ext cx="1889366" cy="5472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Roboto" panose="02000000000000000000" pitchFamily="2" charset="0"/>
              <a:ea typeface="Roboto" panose="02000000000000000000" pitchFamily="2" charset="0"/>
              <a:cs typeface="Roboto" panose="02000000000000000000" pitchFamily="2" charset="0"/>
            </a:rPr>
            <a:t>Rewards</a:t>
          </a:r>
        </a:p>
      </dsp:txBody>
      <dsp:txXfrm>
        <a:off x="4310898" y="132943"/>
        <a:ext cx="1889366" cy="547200"/>
      </dsp:txXfrm>
    </dsp:sp>
    <dsp:sp modelId="{F0A1EEC5-CD19-40AE-B5EE-E549E0445122}">
      <dsp:nvSpPr>
        <dsp:cNvPr id="0" name=""/>
        <dsp:cNvSpPr/>
      </dsp:nvSpPr>
      <dsp:spPr>
        <a:xfrm>
          <a:off x="4310898" y="680144"/>
          <a:ext cx="1889366" cy="83448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latin typeface="Roboto" panose="02000000000000000000" pitchFamily="2" charset="0"/>
              <a:ea typeface="Roboto" panose="02000000000000000000" pitchFamily="2" charset="0"/>
              <a:cs typeface="Roboto" panose="02000000000000000000" pitchFamily="2" charset="0"/>
            </a:rPr>
            <a:t>What you can offer</a:t>
          </a:r>
        </a:p>
      </dsp:txBody>
      <dsp:txXfrm>
        <a:off x="4310898" y="680144"/>
        <a:ext cx="1889366" cy="834480"/>
      </dsp:txXfrm>
    </dsp:sp>
    <dsp:sp modelId="{211BAAC2-6511-45FC-906E-53B6DFC71790}">
      <dsp:nvSpPr>
        <dsp:cNvPr id="0" name=""/>
        <dsp:cNvSpPr/>
      </dsp:nvSpPr>
      <dsp:spPr>
        <a:xfrm>
          <a:off x="6464776" y="132943"/>
          <a:ext cx="1889366" cy="5472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latin typeface="Roboto" panose="02000000000000000000" pitchFamily="2" charset="0"/>
              <a:ea typeface="Roboto" panose="02000000000000000000" pitchFamily="2" charset="0"/>
              <a:cs typeface="Roboto" panose="02000000000000000000" pitchFamily="2" charset="0"/>
            </a:rPr>
            <a:t>Fear</a:t>
          </a:r>
        </a:p>
      </dsp:txBody>
      <dsp:txXfrm>
        <a:off x="6464776" y="132943"/>
        <a:ext cx="1889366" cy="547200"/>
      </dsp:txXfrm>
    </dsp:sp>
    <dsp:sp modelId="{CB896F12-0927-4472-AE70-E6ED8229B7EA}">
      <dsp:nvSpPr>
        <dsp:cNvPr id="0" name=""/>
        <dsp:cNvSpPr/>
      </dsp:nvSpPr>
      <dsp:spPr>
        <a:xfrm>
          <a:off x="6464776" y="680144"/>
          <a:ext cx="1889366" cy="83448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latin typeface="Roboto" panose="02000000000000000000" pitchFamily="2" charset="0"/>
              <a:ea typeface="Roboto" panose="02000000000000000000" pitchFamily="2" charset="0"/>
              <a:cs typeface="Roboto" panose="02000000000000000000" pitchFamily="2" charset="0"/>
            </a:rPr>
            <a:t>What you can take away</a:t>
          </a:r>
        </a:p>
      </dsp:txBody>
      <dsp:txXfrm>
        <a:off x="6464776" y="680144"/>
        <a:ext cx="1889366" cy="83448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0805E-B45B-4AEF-B707-3028A6E2288E}">
      <dsp:nvSpPr>
        <dsp:cNvPr id="0" name=""/>
        <dsp:cNvSpPr/>
      </dsp:nvSpPr>
      <dsp:spPr>
        <a:xfrm>
          <a:off x="2611" y="7325"/>
          <a:ext cx="2546360" cy="645147"/>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Information/ Resources</a:t>
          </a:r>
          <a:endParaRPr lang="en-US" sz="1800" kern="1200" dirty="0"/>
        </a:p>
      </dsp:txBody>
      <dsp:txXfrm>
        <a:off x="2611" y="7325"/>
        <a:ext cx="2546360" cy="645147"/>
      </dsp:txXfrm>
    </dsp:sp>
    <dsp:sp modelId="{FAE3A3F1-6B18-47B7-ADFF-16BC861B3303}">
      <dsp:nvSpPr>
        <dsp:cNvPr id="0" name=""/>
        <dsp:cNvSpPr/>
      </dsp:nvSpPr>
      <dsp:spPr>
        <a:xfrm>
          <a:off x="2611" y="652473"/>
          <a:ext cx="2546360" cy="87840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What you can withhold or leverage</a:t>
          </a:r>
        </a:p>
      </dsp:txBody>
      <dsp:txXfrm>
        <a:off x="2611" y="652473"/>
        <a:ext cx="2546360" cy="878400"/>
      </dsp:txXfrm>
    </dsp:sp>
    <dsp:sp modelId="{1E07C129-84F5-4E37-94EE-C42E2B537112}">
      <dsp:nvSpPr>
        <dsp:cNvPr id="0" name=""/>
        <dsp:cNvSpPr/>
      </dsp:nvSpPr>
      <dsp:spPr>
        <a:xfrm>
          <a:off x="2905462" y="7325"/>
          <a:ext cx="2546360" cy="645147"/>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Charisma</a:t>
          </a:r>
        </a:p>
      </dsp:txBody>
      <dsp:txXfrm>
        <a:off x="2905462" y="7325"/>
        <a:ext cx="2546360" cy="645147"/>
      </dsp:txXfrm>
    </dsp:sp>
    <dsp:sp modelId="{2412DD43-9F57-4582-A201-5CA9C9E8A120}">
      <dsp:nvSpPr>
        <dsp:cNvPr id="0" name=""/>
        <dsp:cNvSpPr/>
      </dsp:nvSpPr>
      <dsp:spPr>
        <a:xfrm>
          <a:off x="2905462" y="652473"/>
          <a:ext cx="2546360" cy="87840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How much you are liked</a:t>
          </a:r>
        </a:p>
      </dsp:txBody>
      <dsp:txXfrm>
        <a:off x="2905462" y="652473"/>
        <a:ext cx="2546360" cy="878400"/>
      </dsp:txXfrm>
    </dsp:sp>
    <dsp:sp modelId="{E3EAB9EC-43C8-4AC7-A9D7-69704581897C}">
      <dsp:nvSpPr>
        <dsp:cNvPr id="0" name=""/>
        <dsp:cNvSpPr/>
      </dsp:nvSpPr>
      <dsp:spPr>
        <a:xfrm>
          <a:off x="5808313" y="7325"/>
          <a:ext cx="2546360" cy="645147"/>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Longevity</a:t>
          </a:r>
        </a:p>
      </dsp:txBody>
      <dsp:txXfrm>
        <a:off x="5808313" y="7325"/>
        <a:ext cx="2546360" cy="645147"/>
      </dsp:txXfrm>
    </dsp:sp>
    <dsp:sp modelId="{33312075-01F2-4EF4-863C-F7A351F3ED46}">
      <dsp:nvSpPr>
        <dsp:cNvPr id="0" name=""/>
        <dsp:cNvSpPr/>
      </dsp:nvSpPr>
      <dsp:spPr>
        <a:xfrm>
          <a:off x="5808313" y="652473"/>
          <a:ext cx="2546360" cy="87840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How long you’ve been around</a:t>
          </a:r>
          <a:endParaRPr lang="en-US" sz="1800" kern="1200" dirty="0"/>
        </a:p>
      </dsp:txBody>
      <dsp:txXfrm>
        <a:off x="5808313" y="652473"/>
        <a:ext cx="2546360" cy="878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E5EB4-C518-49B8-9C18-DACB2D76C6B9}">
      <dsp:nvSpPr>
        <dsp:cNvPr id="0" name=""/>
        <dsp:cNvSpPr/>
      </dsp:nvSpPr>
      <dsp:spPr>
        <a:xfrm>
          <a:off x="1708936" y="326813"/>
          <a:ext cx="2866852" cy="89589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6817"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Implement the vision</a:t>
          </a:r>
        </a:p>
      </dsp:txBody>
      <dsp:txXfrm>
        <a:off x="1708936" y="326813"/>
        <a:ext cx="2866852" cy="895891"/>
      </dsp:txXfrm>
    </dsp:sp>
    <dsp:sp modelId="{0579A7EC-8CA6-4C78-B3AF-1CB672C59F05}">
      <dsp:nvSpPr>
        <dsp:cNvPr id="0" name=""/>
        <dsp:cNvSpPr/>
      </dsp:nvSpPr>
      <dsp:spPr>
        <a:xfrm>
          <a:off x="1589484" y="197406"/>
          <a:ext cx="627123" cy="940685"/>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CFE3D192-E897-46D3-A499-C93E95ADE1C1}">
      <dsp:nvSpPr>
        <dsp:cNvPr id="0" name=""/>
        <dsp:cNvSpPr/>
      </dsp:nvSpPr>
      <dsp:spPr>
        <a:xfrm>
          <a:off x="1708936" y="1454640"/>
          <a:ext cx="2866852" cy="89589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6817"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Drive people to get things done</a:t>
          </a:r>
        </a:p>
      </dsp:txBody>
      <dsp:txXfrm>
        <a:off x="1708936" y="1454640"/>
        <a:ext cx="2866852" cy="895891"/>
      </dsp:txXfrm>
    </dsp:sp>
    <dsp:sp modelId="{4A8C4506-6A00-4517-BCE5-8BF1213C9160}">
      <dsp:nvSpPr>
        <dsp:cNvPr id="0" name=""/>
        <dsp:cNvSpPr/>
      </dsp:nvSpPr>
      <dsp:spPr>
        <a:xfrm>
          <a:off x="1589484" y="1325234"/>
          <a:ext cx="627123" cy="940685"/>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0B41E29F-E9F0-438E-B459-63BB93D3BF98}">
      <dsp:nvSpPr>
        <dsp:cNvPr id="0" name=""/>
        <dsp:cNvSpPr/>
      </dsp:nvSpPr>
      <dsp:spPr>
        <a:xfrm>
          <a:off x="1708936" y="2582468"/>
          <a:ext cx="2866852" cy="89589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6817"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Enact the culture </a:t>
          </a:r>
        </a:p>
      </dsp:txBody>
      <dsp:txXfrm>
        <a:off x="1708936" y="2582468"/>
        <a:ext cx="2866852" cy="895891"/>
      </dsp:txXfrm>
    </dsp:sp>
    <dsp:sp modelId="{97701F37-169A-464D-BA78-997A5FE1CE4D}">
      <dsp:nvSpPr>
        <dsp:cNvPr id="0" name=""/>
        <dsp:cNvSpPr/>
      </dsp:nvSpPr>
      <dsp:spPr>
        <a:xfrm>
          <a:off x="1589484" y="2453061"/>
          <a:ext cx="627123" cy="940685"/>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8A201373-2247-415F-B220-E5E72D52FBB6}">
      <dsp:nvSpPr>
        <dsp:cNvPr id="0" name=""/>
        <dsp:cNvSpPr/>
      </dsp:nvSpPr>
      <dsp:spPr>
        <a:xfrm>
          <a:off x="1708936" y="3710296"/>
          <a:ext cx="2866852" cy="89589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6817"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Reactive; short term focused</a:t>
          </a:r>
        </a:p>
      </dsp:txBody>
      <dsp:txXfrm>
        <a:off x="1708936" y="3710296"/>
        <a:ext cx="2866852" cy="895891"/>
      </dsp:txXfrm>
    </dsp:sp>
    <dsp:sp modelId="{58803055-A6B1-4BCD-9902-09D586011E3A}">
      <dsp:nvSpPr>
        <dsp:cNvPr id="0" name=""/>
        <dsp:cNvSpPr/>
      </dsp:nvSpPr>
      <dsp:spPr>
        <a:xfrm>
          <a:off x="1589484" y="3580889"/>
          <a:ext cx="627123" cy="940685"/>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037DD-944D-47C5-9F57-D3389D16A84D}">
      <dsp:nvSpPr>
        <dsp:cNvPr id="0" name=""/>
        <dsp:cNvSpPr/>
      </dsp:nvSpPr>
      <dsp:spPr>
        <a:xfrm>
          <a:off x="762886" y="11111"/>
          <a:ext cx="861875" cy="86187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7F8DF1-274D-4846-A920-BA86C44856EF}">
      <dsp:nvSpPr>
        <dsp:cNvPr id="0" name=""/>
        <dsp:cNvSpPr/>
      </dsp:nvSpPr>
      <dsp:spPr>
        <a:xfrm>
          <a:off x="943880" y="192105"/>
          <a:ext cx="499887" cy="4998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D53F6E5-D806-4BDF-8D3B-91DB8BE45D96}">
      <dsp:nvSpPr>
        <dsp:cNvPr id="0" name=""/>
        <dsp:cNvSpPr/>
      </dsp:nvSpPr>
      <dsp:spPr>
        <a:xfrm>
          <a:off x="1809449" y="11111"/>
          <a:ext cx="2031563" cy="86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Get feedback</a:t>
          </a:r>
        </a:p>
      </dsp:txBody>
      <dsp:txXfrm>
        <a:off x="1809449" y="11111"/>
        <a:ext cx="2031563" cy="861875"/>
      </dsp:txXfrm>
    </dsp:sp>
    <dsp:sp modelId="{29F30478-947E-4989-B0DA-3BDAF8B01D59}">
      <dsp:nvSpPr>
        <dsp:cNvPr id="0" name=""/>
        <dsp:cNvSpPr/>
      </dsp:nvSpPr>
      <dsp:spPr>
        <a:xfrm>
          <a:off x="4194998" y="11111"/>
          <a:ext cx="861875" cy="86187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A58AC2-9446-47B6-8044-25623F9F5E73}">
      <dsp:nvSpPr>
        <dsp:cNvPr id="0" name=""/>
        <dsp:cNvSpPr/>
      </dsp:nvSpPr>
      <dsp:spPr>
        <a:xfrm>
          <a:off x="4375992" y="192105"/>
          <a:ext cx="499887" cy="4998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C3E7AB6-1F77-4469-A762-047CA9623E81}">
      <dsp:nvSpPr>
        <dsp:cNvPr id="0" name=""/>
        <dsp:cNvSpPr/>
      </dsp:nvSpPr>
      <dsp:spPr>
        <a:xfrm>
          <a:off x="5241561" y="11111"/>
          <a:ext cx="2031563" cy="86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Reflect and apologize</a:t>
          </a:r>
        </a:p>
      </dsp:txBody>
      <dsp:txXfrm>
        <a:off x="5241561" y="11111"/>
        <a:ext cx="2031563" cy="861875"/>
      </dsp:txXfrm>
    </dsp:sp>
    <dsp:sp modelId="{5271FE36-3C4C-4374-8927-83DD7B46E463}">
      <dsp:nvSpPr>
        <dsp:cNvPr id="0" name=""/>
        <dsp:cNvSpPr/>
      </dsp:nvSpPr>
      <dsp:spPr>
        <a:xfrm>
          <a:off x="762886" y="1544706"/>
          <a:ext cx="861875" cy="86187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47CA39-2A9C-4AA8-845A-BEE20A15A2D7}">
      <dsp:nvSpPr>
        <dsp:cNvPr id="0" name=""/>
        <dsp:cNvSpPr/>
      </dsp:nvSpPr>
      <dsp:spPr>
        <a:xfrm>
          <a:off x="943880" y="1725700"/>
          <a:ext cx="499887" cy="4998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0C126A-3336-49F8-A8B6-E34B8313A796}">
      <dsp:nvSpPr>
        <dsp:cNvPr id="0" name=""/>
        <dsp:cNvSpPr/>
      </dsp:nvSpPr>
      <dsp:spPr>
        <a:xfrm>
          <a:off x="1809449" y="1544706"/>
          <a:ext cx="2031563" cy="86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Delegate</a:t>
          </a:r>
        </a:p>
      </dsp:txBody>
      <dsp:txXfrm>
        <a:off x="1809449" y="1544706"/>
        <a:ext cx="2031563" cy="861875"/>
      </dsp:txXfrm>
    </dsp:sp>
    <dsp:sp modelId="{91411106-633F-4646-8834-4CD266A80B30}">
      <dsp:nvSpPr>
        <dsp:cNvPr id="0" name=""/>
        <dsp:cNvSpPr/>
      </dsp:nvSpPr>
      <dsp:spPr>
        <a:xfrm>
          <a:off x="4194998" y="1544706"/>
          <a:ext cx="861875" cy="86187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B573FB-F412-4864-B94F-CC1F1026BAA8}">
      <dsp:nvSpPr>
        <dsp:cNvPr id="0" name=""/>
        <dsp:cNvSpPr/>
      </dsp:nvSpPr>
      <dsp:spPr>
        <a:xfrm>
          <a:off x="4375992" y="1725700"/>
          <a:ext cx="499887" cy="4998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AB41FE9-CFFD-44A9-B3C6-7F17B8A7C40B}">
      <dsp:nvSpPr>
        <dsp:cNvPr id="0" name=""/>
        <dsp:cNvSpPr/>
      </dsp:nvSpPr>
      <dsp:spPr>
        <a:xfrm>
          <a:off x="5241561" y="1544706"/>
          <a:ext cx="2031563" cy="86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Acknowledge other’s gifts</a:t>
          </a:r>
        </a:p>
      </dsp:txBody>
      <dsp:txXfrm>
        <a:off x="5241561" y="1544706"/>
        <a:ext cx="2031563" cy="861875"/>
      </dsp:txXfrm>
    </dsp:sp>
    <dsp:sp modelId="{691E5A7D-CD44-4721-9FBC-3C3243212290}">
      <dsp:nvSpPr>
        <dsp:cNvPr id="0" name=""/>
        <dsp:cNvSpPr/>
      </dsp:nvSpPr>
      <dsp:spPr>
        <a:xfrm>
          <a:off x="762886" y="3078300"/>
          <a:ext cx="861875" cy="86187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4FDD74-BE28-4065-B93F-88C3C9778BD0}">
      <dsp:nvSpPr>
        <dsp:cNvPr id="0" name=""/>
        <dsp:cNvSpPr/>
      </dsp:nvSpPr>
      <dsp:spPr>
        <a:xfrm>
          <a:off x="943880" y="3259294"/>
          <a:ext cx="499887" cy="49988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4B866F8-40F5-446A-B4DB-ACE29D06C112}">
      <dsp:nvSpPr>
        <dsp:cNvPr id="0" name=""/>
        <dsp:cNvSpPr/>
      </dsp:nvSpPr>
      <dsp:spPr>
        <a:xfrm>
          <a:off x="1809449" y="3078300"/>
          <a:ext cx="2031563" cy="86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Advocate and encourage</a:t>
          </a:r>
        </a:p>
      </dsp:txBody>
      <dsp:txXfrm>
        <a:off x="1809449" y="3078300"/>
        <a:ext cx="2031563" cy="861875"/>
      </dsp:txXfrm>
    </dsp:sp>
    <dsp:sp modelId="{7F3E8408-6A18-436D-B8E9-F519F912A4BD}">
      <dsp:nvSpPr>
        <dsp:cNvPr id="0" name=""/>
        <dsp:cNvSpPr/>
      </dsp:nvSpPr>
      <dsp:spPr>
        <a:xfrm>
          <a:off x="4194998" y="3078300"/>
          <a:ext cx="861875" cy="86187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F8ACBE-04E3-49D0-9336-323C35E68E1C}">
      <dsp:nvSpPr>
        <dsp:cNvPr id="0" name=""/>
        <dsp:cNvSpPr/>
      </dsp:nvSpPr>
      <dsp:spPr>
        <a:xfrm>
          <a:off x="4375992" y="3259294"/>
          <a:ext cx="499887" cy="49988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A2BD26-33B0-417D-B5E5-57B5335FABD8}">
      <dsp:nvSpPr>
        <dsp:cNvPr id="0" name=""/>
        <dsp:cNvSpPr/>
      </dsp:nvSpPr>
      <dsp:spPr>
        <a:xfrm>
          <a:off x="5241561" y="3078300"/>
          <a:ext cx="2031563" cy="86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Promote work-life balance</a:t>
          </a:r>
        </a:p>
      </dsp:txBody>
      <dsp:txXfrm>
        <a:off x="5241561" y="3078300"/>
        <a:ext cx="2031563" cy="861875"/>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D14090-6094-4D2A-B4BA-222BBBD1D1A0}">
      <dsp:nvSpPr>
        <dsp:cNvPr id="0" name=""/>
        <dsp:cNvSpPr/>
      </dsp:nvSpPr>
      <dsp:spPr>
        <a:xfrm>
          <a:off x="2208036" y="1505772"/>
          <a:ext cx="476315" cy="91440"/>
        </a:xfrm>
        <a:custGeom>
          <a:avLst/>
          <a:gdLst/>
          <a:ahLst/>
          <a:cxnLst/>
          <a:rect l="0" t="0" r="0" b="0"/>
          <a:pathLst>
            <a:path>
              <a:moveTo>
                <a:pt x="0" y="45720"/>
              </a:moveTo>
              <a:lnTo>
                <a:pt x="476315" y="45720"/>
              </a:lnTo>
            </a:path>
          </a:pathLst>
        </a:custGeom>
        <a:noFill/>
        <a:ln w="2857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Roboto" panose="02000000000000000000" pitchFamily="2" charset="0"/>
            <a:ea typeface="Roboto" panose="02000000000000000000" pitchFamily="2" charset="0"/>
            <a:cs typeface="Roboto" panose="02000000000000000000" pitchFamily="2" charset="0"/>
          </a:endParaRPr>
        </a:p>
      </dsp:txBody>
      <dsp:txXfrm>
        <a:off x="2433521" y="1548958"/>
        <a:ext cx="25345" cy="5069"/>
      </dsp:txXfrm>
    </dsp:sp>
    <dsp:sp modelId="{EA37C57B-DEA5-4333-B143-9294EBE73946}">
      <dsp:nvSpPr>
        <dsp:cNvPr id="0" name=""/>
        <dsp:cNvSpPr/>
      </dsp:nvSpPr>
      <dsp:spPr>
        <a:xfrm>
          <a:off x="5854" y="890298"/>
          <a:ext cx="2203981" cy="132238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i="1" kern="1200">
              <a:latin typeface="Roboto" panose="02000000000000000000" pitchFamily="2" charset="0"/>
              <a:ea typeface="Roboto" panose="02000000000000000000" pitchFamily="2" charset="0"/>
              <a:cs typeface="Roboto" panose="02000000000000000000" pitchFamily="2" charset="0"/>
            </a:rPr>
            <a:t>Let’s talk about….</a:t>
          </a:r>
        </a:p>
      </dsp:txBody>
      <dsp:txXfrm>
        <a:off x="5854" y="890298"/>
        <a:ext cx="2203981" cy="1322388"/>
      </dsp:txXfrm>
    </dsp:sp>
    <dsp:sp modelId="{37C6BE01-DA6D-4F7F-8B62-5B76A8FA1F4F}">
      <dsp:nvSpPr>
        <dsp:cNvPr id="0" name=""/>
        <dsp:cNvSpPr/>
      </dsp:nvSpPr>
      <dsp:spPr>
        <a:xfrm>
          <a:off x="4918933" y="1505772"/>
          <a:ext cx="476315" cy="91440"/>
        </a:xfrm>
        <a:custGeom>
          <a:avLst/>
          <a:gdLst/>
          <a:ahLst/>
          <a:cxnLst/>
          <a:rect l="0" t="0" r="0" b="0"/>
          <a:pathLst>
            <a:path>
              <a:moveTo>
                <a:pt x="0" y="45720"/>
              </a:moveTo>
              <a:lnTo>
                <a:pt x="476315" y="45720"/>
              </a:lnTo>
            </a:path>
          </a:pathLst>
        </a:custGeom>
        <a:noFill/>
        <a:ln w="1905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n w="12700">
              <a:solidFill>
                <a:schemeClr val="tx1"/>
              </a:solidFill>
            </a:ln>
            <a:latin typeface="Roboto" panose="02000000000000000000" pitchFamily="2" charset="0"/>
            <a:ea typeface="Roboto" panose="02000000000000000000" pitchFamily="2" charset="0"/>
            <a:cs typeface="Roboto" panose="02000000000000000000" pitchFamily="2" charset="0"/>
          </a:endParaRPr>
        </a:p>
      </dsp:txBody>
      <dsp:txXfrm>
        <a:off x="5144418" y="1548958"/>
        <a:ext cx="25345" cy="5069"/>
      </dsp:txXfrm>
    </dsp:sp>
    <dsp:sp modelId="{63675C63-9A00-4E0A-925E-1F24D7656846}">
      <dsp:nvSpPr>
        <dsp:cNvPr id="0" name=""/>
        <dsp:cNvSpPr/>
      </dsp:nvSpPr>
      <dsp:spPr>
        <a:xfrm>
          <a:off x="2716751" y="890298"/>
          <a:ext cx="2203981" cy="132238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a:latin typeface="Roboto" panose="02000000000000000000" pitchFamily="2" charset="0"/>
              <a:ea typeface="Roboto" panose="02000000000000000000" pitchFamily="2" charset="0"/>
              <a:cs typeface="Roboto" panose="02000000000000000000" pitchFamily="2" charset="0"/>
            </a:rPr>
            <a:t>BEHAVIOR</a:t>
          </a:r>
        </a:p>
      </dsp:txBody>
      <dsp:txXfrm>
        <a:off x="2716751" y="890298"/>
        <a:ext cx="2203981" cy="1322388"/>
      </dsp:txXfrm>
    </dsp:sp>
    <dsp:sp modelId="{7E260003-41F8-4CCA-9267-1BB76D92D633}">
      <dsp:nvSpPr>
        <dsp:cNvPr id="0" name=""/>
        <dsp:cNvSpPr/>
      </dsp:nvSpPr>
      <dsp:spPr>
        <a:xfrm>
          <a:off x="1107845" y="2210887"/>
          <a:ext cx="5421793" cy="476315"/>
        </a:xfrm>
        <a:custGeom>
          <a:avLst/>
          <a:gdLst/>
          <a:ahLst/>
          <a:cxnLst/>
          <a:rect l="0" t="0" r="0" b="0"/>
          <a:pathLst>
            <a:path>
              <a:moveTo>
                <a:pt x="5421793" y="0"/>
              </a:moveTo>
              <a:lnTo>
                <a:pt x="5421793" y="255257"/>
              </a:lnTo>
              <a:lnTo>
                <a:pt x="0" y="255257"/>
              </a:lnTo>
              <a:lnTo>
                <a:pt x="0" y="476315"/>
              </a:lnTo>
            </a:path>
          </a:pathLst>
        </a:custGeom>
        <a:noFill/>
        <a:ln w="1905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n w="12700">
              <a:solidFill>
                <a:schemeClr val="tx1"/>
              </a:solidFill>
            </a:ln>
            <a:latin typeface="Roboto" panose="02000000000000000000" pitchFamily="2" charset="0"/>
            <a:ea typeface="Roboto" panose="02000000000000000000" pitchFamily="2" charset="0"/>
            <a:cs typeface="Roboto" panose="02000000000000000000" pitchFamily="2" charset="0"/>
          </a:endParaRPr>
        </a:p>
      </dsp:txBody>
      <dsp:txXfrm>
        <a:off x="3682606" y="2446510"/>
        <a:ext cx="272271" cy="5069"/>
      </dsp:txXfrm>
    </dsp:sp>
    <dsp:sp modelId="{BB54723D-84D6-4FDF-AFEA-7808542B1E6B}">
      <dsp:nvSpPr>
        <dsp:cNvPr id="0" name=""/>
        <dsp:cNvSpPr/>
      </dsp:nvSpPr>
      <dsp:spPr>
        <a:xfrm>
          <a:off x="5427648" y="890298"/>
          <a:ext cx="2203981" cy="132238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i="1" kern="1200">
              <a:latin typeface="Roboto" panose="02000000000000000000" pitchFamily="2" charset="0"/>
              <a:ea typeface="Roboto" panose="02000000000000000000" pitchFamily="2" charset="0"/>
              <a:cs typeface="Roboto" panose="02000000000000000000" pitchFamily="2" charset="0"/>
            </a:rPr>
            <a:t>…because..</a:t>
          </a:r>
        </a:p>
      </dsp:txBody>
      <dsp:txXfrm>
        <a:off x="5427648" y="890298"/>
        <a:ext cx="2203981" cy="1322388"/>
      </dsp:txXfrm>
    </dsp:sp>
    <dsp:sp modelId="{34428BF6-CB2B-43F9-8467-9169FB6A04B7}">
      <dsp:nvSpPr>
        <dsp:cNvPr id="0" name=""/>
        <dsp:cNvSpPr/>
      </dsp:nvSpPr>
      <dsp:spPr>
        <a:xfrm>
          <a:off x="2208036" y="3335077"/>
          <a:ext cx="476315" cy="91440"/>
        </a:xfrm>
        <a:custGeom>
          <a:avLst/>
          <a:gdLst/>
          <a:ahLst/>
          <a:cxnLst/>
          <a:rect l="0" t="0" r="0" b="0"/>
          <a:pathLst>
            <a:path>
              <a:moveTo>
                <a:pt x="0" y="45720"/>
              </a:moveTo>
              <a:lnTo>
                <a:pt x="476315" y="45720"/>
              </a:lnTo>
            </a:path>
          </a:pathLst>
        </a:custGeom>
        <a:noFill/>
        <a:ln w="1905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n w="12700">
              <a:solidFill>
                <a:schemeClr val="tx1"/>
              </a:solidFill>
            </a:ln>
            <a:latin typeface="Roboto" panose="02000000000000000000" pitchFamily="2" charset="0"/>
            <a:ea typeface="Roboto" panose="02000000000000000000" pitchFamily="2" charset="0"/>
            <a:cs typeface="Roboto" panose="02000000000000000000" pitchFamily="2" charset="0"/>
          </a:endParaRPr>
        </a:p>
      </dsp:txBody>
      <dsp:txXfrm>
        <a:off x="2433521" y="3378262"/>
        <a:ext cx="25345" cy="5069"/>
      </dsp:txXfrm>
    </dsp:sp>
    <dsp:sp modelId="{44BB2A58-4FDE-4FD6-B0D1-E29BD87EC628}">
      <dsp:nvSpPr>
        <dsp:cNvPr id="0" name=""/>
        <dsp:cNvSpPr/>
      </dsp:nvSpPr>
      <dsp:spPr>
        <a:xfrm>
          <a:off x="5854" y="2719602"/>
          <a:ext cx="2203981" cy="132238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a:latin typeface="Roboto" panose="02000000000000000000" pitchFamily="2" charset="0"/>
              <a:ea typeface="Roboto" panose="02000000000000000000" pitchFamily="2" charset="0"/>
              <a:cs typeface="Roboto" panose="02000000000000000000" pitchFamily="2" charset="0"/>
            </a:rPr>
            <a:t>WHY</a:t>
          </a:r>
        </a:p>
      </dsp:txBody>
      <dsp:txXfrm>
        <a:off x="5854" y="2719602"/>
        <a:ext cx="2203981" cy="1322388"/>
      </dsp:txXfrm>
    </dsp:sp>
    <dsp:sp modelId="{889D3C33-B9F3-47CB-9EFD-A9F21385829E}">
      <dsp:nvSpPr>
        <dsp:cNvPr id="0" name=""/>
        <dsp:cNvSpPr/>
      </dsp:nvSpPr>
      <dsp:spPr>
        <a:xfrm>
          <a:off x="4918933" y="3335077"/>
          <a:ext cx="476315" cy="91440"/>
        </a:xfrm>
        <a:custGeom>
          <a:avLst/>
          <a:gdLst/>
          <a:ahLst/>
          <a:cxnLst/>
          <a:rect l="0" t="0" r="0" b="0"/>
          <a:pathLst>
            <a:path>
              <a:moveTo>
                <a:pt x="0" y="45720"/>
              </a:moveTo>
              <a:lnTo>
                <a:pt x="476315" y="45720"/>
              </a:lnTo>
            </a:path>
          </a:pathLst>
        </a:custGeom>
        <a:noFill/>
        <a:ln w="1905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n w="12700">
              <a:solidFill>
                <a:schemeClr val="tx1"/>
              </a:solidFill>
            </a:ln>
            <a:latin typeface="Roboto" panose="02000000000000000000" pitchFamily="2" charset="0"/>
            <a:ea typeface="Roboto" panose="02000000000000000000" pitchFamily="2" charset="0"/>
            <a:cs typeface="Roboto" panose="02000000000000000000" pitchFamily="2" charset="0"/>
          </a:endParaRPr>
        </a:p>
      </dsp:txBody>
      <dsp:txXfrm>
        <a:off x="5144418" y="3378262"/>
        <a:ext cx="25345" cy="5069"/>
      </dsp:txXfrm>
    </dsp:sp>
    <dsp:sp modelId="{CEA6F3E7-5258-4FF2-B54E-031CD2C8A15D}">
      <dsp:nvSpPr>
        <dsp:cNvPr id="0" name=""/>
        <dsp:cNvSpPr/>
      </dsp:nvSpPr>
      <dsp:spPr>
        <a:xfrm>
          <a:off x="2716751" y="2719602"/>
          <a:ext cx="2203981" cy="132238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i="1" kern="1200">
              <a:latin typeface="Roboto" panose="02000000000000000000" pitchFamily="2" charset="0"/>
              <a:ea typeface="Roboto" panose="02000000000000000000" pitchFamily="2" charset="0"/>
              <a:cs typeface="Roboto" panose="02000000000000000000" pitchFamily="2" charset="0"/>
            </a:rPr>
            <a:t>…if….</a:t>
          </a:r>
        </a:p>
      </dsp:txBody>
      <dsp:txXfrm>
        <a:off x="2716751" y="2719602"/>
        <a:ext cx="2203981" cy="1322388"/>
      </dsp:txXfrm>
    </dsp:sp>
    <dsp:sp modelId="{DF44B6F0-8212-4933-9989-6D5DB9593899}">
      <dsp:nvSpPr>
        <dsp:cNvPr id="0" name=""/>
        <dsp:cNvSpPr/>
      </dsp:nvSpPr>
      <dsp:spPr>
        <a:xfrm>
          <a:off x="5427648" y="2719602"/>
          <a:ext cx="2203981" cy="132238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a:latin typeface="Roboto" panose="02000000000000000000" pitchFamily="2" charset="0"/>
              <a:ea typeface="Roboto" panose="02000000000000000000" pitchFamily="2" charset="0"/>
              <a:cs typeface="Roboto" panose="02000000000000000000" pitchFamily="2" charset="0"/>
            </a:rPr>
            <a:t>OUTCOME</a:t>
          </a:r>
        </a:p>
      </dsp:txBody>
      <dsp:txXfrm>
        <a:off x="5427648" y="2719602"/>
        <a:ext cx="2203981" cy="1322388"/>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A5F0C-D662-49AA-8006-B0D59A84D37B}">
      <dsp:nvSpPr>
        <dsp:cNvPr id="0" name=""/>
        <dsp:cNvSpPr/>
      </dsp:nvSpPr>
      <dsp:spPr>
        <a:xfrm>
          <a:off x="0" y="302264"/>
          <a:ext cx="8603673" cy="1466325"/>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67741" tIns="395732" rIns="66774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Staff member: Read the script. </a:t>
          </a:r>
        </a:p>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Supervisor: Read the prompts for the upcoming interaction. </a:t>
          </a:r>
        </a:p>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Observer: Review your goals for the interaction. </a:t>
          </a:r>
        </a:p>
      </dsp:txBody>
      <dsp:txXfrm>
        <a:off x="0" y="302264"/>
        <a:ext cx="8603673" cy="1466325"/>
      </dsp:txXfrm>
    </dsp:sp>
    <dsp:sp modelId="{3E55E917-6E6A-49CD-8534-96AB2BED920F}">
      <dsp:nvSpPr>
        <dsp:cNvPr id="0" name=""/>
        <dsp:cNvSpPr/>
      </dsp:nvSpPr>
      <dsp:spPr>
        <a:xfrm>
          <a:off x="424302" y="21824"/>
          <a:ext cx="8172154" cy="560880"/>
        </a:xfrm>
        <a:prstGeom prst="rect">
          <a:avLst/>
        </a:prstGeom>
        <a:solidFill>
          <a:schemeClr val="bg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639" tIns="0" rIns="227639"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Phase 1: Take 2 minutes to prepare for your role:</a:t>
          </a:r>
        </a:p>
      </dsp:txBody>
      <dsp:txXfrm>
        <a:off x="424302" y="21824"/>
        <a:ext cx="8172154" cy="560880"/>
      </dsp:txXfrm>
    </dsp:sp>
    <dsp:sp modelId="{960200A4-DE7C-4B53-899B-FEEA94D20F89}">
      <dsp:nvSpPr>
        <dsp:cNvPr id="0" name=""/>
        <dsp:cNvSpPr/>
      </dsp:nvSpPr>
      <dsp:spPr>
        <a:xfrm>
          <a:off x="0" y="2151629"/>
          <a:ext cx="8603673" cy="11371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67741" tIns="395732" rIns="66774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Staff member and supervisor conduct role play. </a:t>
          </a:r>
        </a:p>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Observers fill out form. </a:t>
          </a:r>
        </a:p>
      </dsp:txBody>
      <dsp:txXfrm>
        <a:off x="0" y="2151629"/>
        <a:ext cx="8603673" cy="1137150"/>
      </dsp:txXfrm>
    </dsp:sp>
    <dsp:sp modelId="{831D8A8B-32E2-4233-8C4F-0BB4A372B4CC}">
      <dsp:nvSpPr>
        <dsp:cNvPr id="0" name=""/>
        <dsp:cNvSpPr/>
      </dsp:nvSpPr>
      <dsp:spPr>
        <a:xfrm>
          <a:off x="424302" y="1871189"/>
          <a:ext cx="8172154" cy="560880"/>
        </a:xfrm>
        <a:prstGeom prst="rect">
          <a:avLst/>
        </a:prstGeom>
        <a:solidFill>
          <a:schemeClr val="bg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639" tIns="0" rIns="227639"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Phase 2: Take up to 5 minutes to conduct the role play.</a:t>
          </a:r>
        </a:p>
      </dsp:txBody>
      <dsp:txXfrm>
        <a:off x="424302" y="1871189"/>
        <a:ext cx="8172154" cy="560880"/>
      </dsp:txXfrm>
    </dsp:sp>
    <dsp:sp modelId="{364A3080-CEA6-4FB0-AAE3-073BA86C0E54}">
      <dsp:nvSpPr>
        <dsp:cNvPr id="0" name=""/>
        <dsp:cNvSpPr/>
      </dsp:nvSpPr>
      <dsp:spPr>
        <a:xfrm>
          <a:off x="0" y="3671819"/>
          <a:ext cx="8603673" cy="822937"/>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67741" tIns="395732" rIns="66774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Observers facilitate discussion and provide feedback.</a:t>
          </a:r>
        </a:p>
      </dsp:txBody>
      <dsp:txXfrm>
        <a:off x="0" y="3671819"/>
        <a:ext cx="8603673" cy="822937"/>
      </dsp:txXfrm>
    </dsp:sp>
    <dsp:sp modelId="{8F2AA270-8363-462D-BC00-1793AB298B08}">
      <dsp:nvSpPr>
        <dsp:cNvPr id="0" name=""/>
        <dsp:cNvSpPr/>
      </dsp:nvSpPr>
      <dsp:spPr>
        <a:xfrm>
          <a:off x="424302" y="3391379"/>
          <a:ext cx="8172154" cy="560880"/>
        </a:xfrm>
        <a:prstGeom prst="rect">
          <a:avLst/>
        </a:prstGeom>
        <a:solidFill>
          <a:schemeClr val="bg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639" tIns="0" rIns="227639"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Phase 3: Take 5 to 6 minutes to debrief the interaction. </a:t>
          </a:r>
        </a:p>
      </dsp:txBody>
      <dsp:txXfrm>
        <a:off x="424302" y="3391379"/>
        <a:ext cx="8172154" cy="56088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A5F0C-D662-49AA-8006-B0D59A84D37B}">
      <dsp:nvSpPr>
        <dsp:cNvPr id="0" name=""/>
        <dsp:cNvSpPr/>
      </dsp:nvSpPr>
      <dsp:spPr>
        <a:xfrm>
          <a:off x="0" y="302264"/>
          <a:ext cx="8603673" cy="1466325"/>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67741" tIns="395732" rIns="66774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Staff member: Read the script. </a:t>
          </a:r>
        </a:p>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Supervisor: Read the prompts for the upcoming interaction. </a:t>
          </a:r>
        </a:p>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Observer: Review your goals for the interaction. </a:t>
          </a:r>
        </a:p>
      </dsp:txBody>
      <dsp:txXfrm>
        <a:off x="0" y="302264"/>
        <a:ext cx="8603673" cy="1466325"/>
      </dsp:txXfrm>
    </dsp:sp>
    <dsp:sp modelId="{3E55E917-6E6A-49CD-8534-96AB2BED920F}">
      <dsp:nvSpPr>
        <dsp:cNvPr id="0" name=""/>
        <dsp:cNvSpPr/>
      </dsp:nvSpPr>
      <dsp:spPr>
        <a:xfrm>
          <a:off x="424302" y="21824"/>
          <a:ext cx="8172154" cy="560880"/>
        </a:xfrm>
        <a:prstGeom prst="rect">
          <a:avLst/>
        </a:prstGeom>
        <a:solidFill>
          <a:schemeClr val="bg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639" tIns="0" rIns="227639"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Phase 1: Take 2 minutes to prepare for your role:</a:t>
          </a:r>
        </a:p>
      </dsp:txBody>
      <dsp:txXfrm>
        <a:off x="424302" y="21824"/>
        <a:ext cx="8172154" cy="560880"/>
      </dsp:txXfrm>
    </dsp:sp>
    <dsp:sp modelId="{960200A4-DE7C-4B53-899B-FEEA94D20F89}">
      <dsp:nvSpPr>
        <dsp:cNvPr id="0" name=""/>
        <dsp:cNvSpPr/>
      </dsp:nvSpPr>
      <dsp:spPr>
        <a:xfrm>
          <a:off x="0" y="2151629"/>
          <a:ext cx="8603673" cy="11371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67741" tIns="395732" rIns="66774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Staff member and supervisor conduct role play. </a:t>
          </a:r>
        </a:p>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Observers fill out form. </a:t>
          </a:r>
        </a:p>
      </dsp:txBody>
      <dsp:txXfrm>
        <a:off x="0" y="2151629"/>
        <a:ext cx="8603673" cy="1137150"/>
      </dsp:txXfrm>
    </dsp:sp>
    <dsp:sp modelId="{831D8A8B-32E2-4233-8C4F-0BB4A372B4CC}">
      <dsp:nvSpPr>
        <dsp:cNvPr id="0" name=""/>
        <dsp:cNvSpPr/>
      </dsp:nvSpPr>
      <dsp:spPr>
        <a:xfrm>
          <a:off x="424302" y="1871189"/>
          <a:ext cx="8172154" cy="560880"/>
        </a:xfrm>
        <a:prstGeom prst="rect">
          <a:avLst/>
        </a:prstGeom>
        <a:solidFill>
          <a:schemeClr val="bg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639" tIns="0" rIns="227639"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Phase 2: Take up to 5 minutes to conduct the role play.</a:t>
          </a:r>
        </a:p>
      </dsp:txBody>
      <dsp:txXfrm>
        <a:off x="424302" y="1871189"/>
        <a:ext cx="8172154" cy="560880"/>
      </dsp:txXfrm>
    </dsp:sp>
    <dsp:sp modelId="{364A3080-CEA6-4FB0-AAE3-073BA86C0E54}">
      <dsp:nvSpPr>
        <dsp:cNvPr id="0" name=""/>
        <dsp:cNvSpPr/>
      </dsp:nvSpPr>
      <dsp:spPr>
        <a:xfrm>
          <a:off x="0" y="3671819"/>
          <a:ext cx="8603673" cy="822937"/>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67741" tIns="395732" rIns="66774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Observers facilitate discussion and provide feedback.</a:t>
          </a:r>
        </a:p>
      </dsp:txBody>
      <dsp:txXfrm>
        <a:off x="0" y="3671819"/>
        <a:ext cx="8603673" cy="822937"/>
      </dsp:txXfrm>
    </dsp:sp>
    <dsp:sp modelId="{8F2AA270-8363-462D-BC00-1793AB298B08}">
      <dsp:nvSpPr>
        <dsp:cNvPr id="0" name=""/>
        <dsp:cNvSpPr/>
      </dsp:nvSpPr>
      <dsp:spPr>
        <a:xfrm>
          <a:off x="424302" y="3391379"/>
          <a:ext cx="8172154" cy="560880"/>
        </a:xfrm>
        <a:prstGeom prst="rect">
          <a:avLst/>
        </a:prstGeom>
        <a:solidFill>
          <a:schemeClr val="bg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639" tIns="0" rIns="227639"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Phase 3: Take 5 to 6 minutes to debrief the interaction. </a:t>
          </a:r>
        </a:p>
      </dsp:txBody>
      <dsp:txXfrm>
        <a:off x="424302" y="3391379"/>
        <a:ext cx="8172154" cy="56088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B9479-AE3A-454A-966A-4083AF7DE271}">
      <dsp:nvSpPr>
        <dsp:cNvPr id="0" name=""/>
        <dsp:cNvSpPr/>
      </dsp:nvSpPr>
      <dsp:spPr>
        <a:xfrm>
          <a:off x="3060358" y="2319"/>
          <a:ext cx="2228332" cy="1295774"/>
        </a:xfrm>
        <a:prstGeom prst="round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2">
                  <a:lumMod val="75000"/>
                </a:schemeClr>
              </a:solidFill>
              <a:latin typeface="Roboto" panose="02000000000000000000" pitchFamily="2" charset="0"/>
              <a:ea typeface="Roboto" panose="02000000000000000000" pitchFamily="2" charset="0"/>
              <a:cs typeface="Roboto" panose="02000000000000000000" pitchFamily="2" charset="0"/>
            </a:rPr>
            <a:t>Engagement</a:t>
          </a:r>
        </a:p>
      </dsp:txBody>
      <dsp:txXfrm>
        <a:off x="3123612" y="65573"/>
        <a:ext cx="2101824" cy="1169266"/>
      </dsp:txXfrm>
    </dsp:sp>
    <dsp:sp modelId="{D8E3AE97-1408-4520-81A7-34703A1E617E}">
      <dsp:nvSpPr>
        <dsp:cNvPr id="0" name=""/>
        <dsp:cNvSpPr/>
      </dsp:nvSpPr>
      <dsp:spPr>
        <a:xfrm>
          <a:off x="2445608" y="650206"/>
          <a:ext cx="3457831" cy="3457831"/>
        </a:xfrm>
        <a:custGeom>
          <a:avLst/>
          <a:gdLst/>
          <a:ahLst/>
          <a:cxnLst/>
          <a:rect l="0" t="0" r="0" b="0"/>
          <a:pathLst>
            <a:path>
              <a:moveTo>
                <a:pt x="3073892" y="642551"/>
              </a:moveTo>
              <a:arcTo wR="1728915" hR="1728915" stAng="19264290" swAng="2110560"/>
            </a:path>
          </a:pathLst>
        </a:custGeom>
        <a:noFill/>
        <a:ln w="9525" cap="flat" cmpd="sng" algn="ctr">
          <a:solidFill>
            <a:schemeClr val="dk2">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B8816B5C-9125-4F86-9E91-AF80F1C77B8A}">
      <dsp:nvSpPr>
        <dsp:cNvPr id="0" name=""/>
        <dsp:cNvSpPr/>
      </dsp:nvSpPr>
      <dsp:spPr>
        <a:xfrm>
          <a:off x="4675060" y="2595693"/>
          <a:ext cx="1993498" cy="1295774"/>
        </a:xfrm>
        <a:prstGeom prst="round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2">
                  <a:lumMod val="75000"/>
                </a:schemeClr>
              </a:solidFill>
            </a:rPr>
            <a:t>Retention</a:t>
          </a:r>
        </a:p>
      </dsp:txBody>
      <dsp:txXfrm>
        <a:off x="4738314" y="2658947"/>
        <a:ext cx="1866990" cy="1169266"/>
      </dsp:txXfrm>
    </dsp:sp>
    <dsp:sp modelId="{1F24230D-0C1B-418C-90C8-98130CF2BA6A}">
      <dsp:nvSpPr>
        <dsp:cNvPr id="0" name=""/>
        <dsp:cNvSpPr/>
      </dsp:nvSpPr>
      <dsp:spPr>
        <a:xfrm>
          <a:off x="2445608" y="650206"/>
          <a:ext cx="3457831" cy="3457831"/>
        </a:xfrm>
        <a:custGeom>
          <a:avLst/>
          <a:gdLst/>
          <a:ahLst/>
          <a:cxnLst/>
          <a:rect l="0" t="0" r="0" b="0"/>
          <a:pathLst>
            <a:path>
              <a:moveTo>
                <a:pt x="2259736" y="3374327"/>
              </a:moveTo>
              <a:arcTo wR="1728915" hR="1728915" stAng="4327197" swAng="2145605"/>
            </a:path>
          </a:pathLst>
        </a:custGeom>
        <a:noFill/>
        <a:ln w="9525" cap="flat" cmpd="sng" algn="ctr">
          <a:solidFill>
            <a:schemeClr val="dk2">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F79F17F2-3365-41E5-947B-DD6659887AA1}">
      <dsp:nvSpPr>
        <dsp:cNvPr id="0" name=""/>
        <dsp:cNvSpPr/>
      </dsp:nvSpPr>
      <dsp:spPr>
        <a:xfrm>
          <a:off x="1680490" y="2595693"/>
          <a:ext cx="1993498" cy="1295774"/>
        </a:xfrm>
        <a:prstGeom prst="round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2">
                  <a:lumMod val="75000"/>
                </a:schemeClr>
              </a:solidFill>
            </a:rPr>
            <a:t>Growth</a:t>
          </a:r>
        </a:p>
      </dsp:txBody>
      <dsp:txXfrm>
        <a:off x="1743744" y="2658947"/>
        <a:ext cx="1866990" cy="1169266"/>
      </dsp:txXfrm>
    </dsp:sp>
    <dsp:sp modelId="{82C62B6D-27A4-4EB8-B605-3763776B2C14}">
      <dsp:nvSpPr>
        <dsp:cNvPr id="0" name=""/>
        <dsp:cNvSpPr/>
      </dsp:nvSpPr>
      <dsp:spPr>
        <a:xfrm>
          <a:off x="2445608" y="650206"/>
          <a:ext cx="3457831" cy="3457831"/>
        </a:xfrm>
        <a:custGeom>
          <a:avLst/>
          <a:gdLst/>
          <a:ahLst/>
          <a:cxnLst/>
          <a:rect l="0" t="0" r="0" b="0"/>
          <a:pathLst>
            <a:path>
              <a:moveTo>
                <a:pt x="3706" y="1615764"/>
              </a:moveTo>
              <a:arcTo wR="1728915" hR="1728915" stAng="11025150" swAng="2110560"/>
            </a:path>
          </a:pathLst>
        </a:custGeom>
        <a:noFill/>
        <a:ln w="9525" cap="flat" cmpd="sng" algn="ctr">
          <a:solidFill>
            <a:schemeClr val="dk2">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9AE03-5BEF-4D12-AA99-3D589FD3D22B}">
      <dsp:nvSpPr>
        <dsp:cNvPr id="0" name=""/>
        <dsp:cNvSpPr/>
      </dsp:nvSpPr>
      <dsp:spPr>
        <a:xfrm>
          <a:off x="900902" y="190843"/>
          <a:ext cx="3363867" cy="105120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2019"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“Post”-COVID era—changes in population</a:t>
          </a:r>
        </a:p>
      </dsp:txBody>
      <dsp:txXfrm>
        <a:off x="900902" y="190843"/>
        <a:ext cx="3363867" cy="1051208"/>
      </dsp:txXfrm>
    </dsp:sp>
    <dsp:sp modelId="{056E1FCB-5C26-4C92-9333-C66630231C5B}">
      <dsp:nvSpPr>
        <dsp:cNvPr id="0" name=""/>
        <dsp:cNvSpPr/>
      </dsp:nvSpPr>
      <dsp:spPr>
        <a:xfrm>
          <a:off x="760741" y="39002"/>
          <a:ext cx="735846" cy="11037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B78A9D-D414-4064-890C-126AEA45F448}">
      <dsp:nvSpPr>
        <dsp:cNvPr id="0" name=""/>
        <dsp:cNvSpPr/>
      </dsp:nvSpPr>
      <dsp:spPr>
        <a:xfrm>
          <a:off x="4563345" y="190843"/>
          <a:ext cx="3363867" cy="105120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2019"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Law enforcement accountability movements</a:t>
          </a:r>
        </a:p>
      </dsp:txBody>
      <dsp:txXfrm>
        <a:off x="4563345" y="190843"/>
        <a:ext cx="3363867" cy="1051208"/>
      </dsp:txXfrm>
    </dsp:sp>
    <dsp:sp modelId="{8A949B46-76EA-4E38-B357-749D05D56564}">
      <dsp:nvSpPr>
        <dsp:cNvPr id="0" name=""/>
        <dsp:cNvSpPr/>
      </dsp:nvSpPr>
      <dsp:spPr>
        <a:xfrm>
          <a:off x="4423184" y="39002"/>
          <a:ext cx="735846" cy="11037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FE77FC-F074-4B52-9FCB-159AAEFC838A}">
      <dsp:nvSpPr>
        <dsp:cNvPr id="0" name=""/>
        <dsp:cNvSpPr/>
      </dsp:nvSpPr>
      <dsp:spPr>
        <a:xfrm>
          <a:off x="900902" y="1514198"/>
          <a:ext cx="3363867" cy="105120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2019"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Use of technology– remote work limits to collaboration</a:t>
          </a:r>
        </a:p>
      </dsp:txBody>
      <dsp:txXfrm>
        <a:off x="900902" y="1514198"/>
        <a:ext cx="3363867" cy="1051208"/>
      </dsp:txXfrm>
    </dsp:sp>
    <dsp:sp modelId="{B3B5AFDB-E2F2-4F1E-A3C9-CB1109533455}">
      <dsp:nvSpPr>
        <dsp:cNvPr id="0" name=""/>
        <dsp:cNvSpPr/>
      </dsp:nvSpPr>
      <dsp:spPr>
        <a:xfrm>
          <a:off x="760741" y="1362357"/>
          <a:ext cx="735846" cy="11037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B3716A-4B64-4D22-8E52-AB4F1985D1FC}">
      <dsp:nvSpPr>
        <dsp:cNvPr id="0" name=""/>
        <dsp:cNvSpPr/>
      </dsp:nvSpPr>
      <dsp:spPr>
        <a:xfrm>
          <a:off x="4563345" y="1514198"/>
          <a:ext cx="3363867" cy="105120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2019"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latin typeface="Roboto" panose="02000000000000000000" pitchFamily="2" charset="0"/>
              <a:ea typeface="Roboto" panose="02000000000000000000" pitchFamily="2" charset="0"/>
              <a:cs typeface="Roboto" panose="02000000000000000000" pitchFamily="2" charset="0"/>
            </a:rPr>
            <a:t>Staffing shortages</a:t>
          </a:r>
        </a:p>
      </dsp:txBody>
      <dsp:txXfrm>
        <a:off x="4563345" y="1514198"/>
        <a:ext cx="3363867" cy="1051208"/>
      </dsp:txXfrm>
    </dsp:sp>
    <dsp:sp modelId="{7858F438-6366-42FC-BBC7-5B688B5261FE}">
      <dsp:nvSpPr>
        <dsp:cNvPr id="0" name=""/>
        <dsp:cNvSpPr/>
      </dsp:nvSpPr>
      <dsp:spPr>
        <a:xfrm>
          <a:off x="4423184" y="1362357"/>
          <a:ext cx="735846" cy="11037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76055E-E6D1-4F16-BE30-6BA91A9CA517}">
      <dsp:nvSpPr>
        <dsp:cNvPr id="0" name=""/>
        <dsp:cNvSpPr/>
      </dsp:nvSpPr>
      <dsp:spPr>
        <a:xfrm>
          <a:off x="946202" y="2809843"/>
          <a:ext cx="4038524" cy="105120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2019"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Employee engagement and generational differences</a:t>
          </a:r>
        </a:p>
      </dsp:txBody>
      <dsp:txXfrm>
        <a:off x="946202" y="2809843"/>
        <a:ext cx="4038524" cy="1051208"/>
      </dsp:txXfrm>
    </dsp:sp>
    <dsp:sp modelId="{064D1101-CF13-4FB1-B022-E553BB9315F4}">
      <dsp:nvSpPr>
        <dsp:cNvPr id="0" name=""/>
        <dsp:cNvSpPr/>
      </dsp:nvSpPr>
      <dsp:spPr>
        <a:xfrm>
          <a:off x="788229" y="2647918"/>
          <a:ext cx="735846" cy="110376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B6740-C9FD-4294-A62B-DD5FE070708F}">
      <dsp:nvSpPr>
        <dsp:cNvPr id="0" name=""/>
        <dsp:cNvSpPr/>
      </dsp:nvSpPr>
      <dsp:spPr>
        <a:xfrm>
          <a:off x="0" y="2041"/>
          <a:ext cx="8445500"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C11E29D-C538-4619-AD54-CA7D2DB0E56E}">
      <dsp:nvSpPr>
        <dsp:cNvPr id="0" name=""/>
        <dsp:cNvSpPr/>
      </dsp:nvSpPr>
      <dsp:spPr>
        <a:xfrm>
          <a:off x="0" y="2041"/>
          <a:ext cx="8445500" cy="1392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Roboto" panose="02000000000000000000" pitchFamily="2" charset="0"/>
              <a:ea typeface="Roboto" panose="02000000000000000000" pitchFamily="2" charset="0"/>
              <a:cs typeface="Roboto" panose="02000000000000000000" pitchFamily="2" charset="0"/>
            </a:rPr>
            <a:t>I</a:t>
          </a:r>
          <a:r>
            <a:rPr lang="en-US" sz="2600" b="0" i="0" kern="1200" dirty="0">
              <a:latin typeface="Roboto" panose="02000000000000000000" pitchFamily="2" charset="0"/>
              <a:ea typeface="Roboto" panose="02000000000000000000" pitchFamily="2" charset="0"/>
              <a:cs typeface="Roboto" panose="02000000000000000000" pitchFamily="2" charset="0"/>
            </a:rPr>
            <a:t>n 2016, 74 percent of employees were willing to support organizational changes, but dropped to 38</a:t>
          </a:r>
          <a:r>
            <a:rPr lang="en-US" sz="2600" kern="1200" dirty="0">
              <a:latin typeface="Roboto" panose="02000000000000000000" pitchFamily="2" charset="0"/>
              <a:ea typeface="Roboto" panose="02000000000000000000" pitchFamily="2" charset="0"/>
              <a:cs typeface="Roboto" panose="02000000000000000000" pitchFamily="2" charset="0"/>
            </a:rPr>
            <a:t> percent</a:t>
          </a:r>
          <a:r>
            <a:rPr lang="en-US" sz="2600" b="0" i="0" kern="1200" dirty="0">
              <a:latin typeface="Roboto" panose="02000000000000000000" pitchFamily="2" charset="0"/>
              <a:ea typeface="Roboto" panose="02000000000000000000" pitchFamily="2" charset="0"/>
              <a:cs typeface="Roboto" panose="02000000000000000000" pitchFamily="2" charset="0"/>
            </a:rPr>
            <a:t> in 2022. </a:t>
          </a:r>
          <a:endParaRPr lang="en-US" sz="2600" kern="1200" dirty="0">
            <a:latin typeface="Roboto" panose="02000000000000000000" pitchFamily="2" charset="0"/>
            <a:ea typeface="Roboto" panose="02000000000000000000" pitchFamily="2" charset="0"/>
            <a:cs typeface="Roboto" panose="02000000000000000000" pitchFamily="2" charset="0"/>
          </a:endParaRPr>
        </a:p>
      </dsp:txBody>
      <dsp:txXfrm>
        <a:off x="0" y="2041"/>
        <a:ext cx="8445500" cy="1392494"/>
      </dsp:txXfrm>
    </dsp:sp>
    <dsp:sp modelId="{8205D8DE-09EB-4050-98F7-1F358C42337C}">
      <dsp:nvSpPr>
        <dsp:cNvPr id="0" name=""/>
        <dsp:cNvSpPr/>
      </dsp:nvSpPr>
      <dsp:spPr>
        <a:xfrm>
          <a:off x="0" y="1394536"/>
          <a:ext cx="8445500"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69387EC-093E-4048-9EF3-7EEC1B141BE9}">
      <dsp:nvSpPr>
        <dsp:cNvPr id="0" name=""/>
        <dsp:cNvSpPr/>
      </dsp:nvSpPr>
      <dsp:spPr>
        <a:xfrm>
          <a:off x="0" y="1394536"/>
          <a:ext cx="8445500" cy="1392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Roboto" panose="02000000000000000000" pitchFamily="2" charset="0"/>
              <a:ea typeface="Roboto" panose="02000000000000000000" pitchFamily="2" charset="0"/>
              <a:cs typeface="Roboto" panose="02000000000000000000" pitchFamily="2" charset="0"/>
            </a:rPr>
            <a:t>Highly engaged workplaces saw </a:t>
          </a:r>
          <a:r>
            <a:rPr lang="en-US" sz="2600" u="none" kern="1200" dirty="0">
              <a:latin typeface="Roboto" panose="02000000000000000000" pitchFamily="2" charset="0"/>
              <a:ea typeface="Roboto" panose="02000000000000000000" pitchFamily="2" charset="0"/>
              <a:cs typeface="Roboto" panose="02000000000000000000" pitchFamily="2" charset="0"/>
            </a:rPr>
            <a:t>41 percent lower absenteeism. </a:t>
          </a:r>
        </a:p>
      </dsp:txBody>
      <dsp:txXfrm>
        <a:off x="0" y="1394536"/>
        <a:ext cx="8445500" cy="1392494"/>
      </dsp:txXfrm>
    </dsp:sp>
    <dsp:sp modelId="{78DBF751-C7CF-4B89-A7A7-77B2CFB294E5}">
      <dsp:nvSpPr>
        <dsp:cNvPr id="0" name=""/>
        <dsp:cNvSpPr/>
      </dsp:nvSpPr>
      <dsp:spPr>
        <a:xfrm>
          <a:off x="0" y="2787031"/>
          <a:ext cx="8445500"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725397A-6B45-4DE1-A6FF-F4F8ED6D2DFC}">
      <dsp:nvSpPr>
        <dsp:cNvPr id="0" name=""/>
        <dsp:cNvSpPr/>
      </dsp:nvSpPr>
      <dsp:spPr>
        <a:xfrm>
          <a:off x="0" y="2787031"/>
          <a:ext cx="8445500" cy="1392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dirty="0">
              <a:latin typeface="Roboto" panose="02000000000000000000" pitchFamily="2" charset="0"/>
              <a:ea typeface="Roboto" panose="02000000000000000000" pitchFamily="2" charset="0"/>
              <a:cs typeface="Roboto" panose="02000000000000000000" pitchFamily="2" charset="0"/>
            </a:rPr>
            <a:t>30 percent of new hires leave within 90 days because the role didn’t meet expectations (43%), a specific incident (34%), and culture (32%).</a:t>
          </a:r>
          <a:endParaRPr lang="en-US" sz="2600" kern="1200" dirty="0">
            <a:latin typeface="Roboto" panose="02000000000000000000" pitchFamily="2" charset="0"/>
            <a:ea typeface="Roboto" panose="02000000000000000000" pitchFamily="2" charset="0"/>
            <a:cs typeface="Roboto" panose="02000000000000000000" pitchFamily="2" charset="0"/>
          </a:endParaRPr>
        </a:p>
      </dsp:txBody>
      <dsp:txXfrm>
        <a:off x="0" y="2787031"/>
        <a:ext cx="8445500" cy="1392494"/>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EDE9A-5CF3-49A5-B367-91740B6E041E}">
      <dsp:nvSpPr>
        <dsp:cNvPr id="0" name=""/>
        <dsp:cNvSpPr/>
      </dsp:nvSpPr>
      <dsp:spPr>
        <a:xfrm>
          <a:off x="0" y="2147"/>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36C1E51-2159-4124-81F5-A8D9FE62CCD7}">
      <dsp:nvSpPr>
        <dsp:cNvPr id="0" name=""/>
        <dsp:cNvSpPr/>
      </dsp:nvSpPr>
      <dsp:spPr>
        <a:xfrm>
          <a:off x="0" y="0"/>
          <a:ext cx="8229600" cy="1464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Roboto" panose="02000000000000000000" pitchFamily="2" charset="0"/>
              <a:ea typeface="Roboto" panose="02000000000000000000" pitchFamily="2" charset="0"/>
              <a:cs typeface="Roboto" panose="02000000000000000000" pitchFamily="2" charset="0"/>
            </a:rPr>
            <a:t>40% of workers report high employee turnover at their organization over the past year</a:t>
          </a:r>
        </a:p>
      </dsp:txBody>
      <dsp:txXfrm>
        <a:off x="0" y="0"/>
        <a:ext cx="8229600" cy="1464903"/>
      </dsp:txXfrm>
    </dsp:sp>
    <dsp:sp modelId="{386119DA-ADDF-4E31-965C-BCFA31C4455E}">
      <dsp:nvSpPr>
        <dsp:cNvPr id="0" name=""/>
        <dsp:cNvSpPr/>
      </dsp:nvSpPr>
      <dsp:spPr>
        <a:xfrm>
          <a:off x="0" y="146705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EEC3AD1-85FE-46C9-9B41-9FDF8C33DBA7}">
      <dsp:nvSpPr>
        <dsp:cNvPr id="0" name=""/>
        <dsp:cNvSpPr/>
      </dsp:nvSpPr>
      <dsp:spPr>
        <a:xfrm>
          <a:off x="0" y="1467050"/>
          <a:ext cx="8229600" cy="1464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Roboto" panose="02000000000000000000" pitchFamily="2" charset="0"/>
              <a:ea typeface="Roboto" panose="02000000000000000000" pitchFamily="2" charset="0"/>
              <a:cs typeface="Roboto" panose="02000000000000000000" pitchFamily="2" charset="0"/>
            </a:rPr>
            <a:t>58% of frontline/essential workers report working more in the past year because of high employee turnover (versus 28% of non-frontline workers)</a:t>
          </a:r>
        </a:p>
      </dsp:txBody>
      <dsp:txXfrm>
        <a:off x="0" y="1467050"/>
        <a:ext cx="8229600" cy="1464903"/>
      </dsp:txXfrm>
    </dsp:sp>
    <dsp:sp modelId="{5A4F84C0-9A0D-4D6E-BA7A-7E8D1903C505}">
      <dsp:nvSpPr>
        <dsp:cNvPr id="0" name=""/>
        <dsp:cNvSpPr/>
      </dsp:nvSpPr>
      <dsp:spPr>
        <a:xfrm>
          <a:off x="0" y="2931954"/>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75E8C53-D662-4BD0-9B83-2E0F4599440E}">
      <dsp:nvSpPr>
        <dsp:cNvPr id="0" name=""/>
        <dsp:cNvSpPr/>
      </dsp:nvSpPr>
      <dsp:spPr>
        <a:xfrm>
          <a:off x="0" y="2931954"/>
          <a:ext cx="8229600" cy="1464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Roboto" panose="02000000000000000000" pitchFamily="2" charset="0"/>
              <a:ea typeface="Roboto" panose="02000000000000000000" pitchFamily="2" charset="0"/>
              <a:cs typeface="Roboto" panose="02000000000000000000" pitchFamily="2" charset="0"/>
            </a:rPr>
            <a:t>This has led to an increase in stress levels and feelings of burnout in 78% of workers </a:t>
          </a:r>
        </a:p>
      </dsp:txBody>
      <dsp:txXfrm>
        <a:off x="0" y="2931954"/>
        <a:ext cx="8229600" cy="1464903"/>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CAD120-42AD-4894-BF9E-9CE5E13CD133}">
      <dsp:nvSpPr>
        <dsp:cNvPr id="0" name=""/>
        <dsp:cNvSpPr/>
      </dsp:nvSpPr>
      <dsp:spPr>
        <a:xfrm>
          <a:off x="-139673" y="0"/>
          <a:ext cx="3874462" cy="3874462"/>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FDA0C4-06EB-4F7B-BB33-BD05F5947766}">
      <dsp:nvSpPr>
        <dsp:cNvPr id="0" name=""/>
        <dsp:cNvSpPr/>
      </dsp:nvSpPr>
      <dsp:spPr>
        <a:xfrm>
          <a:off x="1582264" y="0"/>
          <a:ext cx="6742642" cy="3874462"/>
        </a:xfrm>
        <a:prstGeom prst="rect">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chemeClr val="tx1"/>
              </a:solidFill>
              <a:latin typeface="Roboto" panose="02000000000000000000" pitchFamily="2" charset="0"/>
              <a:ea typeface="Roboto" panose="02000000000000000000" pitchFamily="2" charset="0"/>
              <a:cs typeface="Roboto" panose="02000000000000000000" pitchFamily="2" charset="0"/>
            </a:rPr>
            <a:t>Emotional Exhaustion</a:t>
          </a:r>
        </a:p>
      </dsp:txBody>
      <dsp:txXfrm>
        <a:off x="1582264" y="0"/>
        <a:ext cx="3371321" cy="1162341"/>
      </dsp:txXfrm>
    </dsp:sp>
    <dsp:sp modelId="{8219F882-4707-4734-9B5B-24CE87CFCC40}">
      <dsp:nvSpPr>
        <dsp:cNvPr id="0" name=""/>
        <dsp:cNvSpPr/>
      </dsp:nvSpPr>
      <dsp:spPr>
        <a:xfrm>
          <a:off x="538358" y="1162341"/>
          <a:ext cx="2518397" cy="2518397"/>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C160FF-F627-4AB1-B5EE-16580C8D5616}">
      <dsp:nvSpPr>
        <dsp:cNvPr id="0" name=""/>
        <dsp:cNvSpPr/>
      </dsp:nvSpPr>
      <dsp:spPr>
        <a:xfrm>
          <a:off x="1582264" y="1162341"/>
          <a:ext cx="6742642" cy="2518397"/>
        </a:xfrm>
        <a:prstGeom prst="rect">
          <a:avLst/>
        </a:prstGeom>
        <a:solidFill>
          <a:schemeClr val="bg1">
            <a:lumMod val="8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chemeClr val="tx1"/>
              </a:solidFill>
              <a:latin typeface="Roboto" panose="02000000000000000000" pitchFamily="2" charset="0"/>
              <a:ea typeface="Roboto" panose="02000000000000000000" pitchFamily="2" charset="0"/>
              <a:cs typeface="Roboto" panose="02000000000000000000" pitchFamily="2" charset="0"/>
            </a:rPr>
            <a:t>Depersonalization</a:t>
          </a:r>
        </a:p>
      </dsp:txBody>
      <dsp:txXfrm>
        <a:off x="1582264" y="1162341"/>
        <a:ext cx="3371321" cy="1162337"/>
      </dsp:txXfrm>
    </dsp:sp>
    <dsp:sp modelId="{E0ACAF8C-9B9B-44D0-9C1B-811FC783E4F2}">
      <dsp:nvSpPr>
        <dsp:cNvPr id="0" name=""/>
        <dsp:cNvSpPr/>
      </dsp:nvSpPr>
      <dsp:spPr>
        <a:xfrm>
          <a:off x="1216388" y="2324678"/>
          <a:ext cx="1162337" cy="1162337"/>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55EF45-2316-4A97-81F7-1E45A6196805}">
      <dsp:nvSpPr>
        <dsp:cNvPr id="0" name=""/>
        <dsp:cNvSpPr/>
      </dsp:nvSpPr>
      <dsp:spPr>
        <a:xfrm>
          <a:off x="1582264" y="2324678"/>
          <a:ext cx="6742642" cy="1162337"/>
        </a:xfrm>
        <a:prstGeom prst="rect">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a:solidFill>
                <a:schemeClr val="tx1"/>
              </a:solidFill>
              <a:latin typeface="Roboto" panose="02000000000000000000" pitchFamily="2" charset="0"/>
              <a:ea typeface="Roboto" panose="02000000000000000000" pitchFamily="2" charset="0"/>
              <a:cs typeface="Roboto" panose="02000000000000000000" pitchFamily="2" charset="0"/>
            </a:rPr>
            <a:t>Sense of Accomplishment </a:t>
          </a:r>
        </a:p>
      </dsp:txBody>
      <dsp:txXfrm>
        <a:off x="1582264" y="2324678"/>
        <a:ext cx="3371321" cy="1162337"/>
      </dsp:txXfrm>
    </dsp:sp>
    <dsp:sp modelId="{DC3B6188-6A5D-4D52-A468-324801B9B00E}">
      <dsp:nvSpPr>
        <dsp:cNvPr id="0" name=""/>
        <dsp:cNvSpPr/>
      </dsp:nvSpPr>
      <dsp:spPr>
        <a:xfrm>
          <a:off x="4980707" y="0"/>
          <a:ext cx="3747661" cy="1162341"/>
        </a:xfrm>
        <a:prstGeom prst="rect">
          <a:avLst/>
        </a:prstGeom>
        <a:solidFill>
          <a:schemeClr val="bg1"/>
        </a:solid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latin typeface="Roboto" panose="02000000000000000000" pitchFamily="2" charset="0"/>
              <a:ea typeface="Roboto" panose="02000000000000000000" pitchFamily="2" charset="0"/>
              <a:cs typeface="Roboto" panose="02000000000000000000" pitchFamily="2" charset="0"/>
            </a:rPr>
            <a:t>Intrinsic to the job</a:t>
          </a:r>
        </a:p>
        <a:p>
          <a:pPr marL="228600" lvl="1" indent="-228600" algn="l" defTabSz="889000">
            <a:lnSpc>
              <a:spcPct val="90000"/>
            </a:lnSpc>
            <a:spcBef>
              <a:spcPct val="0"/>
            </a:spcBef>
            <a:spcAft>
              <a:spcPct val="15000"/>
            </a:spcAft>
            <a:buChar char="•"/>
          </a:pPr>
          <a:r>
            <a:rPr lang="en-US" sz="2000" kern="1200" dirty="0">
              <a:solidFill>
                <a:schemeClr val="tx1"/>
              </a:solidFill>
              <a:latin typeface="Roboto" panose="02000000000000000000" pitchFamily="2" charset="0"/>
              <a:ea typeface="Roboto" panose="02000000000000000000" pitchFamily="2" charset="0"/>
              <a:cs typeface="Roboto" panose="02000000000000000000" pitchFamily="2" charset="0"/>
            </a:rPr>
            <a:t>Relationships at work</a:t>
          </a:r>
        </a:p>
      </dsp:txBody>
      <dsp:txXfrm>
        <a:off x="4980707" y="0"/>
        <a:ext cx="3747661" cy="1162341"/>
      </dsp:txXfrm>
    </dsp:sp>
    <dsp:sp modelId="{10CCD99C-F696-4029-A98A-1436AE01AB36}">
      <dsp:nvSpPr>
        <dsp:cNvPr id="0" name=""/>
        <dsp:cNvSpPr/>
      </dsp:nvSpPr>
      <dsp:spPr>
        <a:xfrm>
          <a:off x="4925283" y="1162341"/>
          <a:ext cx="3858510" cy="1162337"/>
        </a:xfrm>
        <a:prstGeom prst="rect">
          <a:avLst/>
        </a:prstGeom>
        <a:solidFill>
          <a:schemeClr val="bg1"/>
        </a:solid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latin typeface="Roboto" panose="02000000000000000000" pitchFamily="2" charset="0"/>
              <a:ea typeface="Roboto" panose="02000000000000000000" pitchFamily="2" charset="0"/>
              <a:cs typeface="Roboto" panose="02000000000000000000" pitchFamily="2" charset="0"/>
            </a:rPr>
            <a:t>Stressors associated     with the role</a:t>
          </a:r>
        </a:p>
        <a:p>
          <a:pPr marL="228600" lvl="1" indent="-228600" algn="l" defTabSz="889000">
            <a:lnSpc>
              <a:spcPct val="90000"/>
            </a:lnSpc>
            <a:spcBef>
              <a:spcPct val="0"/>
            </a:spcBef>
            <a:spcAft>
              <a:spcPct val="15000"/>
            </a:spcAft>
            <a:buChar char="•"/>
          </a:pPr>
          <a:r>
            <a:rPr lang="en-US" sz="2000" kern="1200" dirty="0">
              <a:solidFill>
                <a:schemeClr val="tx1"/>
              </a:solidFill>
              <a:latin typeface="Roboto" panose="02000000000000000000" pitchFamily="2" charset="0"/>
              <a:ea typeface="Roboto" panose="02000000000000000000" pitchFamily="2" charset="0"/>
              <a:cs typeface="Roboto" panose="02000000000000000000" pitchFamily="2" charset="0"/>
            </a:rPr>
            <a:t>Organizational climate</a:t>
          </a:r>
        </a:p>
      </dsp:txBody>
      <dsp:txXfrm>
        <a:off x="4925283" y="1162341"/>
        <a:ext cx="3858510" cy="1162337"/>
      </dsp:txXfrm>
    </dsp:sp>
    <dsp:sp modelId="{CC6ACA26-0841-448B-AAE2-F57236FE9F83}">
      <dsp:nvSpPr>
        <dsp:cNvPr id="0" name=""/>
        <dsp:cNvSpPr/>
      </dsp:nvSpPr>
      <dsp:spPr>
        <a:xfrm>
          <a:off x="4889530" y="2324678"/>
          <a:ext cx="3930016" cy="1162337"/>
        </a:xfrm>
        <a:prstGeom prst="rect">
          <a:avLst/>
        </a:prstGeom>
        <a:solidFill>
          <a:schemeClr val="bg1"/>
        </a:solid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latin typeface="Roboto" panose="02000000000000000000" pitchFamily="2" charset="0"/>
              <a:ea typeface="Roboto" panose="02000000000000000000" pitchFamily="2" charset="0"/>
              <a:cs typeface="Roboto" panose="02000000000000000000" pitchFamily="2" charset="0"/>
            </a:rPr>
            <a:t>Role in the organization</a:t>
          </a:r>
        </a:p>
        <a:p>
          <a:pPr marL="228600" lvl="1" indent="-228600" algn="l" defTabSz="889000">
            <a:lnSpc>
              <a:spcPct val="90000"/>
            </a:lnSpc>
            <a:spcBef>
              <a:spcPct val="0"/>
            </a:spcBef>
            <a:spcAft>
              <a:spcPct val="15000"/>
            </a:spcAft>
            <a:buChar char="•"/>
          </a:pPr>
          <a:r>
            <a:rPr lang="en-US" sz="2000" kern="1200" dirty="0">
              <a:solidFill>
                <a:schemeClr val="tx1"/>
              </a:solidFill>
              <a:latin typeface="Roboto" panose="02000000000000000000" pitchFamily="2" charset="0"/>
              <a:ea typeface="Roboto" panose="02000000000000000000" pitchFamily="2" charset="0"/>
              <a:cs typeface="Roboto" panose="02000000000000000000" pitchFamily="2" charset="0"/>
            </a:rPr>
            <a:t>Development and growth</a:t>
          </a:r>
        </a:p>
      </dsp:txBody>
      <dsp:txXfrm>
        <a:off x="4889530" y="2324678"/>
        <a:ext cx="3930016" cy="11623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A46E8B-54D5-4747-89E5-443EB6A5AFC3}">
      <dsp:nvSpPr>
        <dsp:cNvPr id="0" name=""/>
        <dsp:cNvSpPr/>
      </dsp:nvSpPr>
      <dsp:spPr>
        <a:xfrm>
          <a:off x="5984" y="1009097"/>
          <a:ext cx="2753992" cy="4269041"/>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Juvenile justice reform</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Alternatives to incarceration</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Bail reform </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Policing</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Sentencing</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Prosecutorial reform </a:t>
          </a:r>
        </a:p>
      </dsp:txBody>
      <dsp:txXfrm>
        <a:off x="86646" y="1089759"/>
        <a:ext cx="2592668" cy="3192922"/>
      </dsp:txXfrm>
    </dsp:sp>
    <dsp:sp modelId="{A78DC87C-9341-48DB-932B-7C0DEFE5A747}">
      <dsp:nvSpPr>
        <dsp:cNvPr id="0" name=""/>
        <dsp:cNvSpPr/>
      </dsp:nvSpPr>
      <dsp:spPr>
        <a:xfrm rot="11770101" flipH="1" flipV="1">
          <a:off x="1512116" y="4706373"/>
          <a:ext cx="1503673" cy="522774"/>
        </a:xfrm>
        <a:prstGeom prst="curvedUpArrow">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DCFE8F3-6389-45F9-8AAD-438715AAD8A9}">
      <dsp:nvSpPr>
        <dsp:cNvPr id="0" name=""/>
        <dsp:cNvSpPr/>
      </dsp:nvSpPr>
      <dsp:spPr>
        <a:xfrm>
          <a:off x="58553" y="3733841"/>
          <a:ext cx="1981074" cy="787807"/>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a:solidFill>
                <a:schemeClr val="tx2">
                  <a:lumMod val="50000"/>
                </a:schemeClr>
              </a:solidFill>
              <a:latin typeface="Roboto" panose="02000000000000000000" pitchFamily="2" charset="0"/>
              <a:ea typeface="Roboto" panose="02000000000000000000" pitchFamily="2" charset="0"/>
              <a:cs typeface="Roboto" panose="02000000000000000000" pitchFamily="2" charset="0"/>
            </a:rPr>
            <a:t>Front</a:t>
          </a:r>
        </a:p>
      </dsp:txBody>
      <dsp:txXfrm>
        <a:off x="81627" y="3756915"/>
        <a:ext cx="1934926" cy="741659"/>
      </dsp:txXfrm>
    </dsp:sp>
    <dsp:sp modelId="{6B336FD7-3624-4E74-BC25-14D89046CFC3}">
      <dsp:nvSpPr>
        <dsp:cNvPr id="0" name=""/>
        <dsp:cNvSpPr/>
      </dsp:nvSpPr>
      <dsp:spPr>
        <a:xfrm>
          <a:off x="3017728" y="981386"/>
          <a:ext cx="2881697" cy="4324463"/>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2340759"/>
              <a:satOff val="-2919"/>
              <a:lumOff val="68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Education</a:t>
          </a:r>
        </a:p>
        <a:p>
          <a:pPr marL="171450" lvl="1" indent="-171450" algn="l" defTabSz="800100">
            <a:lnSpc>
              <a:spcPct val="90000"/>
            </a:lnSpc>
            <a:spcBef>
              <a:spcPct val="0"/>
            </a:spcBef>
            <a:spcAft>
              <a:spcPct val="15000"/>
            </a:spcAft>
            <a:buChar char="•"/>
          </a:pPr>
          <a:r>
            <a:rPr lang="en-US" sz="1800" kern="1200">
              <a:latin typeface="Roboto" panose="02000000000000000000" pitchFamily="2" charset="0"/>
              <a:ea typeface="Roboto" panose="02000000000000000000" pitchFamily="2" charset="0"/>
              <a:cs typeface="Roboto" panose="02000000000000000000" pitchFamily="2" charset="0"/>
            </a:rPr>
            <a:t>Programming</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Vocational opportunities</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Ending solitary confinement</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Closing juvenile centers</a:t>
          </a:r>
        </a:p>
        <a:p>
          <a:pPr marL="171450" lvl="1" indent="-171450" algn="l" defTabSz="800100">
            <a:lnSpc>
              <a:spcPct val="90000"/>
            </a:lnSpc>
            <a:spcBef>
              <a:spcPct val="0"/>
            </a:spcBef>
            <a:spcAft>
              <a:spcPct val="15000"/>
            </a:spcAft>
            <a:buChar char="•"/>
          </a:pPr>
          <a:r>
            <a:rPr lang="en-US" sz="1800" kern="1200">
              <a:latin typeface="Roboto" panose="02000000000000000000" pitchFamily="2" charset="0"/>
              <a:ea typeface="Roboto" panose="02000000000000000000" pitchFamily="2" charset="0"/>
              <a:cs typeface="Roboto" panose="02000000000000000000" pitchFamily="2" charset="0"/>
            </a:rPr>
            <a:t>Special housing </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Mental health</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Early Release</a:t>
          </a:r>
        </a:p>
      </dsp:txBody>
      <dsp:txXfrm>
        <a:off x="3102130" y="1992458"/>
        <a:ext cx="2712893" cy="3228988"/>
      </dsp:txXfrm>
    </dsp:sp>
    <dsp:sp modelId="{BD139885-4A82-4FBE-9A58-3AA034E15CA5}">
      <dsp:nvSpPr>
        <dsp:cNvPr id="0" name=""/>
        <dsp:cNvSpPr/>
      </dsp:nvSpPr>
      <dsp:spPr>
        <a:xfrm rot="20318424">
          <a:off x="5450200" y="598523"/>
          <a:ext cx="1334123" cy="545100"/>
        </a:xfrm>
        <a:prstGeom prst="curvedDownArrow">
          <a:avLst/>
        </a:prstGeom>
        <a:solidFill>
          <a:schemeClr val="accent2">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F5F4E2F-CF86-4F6A-AD5B-E88BB1BF0D34}">
      <dsp:nvSpPr>
        <dsp:cNvPr id="0" name=""/>
        <dsp:cNvSpPr/>
      </dsp:nvSpPr>
      <dsp:spPr>
        <a:xfrm>
          <a:off x="3950332" y="1112313"/>
          <a:ext cx="1981074" cy="787807"/>
        </a:xfrm>
        <a:prstGeom prst="roundRect">
          <a:avLst>
            <a:gd name="adj" fmla="val 10000"/>
          </a:avLst>
        </a:prstGeom>
        <a:gradFill rotWithShape="0">
          <a:gsLst>
            <a:gs pos="0">
              <a:schemeClr val="accent2">
                <a:hueOff val="2340759"/>
                <a:satOff val="-2919"/>
                <a:lumOff val="686"/>
                <a:alphaOff val="0"/>
                <a:tint val="100000"/>
                <a:shade val="100000"/>
                <a:satMod val="130000"/>
              </a:schemeClr>
            </a:gs>
            <a:gs pos="100000">
              <a:schemeClr val="accent2">
                <a:hueOff val="2340759"/>
                <a:satOff val="-2919"/>
                <a:lumOff val="68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2">
                  <a:lumMod val="50000"/>
                </a:schemeClr>
              </a:solidFill>
              <a:latin typeface="Roboto" panose="02000000000000000000" pitchFamily="2" charset="0"/>
              <a:ea typeface="Roboto" panose="02000000000000000000" pitchFamily="2" charset="0"/>
              <a:cs typeface="Roboto" panose="02000000000000000000" pitchFamily="2" charset="0"/>
            </a:rPr>
            <a:t>Middle</a:t>
          </a:r>
        </a:p>
      </dsp:txBody>
      <dsp:txXfrm>
        <a:off x="3973406" y="1135387"/>
        <a:ext cx="1934926" cy="741659"/>
      </dsp:txXfrm>
    </dsp:sp>
    <dsp:sp modelId="{4F52017E-0ED7-4C92-8F5F-67152CD88F59}">
      <dsp:nvSpPr>
        <dsp:cNvPr id="0" name=""/>
        <dsp:cNvSpPr/>
      </dsp:nvSpPr>
      <dsp:spPr>
        <a:xfrm>
          <a:off x="6157176" y="960605"/>
          <a:ext cx="2228708" cy="4366025"/>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Reentry Supports</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Transitional Housing</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Healthcare</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Employment</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Family Reunification </a:t>
          </a:r>
        </a:p>
      </dsp:txBody>
      <dsp:txXfrm>
        <a:off x="6222453" y="1025882"/>
        <a:ext cx="2098154" cy="3299894"/>
      </dsp:txXfrm>
    </dsp:sp>
    <dsp:sp modelId="{6AD064CC-738B-4196-B2FC-18CEA3B722B1}">
      <dsp:nvSpPr>
        <dsp:cNvPr id="0" name=""/>
        <dsp:cNvSpPr/>
      </dsp:nvSpPr>
      <dsp:spPr>
        <a:xfrm>
          <a:off x="6646165" y="3943067"/>
          <a:ext cx="1981074" cy="787807"/>
        </a:xfrm>
        <a:prstGeom prst="roundRect">
          <a:avLst>
            <a:gd name="adj" fmla="val 10000"/>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2">
                  <a:lumMod val="50000"/>
                </a:schemeClr>
              </a:solidFill>
              <a:latin typeface="Roboto" panose="02000000000000000000" pitchFamily="2" charset="0"/>
              <a:ea typeface="Roboto" panose="02000000000000000000" pitchFamily="2" charset="0"/>
              <a:cs typeface="Roboto" panose="02000000000000000000" pitchFamily="2" charset="0"/>
            </a:rPr>
            <a:t>End</a:t>
          </a:r>
          <a:endParaRPr lang="en-US" sz="4800" kern="1200" dirty="0">
            <a:solidFill>
              <a:schemeClr val="tx2">
                <a:lumMod val="50000"/>
              </a:schemeClr>
            </a:solidFill>
            <a:latin typeface="Roboto" panose="02000000000000000000" pitchFamily="2" charset="0"/>
            <a:ea typeface="Roboto" panose="02000000000000000000" pitchFamily="2" charset="0"/>
            <a:cs typeface="Roboto" panose="02000000000000000000" pitchFamily="2" charset="0"/>
          </a:endParaRPr>
        </a:p>
      </dsp:txBody>
      <dsp:txXfrm>
        <a:off x="6669239" y="3966141"/>
        <a:ext cx="1934926" cy="741659"/>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A5F0C-D662-49AA-8006-B0D59A84D37B}">
      <dsp:nvSpPr>
        <dsp:cNvPr id="0" name=""/>
        <dsp:cNvSpPr/>
      </dsp:nvSpPr>
      <dsp:spPr>
        <a:xfrm>
          <a:off x="0" y="302264"/>
          <a:ext cx="8603673" cy="1466325"/>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67741" tIns="395732" rIns="66774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Staff member: Read the script. </a:t>
          </a:r>
        </a:p>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Supervisor: Read the prompts for the upcoming interaction. </a:t>
          </a:r>
        </a:p>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Observer: Review your goals for the interaction. </a:t>
          </a:r>
        </a:p>
      </dsp:txBody>
      <dsp:txXfrm>
        <a:off x="0" y="302264"/>
        <a:ext cx="8603673" cy="1466325"/>
      </dsp:txXfrm>
    </dsp:sp>
    <dsp:sp modelId="{3E55E917-6E6A-49CD-8534-96AB2BED920F}">
      <dsp:nvSpPr>
        <dsp:cNvPr id="0" name=""/>
        <dsp:cNvSpPr/>
      </dsp:nvSpPr>
      <dsp:spPr>
        <a:xfrm>
          <a:off x="424302" y="21824"/>
          <a:ext cx="8172154" cy="560880"/>
        </a:xfrm>
        <a:prstGeom prst="rect">
          <a:avLst/>
        </a:prstGeom>
        <a:solidFill>
          <a:schemeClr val="bg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639" tIns="0" rIns="227639"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Phase 1: Take 2 minutes to prepare for your role:</a:t>
          </a:r>
        </a:p>
      </dsp:txBody>
      <dsp:txXfrm>
        <a:off x="424302" y="21824"/>
        <a:ext cx="8172154" cy="560880"/>
      </dsp:txXfrm>
    </dsp:sp>
    <dsp:sp modelId="{960200A4-DE7C-4B53-899B-FEEA94D20F89}">
      <dsp:nvSpPr>
        <dsp:cNvPr id="0" name=""/>
        <dsp:cNvSpPr/>
      </dsp:nvSpPr>
      <dsp:spPr>
        <a:xfrm>
          <a:off x="0" y="2151629"/>
          <a:ext cx="8603673" cy="11371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67741" tIns="395732" rIns="66774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Staff member and supervisor conduct role play. </a:t>
          </a:r>
        </a:p>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Observers fill out form. </a:t>
          </a:r>
        </a:p>
      </dsp:txBody>
      <dsp:txXfrm>
        <a:off x="0" y="2151629"/>
        <a:ext cx="8603673" cy="1137150"/>
      </dsp:txXfrm>
    </dsp:sp>
    <dsp:sp modelId="{831D8A8B-32E2-4233-8C4F-0BB4A372B4CC}">
      <dsp:nvSpPr>
        <dsp:cNvPr id="0" name=""/>
        <dsp:cNvSpPr/>
      </dsp:nvSpPr>
      <dsp:spPr>
        <a:xfrm>
          <a:off x="424302" y="1871189"/>
          <a:ext cx="8172154" cy="560880"/>
        </a:xfrm>
        <a:prstGeom prst="rect">
          <a:avLst/>
        </a:prstGeom>
        <a:solidFill>
          <a:schemeClr val="bg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639" tIns="0" rIns="227639"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Phase 2: Take up to 5 minutes to conduct the role play.</a:t>
          </a:r>
        </a:p>
      </dsp:txBody>
      <dsp:txXfrm>
        <a:off x="424302" y="1871189"/>
        <a:ext cx="8172154" cy="560880"/>
      </dsp:txXfrm>
    </dsp:sp>
    <dsp:sp modelId="{364A3080-CEA6-4FB0-AAE3-073BA86C0E54}">
      <dsp:nvSpPr>
        <dsp:cNvPr id="0" name=""/>
        <dsp:cNvSpPr/>
      </dsp:nvSpPr>
      <dsp:spPr>
        <a:xfrm>
          <a:off x="0" y="3671819"/>
          <a:ext cx="8603673" cy="822937"/>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67741" tIns="395732" rIns="66774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Roboto" panose="02000000000000000000" pitchFamily="2" charset="0"/>
              <a:ea typeface="Roboto" panose="02000000000000000000" pitchFamily="2" charset="0"/>
              <a:cs typeface="Roboto" panose="02000000000000000000" pitchFamily="2" charset="0"/>
            </a:rPr>
            <a:t>Observers facilitate discussion and provide feedback.</a:t>
          </a:r>
        </a:p>
      </dsp:txBody>
      <dsp:txXfrm>
        <a:off x="0" y="3671819"/>
        <a:ext cx="8603673" cy="822937"/>
      </dsp:txXfrm>
    </dsp:sp>
    <dsp:sp modelId="{8F2AA270-8363-462D-BC00-1793AB298B08}">
      <dsp:nvSpPr>
        <dsp:cNvPr id="0" name=""/>
        <dsp:cNvSpPr/>
      </dsp:nvSpPr>
      <dsp:spPr>
        <a:xfrm>
          <a:off x="424302" y="3391379"/>
          <a:ext cx="8172154" cy="560880"/>
        </a:xfrm>
        <a:prstGeom prst="rect">
          <a:avLst/>
        </a:prstGeom>
        <a:solidFill>
          <a:schemeClr val="bg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639" tIns="0" rIns="227639"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anose="02000000000000000000" pitchFamily="2" charset="0"/>
              <a:ea typeface="Roboto" panose="02000000000000000000" pitchFamily="2" charset="0"/>
              <a:cs typeface="Roboto" panose="02000000000000000000" pitchFamily="2" charset="0"/>
            </a:rPr>
            <a:t>Phase 3: Take 5 to 6 minutes to debrief the interaction. </a:t>
          </a:r>
        </a:p>
      </dsp:txBody>
      <dsp:txXfrm>
        <a:off x="424302" y="3391379"/>
        <a:ext cx="8172154" cy="5608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7498E5-992A-4918-B2D5-CDF4BEF1FB2E}">
      <dsp:nvSpPr>
        <dsp:cNvPr id="0" name=""/>
        <dsp:cNvSpPr/>
      </dsp:nvSpPr>
      <dsp:spPr>
        <a:xfrm>
          <a:off x="2615560" y="288351"/>
          <a:ext cx="3726391" cy="3726391"/>
        </a:xfrm>
        <a:prstGeom prst="pie">
          <a:avLst>
            <a:gd name="adj1" fmla="val 16200000"/>
            <a:gd name="adj2" fmla="val 180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Ones you control</a:t>
          </a:r>
        </a:p>
      </dsp:txBody>
      <dsp:txXfrm>
        <a:off x="4579457" y="1077991"/>
        <a:ext cx="1330854" cy="1109045"/>
      </dsp:txXfrm>
    </dsp:sp>
    <dsp:sp modelId="{308C3D1D-633F-4B7D-8B2C-8E4B0A218395}">
      <dsp:nvSpPr>
        <dsp:cNvPr id="0" name=""/>
        <dsp:cNvSpPr/>
      </dsp:nvSpPr>
      <dsp:spPr>
        <a:xfrm>
          <a:off x="2538814" y="421437"/>
          <a:ext cx="3726391" cy="3726391"/>
        </a:xfrm>
        <a:prstGeom prst="pie">
          <a:avLst>
            <a:gd name="adj1" fmla="val 1800000"/>
            <a:gd name="adj2" fmla="val 9000000"/>
          </a:avLst>
        </a:prstGeom>
        <a:solidFill>
          <a:schemeClr val="accent2">
            <a:hueOff val="2340759"/>
            <a:satOff val="-2919"/>
            <a:lumOff val="68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Ones you influence</a:t>
          </a:r>
        </a:p>
      </dsp:txBody>
      <dsp:txXfrm>
        <a:off x="3426050" y="2839155"/>
        <a:ext cx="1996281" cy="975959"/>
      </dsp:txXfrm>
    </dsp:sp>
    <dsp:sp modelId="{1DCE2201-C325-4F66-BA9F-2243A80FA1C7}">
      <dsp:nvSpPr>
        <dsp:cNvPr id="0" name=""/>
        <dsp:cNvSpPr/>
      </dsp:nvSpPr>
      <dsp:spPr>
        <a:xfrm>
          <a:off x="2462068" y="288351"/>
          <a:ext cx="3726391" cy="3726391"/>
        </a:xfrm>
        <a:prstGeom prst="pie">
          <a:avLst>
            <a:gd name="adj1" fmla="val 9000000"/>
            <a:gd name="adj2" fmla="val 16200000"/>
          </a:avLst>
        </a:prstGeom>
        <a:solidFill>
          <a:schemeClr val="accent2">
            <a:hueOff val="4681519"/>
            <a:satOff val="-5839"/>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Ones you experience</a:t>
          </a:r>
        </a:p>
      </dsp:txBody>
      <dsp:txXfrm>
        <a:off x="2893709" y="1077991"/>
        <a:ext cx="1330854" cy="1109045"/>
      </dsp:txXfrm>
    </dsp:sp>
    <dsp:sp modelId="{7B02E287-8520-4D70-A426-557BCF784F22}">
      <dsp:nvSpPr>
        <dsp:cNvPr id="0" name=""/>
        <dsp:cNvSpPr/>
      </dsp:nvSpPr>
      <dsp:spPr>
        <a:xfrm>
          <a:off x="2385187" y="57670"/>
          <a:ext cx="4187753" cy="4187753"/>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6526016A-0C5A-4796-81BC-2E8A903FFB4B}">
      <dsp:nvSpPr>
        <dsp:cNvPr id="0" name=""/>
        <dsp:cNvSpPr/>
      </dsp:nvSpPr>
      <dsp:spPr>
        <a:xfrm>
          <a:off x="2308133" y="190520"/>
          <a:ext cx="4187753" cy="4187753"/>
        </a:xfrm>
        <a:prstGeom prst="circularArrow">
          <a:avLst>
            <a:gd name="adj1" fmla="val 5085"/>
            <a:gd name="adj2" fmla="val 327528"/>
            <a:gd name="adj3" fmla="val 8671970"/>
            <a:gd name="adj4" fmla="val 1800502"/>
            <a:gd name="adj5" fmla="val 5932"/>
          </a:avLst>
        </a:prstGeom>
        <a:solidFill>
          <a:schemeClr val="accent2">
            <a:hueOff val="2340759"/>
            <a:satOff val="-2919"/>
            <a:lumOff val="68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856F7FDB-6C52-45A8-B032-B53BAB35F4CF}">
      <dsp:nvSpPr>
        <dsp:cNvPr id="0" name=""/>
        <dsp:cNvSpPr/>
      </dsp:nvSpPr>
      <dsp:spPr>
        <a:xfrm>
          <a:off x="2231080" y="57670"/>
          <a:ext cx="4187753" cy="4187753"/>
        </a:xfrm>
        <a:prstGeom prst="circularArrow">
          <a:avLst>
            <a:gd name="adj1" fmla="val 5085"/>
            <a:gd name="adj2" fmla="val 327528"/>
            <a:gd name="adj3" fmla="val 15873039"/>
            <a:gd name="adj4" fmla="val 9000000"/>
            <a:gd name="adj5" fmla="val 5932"/>
          </a:avLst>
        </a:prstGeom>
        <a:solidFill>
          <a:schemeClr val="accent2">
            <a:hueOff val="4681519"/>
            <a:satOff val="-5839"/>
            <a:lumOff val="1373"/>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D641F-1657-48A1-A5AF-EAFB0366D470}">
      <dsp:nvSpPr>
        <dsp:cNvPr id="0" name=""/>
        <dsp:cNvSpPr/>
      </dsp:nvSpPr>
      <dsp:spPr>
        <a:xfrm>
          <a:off x="1122725" y="252272"/>
          <a:ext cx="3260141" cy="3260141"/>
        </a:xfrm>
        <a:prstGeom prst="pie">
          <a:avLst>
            <a:gd name="adj1" fmla="val 16200000"/>
            <a:gd name="adj2" fmla="val 180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Custody and Operations</a:t>
          </a:r>
        </a:p>
      </dsp:txBody>
      <dsp:txXfrm>
        <a:off x="2840897" y="943112"/>
        <a:ext cx="1164336" cy="970280"/>
      </dsp:txXfrm>
    </dsp:sp>
    <dsp:sp modelId="{0C27943C-B825-4406-8BB4-1A958E71C433}">
      <dsp:nvSpPr>
        <dsp:cNvPr id="0" name=""/>
        <dsp:cNvSpPr/>
      </dsp:nvSpPr>
      <dsp:spPr>
        <a:xfrm>
          <a:off x="1055582" y="368706"/>
          <a:ext cx="3260141" cy="3260141"/>
        </a:xfrm>
        <a:prstGeom prst="pie">
          <a:avLst>
            <a:gd name="adj1" fmla="val 1800000"/>
            <a:gd name="adj2" fmla="val 900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Leadership and Management</a:t>
          </a:r>
        </a:p>
      </dsp:txBody>
      <dsp:txXfrm>
        <a:off x="1831806" y="2483917"/>
        <a:ext cx="1746504" cy="853846"/>
      </dsp:txXfrm>
    </dsp:sp>
    <dsp:sp modelId="{33AE957F-837E-4DAA-A3E9-3C7129FA0C51}">
      <dsp:nvSpPr>
        <dsp:cNvPr id="0" name=""/>
        <dsp:cNvSpPr/>
      </dsp:nvSpPr>
      <dsp:spPr>
        <a:xfrm>
          <a:off x="834185" y="252272"/>
          <a:ext cx="3568648" cy="3260141"/>
        </a:xfrm>
        <a:prstGeom prst="pie">
          <a:avLst>
            <a:gd name="adj1" fmla="val 9000000"/>
            <a:gd name="adj2" fmla="val 1620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Programs and Treatment</a:t>
          </a:r>
        </a:p>
      </dsp:txBody>
      <dsp:txXfrm>
        <a:off x="1247553" y="943112"/>
        <a:ext cx="1274517" cy="970280"/>
      </dsp:txXfrm>
    </dsp:sp>
    <dsp:sp modelId="{73540E6A-DEEA-4955-8858-5424E7C2CF68}">
      <dsp:nvSpPr>
        <dsp:cNvPr id="0" name=""/>
        <dsp:cNvSpPr/>
      </dsp:nvSpPr>
      <dsp:spPr>
        <a:xfrm>
          <a:off x="921176" y="50454"/>
          <a:ext cx="3663778" cy="3663778"/>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D1384AE-BA59-434A-8BBB-4FD794282D36}">
      <dsp:nvSpPr>
        <dsp:cNvPr id="0" name=""/>
        <dsp:cNvSpPr/>
      </dsp:nvSpPr>
      <dsp:spPr>
        <a:xfrm>
          <a:off x="853763" y="166682"/>
          <a:ext cx="3663778" cy="3663778"/>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B594435-E7F4-4516-B76B-12A20588D6B8}">
      <dsp:nvSpPr>
        <dsp:cNvPr id="0" name=""/>
        <dsp:cNvSpPr/>
      </dsp:nvSpPr>
      <dsp:spPr>
        <a:xfrm>
          <a:off x="784647" y="50454"/>
          <a:ext cx="3663778" cy="3663778"/>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05135-DA5E-422A-88E7-D25652DD7534}">
      <dsp:nvSpPr>
        <dsp:cNvPr id="0" name=""/>
        <dsp:cNvSpPr/>
      </dsp:nvSpPr>
      <dsp:spPr>
        <a:xfrm>
          <a:off x="1512377" y="0"/>
          <a:ext cx="1512376" cy="1221456"/>
        </a:xfrm>
        <a:prstGeom prst="trapezoid">
          <a:avLst>
            <a:gd name="adj" fmla="val 61909"/>
          </a:avLst>
        </a:prstGeom>
        <a:gradFill rotWithShape="0">
          <a:gsLst>
            <a:gs pos="0">
              <a:schemeClr val="accent1">
                <a:alpha val="90000"/>
                <a:hueOff val="0"/>
                <a:satOff val="0"/>
                <a:lumOff val="0"/>
                <a:alphaOff val="0"/>
                <a:tint val="100000"/>
                <a:shade val="100000"/>
                <a:satMod val="130000"/>
              </a:schemeClr>
            </a:gs>
            <a:gs pos="100000">
              <a:schemeClr val="accent1">
                <a:alpha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a:latin typeface="Roboto" panose="02000000000000000000" pitchFamily="2" charset="0"/>
              <a:ea typeface="Roboto" panose="02000000000000000000" pitchFamily="2" charset="0"/>
              <a:cs typeface="Roboto" panose="02000000000000000000" pitchFamily="2" charset="0"/>
            </a:rPr>
            <a:t>Leadership</a:t>
          </a:r>
        </a:p>
      </dsp:txBody>
      <dsp:txXfrm>
        <a:off x="1512377" y="0"/>
        <a:ext cx="1512376" cy="1221456"/>
      </dsp:txXfrm>
    </dsp:sp>
    <dsp:sp modelId="{BC28FF7B-965B-4008-B598-EA7FBB166104}">
      <dsp:nvSpPr>
        <dsp:cNvPr id="0" name=""/>
        <dsp:cNvSpPr/>
      </dsp:nvSpPr>
      <dsp:spPr>
        <a:xfrm>
          <a:off x="756188" y="1221456"/>
          <a:ext cx="3024753" cy="1221456"/>
        </a:xfrm>
        <a:prstGeom prst="trapezoid">
          <a:avLst>
            <a:gd name="adj" fmla="val 61909"/>
          </a:avLst>
        </a:prstGeom>
        <a:gradFill rotWithShape="0">
          <a:gsLst>
            <a:gs pos="0">
              <a:schemeClr val="accent1">
                <a:alpha val="90000"/>
                <a:hueOff val="0"/>
                <a:satOff val="0"/>
                <a:lumOff val="0"/>
                <a:alphaOff val="-20000"/>
                <a:tint val="100000"/>
                <a:shade val="100000"/>
                <a:satMod val="130000"/>
              </a:schemeClr>
            </a:gs>
            <a:gs pos="100000">
              <a:schemeClr val="accent1">
                <a:alpha val="90000"/>
                <a:hueOff val="0"/>
                <a:satOff val="0"/>
                <a:lumOff val="0"/>
                <a:alphaOff val="-2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a:latin typeface="Roboto" panose="02000000000000000000" pitchFamily="2" charset="0"/>
              <a:ea typeface="Roboto" panose="02000000000000000000" pitchFamily="2" charset="0"/>
              <a:cs typeface="Roboto" panose="02000000000000000000" pitchFamily="2" charset="0"/>
            </a:rPr>
            <a:t>Management</a:t>
          </a:r>
        </a:p>
      </dsp:txBody>
      <dsp:txXfrm>
        <a:off x="1285520" y="1221456"/>
        <a:ext cx="1966090" cy="1221456"/>
      </dsp:txXfrm>
    </dsp:sp>
    <dsp:sp modelId="{F943090C-D7DD-4C67-AFB3-9318C4FFB6B4}">
      <dsp:nvSpPr>
        <dsp:cNvPr id="0" name=""/>
        <dsp:cNvSpPr/>
      </dsp:nvSpPr>
      <dsp:spPr>
        <a:xfrm>
          <a:off x="0" y="2442912"/>
          <a:ext cx="4537131" cy="1221456"/>
        </a:xfrm>
        <a:prstGeom prst="trapezoid">
          <a:avLst>
            <a:gd name="adj" fmla="val 61909"/>
          </a:avLst>
        </a:prstGeom>
        <a:gradFill rotWithShape="0">
          <a:gsLst>
            <a:gs pos="0">
              <a:schemeClr val="accent1">
                <a:alpha val="90000"/>
                <a:hueOff val="0"/>
                <a:satOff val="0"/>
                <a:lumOff val="0"/>
                <a:alphaOff val="-40000"/>
                <a:tint val="100000"/>
                <a:shade val="100000"/>
                <a:satMod val="130000"/>
              </a:schemeClr>
            </a:gs>
            <a:gs pos="100000">
              <a:schemeClr val="accent1">
                <a:alpha val="90000"/>
                <a:hueOff val="0"/>
                <a:satOff val="0"/>
                <a:lumOff val="0"/>
                <a:alphaOff val="-4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a:latin typeface="Roboto" panose="02000000000000000000" pitchFamily="2" charset="0"/>
              <a:ea typeface="Roboto" panose="02000000000000000000" pitchFamily="2" charset="0"/>
              <a:cs typeface="Roboto" panose="02000000000000000000" pitchFamily="2" charset="0"/>
            </a:rPr>
            <a:t>Direct Staff</a:t>
          </a:r>
        </a:p>
      </dsp:txBody>
      <dsp:txXfrm>
        <a:off x="793997" y="2442912"/>
        <a:ext cx="2949135" cy="122145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31293-C368-470E-8426-7B47A5368C9D}">
      <dsp:nvSpPr>
        <dsp:cNvPr id="0" name=""/>
        <dsp:cNvSpPr/>
      </dsp:nvSpPr>
      <dsp:spPr>
        <a:xfrm>
          <a:off x="2038" y="0"/>
          <a:ext cx="2136464" cy="2204141"/>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latin typeface="Roboto" panose="02000000000000000000" pitchFamily="2" charset="0"/>
              <a:ea typeface="Roboto" panose="02000000000000000000" pitchFamily="2" charset="0"/>
              <a:cs typeface="Roboto" panose="02000000000000000000" pitchFamily="2" charset="0"/>
            </a:rPr>
            <a:t>Alignment</a:t>
          </a:r>
        </a:p>
      </dsp:txBody>
      <dsp:txXfrm>
        <a:off x="2038" y="881656"/>
        <a:ext cx="2136464" cy="881656"/>
      </dsp:txXfrm>
    </dsp:sp>
    <dsp:sp modelId="{626FF2B6-FF59-4FB9-AB28-8EA4C517C63A}">
      <dsp:nvSpPr>
        <dsp:cNvPr id="0" name=""/>
        <dsp:cNvSpPr/>
      </dsp:nvSpPr>
      <dsp:spPr>
        <a:xfrm>
          <a:off x="703281" y="132248"/>
          <a:ext cx="733978" cy="733978"/>
        </a:xfrm>
        <a:prstGeom prst="ellipse">
          <a:avLst/>
        </a:prstGeom>
        <a:no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85F4A626-3F82-4BF2-97AE-72C5D537D8D7}">
      <dsp:nvSpPr>
        <dsp:cNvPr id="0" name=""/>
        <dsp:cNvSpPr/>
      </dsp:nvSpPr>
      <dsp:spPr>
        <a:xfrm>
          <a:off x="2202597" y="0"/>
          <a:ext cx="2136464" cy="2204141"/>
        </a:xfrm>
        <a:prstGeom prst="roundRect">
          <a:avLst>
            <a:gd name="adj" fmla="val 10000"/>
          </a:avLst>
        </a:prstGeom>
        <a:solidFill>
          <a:schemeClr val="accent5">
            <a:hueOff val="-3311292"/>
            <a:satOff val="13270"/>
            <a:lumOff val="287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latin typeface="Roboto" panose="02000000000000000000" pitchFamily="2" charset="0"/>
              <a:ea typeface="Roboto" panose="02000000000000000000" pitchFamily="2" charset="0"/>
              <a:cs typeface="Roboto" panose="02000000000000000000" pitchFamily="2" charset="0"/>
            </a:rPr>
            <a:t>Baselines and Boundaries</a:t>
          </a:r>
        </a:p>
      </dsp:txBody>
      <dsp:txXfrm>
        <a:off x="2202597" y="881656"/>
        <a:ext cx="2136464" cy="881656"/>
      </dsp:txXfrm>
    </dsp:sp>
    <dsp:sp modelId="{E20D4C2E-FFD7-4B2A-A1E5-95F60B461B50}">
      <dsp:nvSpPr>
        <dsp:cNvPr id="0" name=""/>
        <dsp:cNvSpPr/>
      </dsp:nvSpPr>
      <dsp:spPr>
        <a:xfrm>
          <a:off x="2903840" y="132248"/>
          <a:ext cx="733978" cy="733978"/>
        </a:xfrm>
        <a:prstGeom prst="ellipse">
          <a:avLst/>
        </a:prstGeom>
        <a:no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8C765B0-125A-4C9F-BD3D-58F6821882DA}">
      <dsp:nvSpPr>
        <dsp:cNvPr id="0" name=""/>
        <dsp:cNvSpPr/>
      </dsp:nvSpPr>
      <dsp:spPr>
        <a:xfrm>
          <a:off x="4403155" y="0"/>
          <a:ext cx="2136464" cy="2204141"/>
        </a:xfrm>
        <a:prstGeom prst="roundRect">
          <a:avLst>
            <a:gd name="adj" fmla="val 10000"/>
          </a:avLst>
        </a:prstGeom>
        <a:solidFill>
          <a:schemeClr val="accent5">
            <a:hueOff val="-6622584"/>
            <a:satOff val="26541"/>
            <a:lumOff val="57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latin typeface="Roboto" panose="02000000000000000000" pitchFamily="2" charset="0"/>
              <a:ea typeface="Roboto" panose="02000000000000000000" pitchFamily="2" charset="0"/>
              <a:cs typeface="Roboto" panose="02000000000000000000" pitchFamily="2" charset="0"/>
            </a:rPr>
            <a:t>Communication</a:t>
          </a:r>
        </a:p>
      </dsp:txBody>
      <dsp:txXfrm>
        <a:off x="4403155" y="881656"/>
        <a:ext cx="2136464" cy="881656"/>
      </dsp:txXfrm>
    </dsp:sp>
    <dsp:sp modelId="{6CDAB41F-564F-4DC9-8462-4E26A0761550}">
      <dsp:nvSpPr>
        <dsp:cNvPr id="0" name=""/>
        <dsp:cNvSpPr/>
      </dsp:nvSpPr>
      <dsp:spPr>
        <a:xfrm>
          <a:off x="5104398" y="132248"/>
          <a:ext cx="733978" cy="733978"/>
        </a:xfrm>
        <a:prstGeom prst="ellipse">
          <a:avLst/>
        </a:prstGeom>
        <a:no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49A3A7A0-AC22-4F8A-A3DF-749610CDF188}">
      <dsp:nvSpPr>
        <dsp:cNvPr id="0" name=""/>
        <dsp:cNvSpPr/>
      </dsp:nvSpPr>
      <dsp:spPr>
        <a:xfrm>
          <a:off x="6603714" y="0"/>
          <a:ext cx="2136464" cy="2204141"/>
        </a:xfrm>
        <a:prstGeom prst="roundRect">
          <a:avLst>
            <a:gd name="adj" fmla="val 10000"/>
          </a:avLst>
        </a:prstGeom>
        <a:solidFill>
          <a:schemeClr val="accent5">
            <a:hueOff val="-9933876"/>
            <a:satOff val="39811"/>
            <a:lumOff val="862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latin typeface="Roboto" panose="02000000000000000000" pitchFamily="2" charset="0"/>
              <a:ea typeface="Roboto" panose="02000000000000000000" pitchFamily="2" charset="0"/>
              <a:cs typeface="Roboto" panose="02000000000000000000" pitchFamily="2" charset="0"/>
            </a:rPr>
            <a:t>Disappointment</a:t>
          </a:r>
        </a:p>
      </dsp:txBody>
      <dsp:txXfrm>
        <a:off x="6603714" y="881656"/>
        <a:ext cx="2136464" cy="881656"/>
      </dsp:txXfrm>
    </dsp:sp>
    <dsp:sp modelId="{2E3520D5-3ADC-47F3-B340-59838EB91F5F}">
      <dsp:nvSpPr>
        <dsp:cNvPr id="0" name=""/>
        <dsp:cNvSpPr/>
      </dsp:nvSpPr>
      <dsp:spPr>
        <a:xfrm>
          <a:off x="7304957" y="132248"/>
          <a:ext cx="733978" cy="733978"/>
        </a:xfrm>
        <a:prstGeom prst="ellipse">
          <a:avLst/>
        </a:prstGeom>
        <a:no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CA42F597-B5B9-4546-AAA4-8E6682453F9A}">
      <dsp:nvSpPr>
        <dsp:cNvPr id="0" name=""/>
        <dsp:cNvSpPr/>
      </dsp:nvSpPr>
      <dsp:spPr>
        <a:xfrm>
          <a:off x="349688" y="1763312"/>
          <a:ext cx="8042840" cy="330621"/>
        </a:xfrm>
        <a:prstGeom prst="leftRightArrow">
          <a:avLst/>
        </a:prstGeom>
        <a:solidFill>
          <a:schemeClr val="accent5">
            <a:tint val="4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776524-C0C8-4DF4-84AC-DAC6E555DAD3}">
      <dsp:nvSpPr>
        <dsp:cNvPr id="0" name=""/>
        <dsp:cNvSpPr/>
      </dsp:nvSpPr>
      <dsp:spPr>
        <a:xfrm>
          <a:off x="1301486" y="187370"/>
          <a:ext cx="3447244" cy="1077263"/>
        </a:xfrm>
        <a:prstGeom prst="rect">
          <a:avLst/>
        </a:prstGeom>
        <a:solidFill>
          <a:schemeClr val="lt1">
            <a:alpha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9667"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Roboto" panose="02000000000000000000" pitchFamily="2" charset="0"/>
              <a:ea typeface="Roboto" panose="02000000000000000000" pitchFamily="2" charset="0"/>
              <a:cs typeface="Roboto" panose="02000000000000000000" pitchFamily="2" charset="0"/>
            </a:rPr>
            <a:t>Authoritarian</a:t>
          </a:r>
        </a:p>
        <a:p>
          <a:pPr marL="0" lvl="0" indent="0" algn="l" defTabSz="9779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Top-down, power, non-collaborative</a:t>
          </a:r>
          <a:endParaRPr lang="en-US" sz="2200" kern="1200" dirty="0">
            <a:latin typeface="Roboto" panose="02000000000000000000" pitchFamily="2" charset="0"/>
            <a:ea typeface="Roboto" panose="02000000000000000000" pitchFamily="2" charset="0"/>
            <a:cs typeface="Roboto" panose="02000000000000000000" pitchFamily="2" charset="0"/>
          </a:endParaRPr>
        </a:p>
      </dsp:txBody>
      <dsp:txXfrm>
        <a:off x="1301486" y="187370"/>
        <a:ext cx="3447244" cy="1077263"/>
      </dsp:txXfrm>
    </dsp:sp>
    <dsp:sp modelId="{55E6B95E-20A0-43A5-B443-CA5393363A77}">
      <dsp:nvSpPr>
        <dsp:cNvPr id="0" name=""/>
        <dsp:cNvSpPr/>
      </dsp:nvSpPr>
      <dsp:spPr>
        <a:xfrm>
          <a:off x="0" y="98921"/>
          <a:ext cx="754084" cy="1131126"/>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316288-F062-49AB-8BD7-8D88740E86E7}">
      <dsp:nvSpPr>
        <dsp:cNvPr id="0" name=""/>
        <dsp:cNvSpPr/>
      </dsp:nvSpPr>
      <dsp:spPr>
        <a:xfrm>
          <a:off x="5045981" y="187370"/>
          <a:ext cx="3447244" cy="1077263"/>
        </a:xfrm>
        <a:prstGeom prst="rect">
          <a:avLst/>
        </a:prstGeom>
        <a:solidFill>
          <a:schemeClr val="lt1">
            <a:alpha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9667"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Roboto" panose="02000000000000000000" pitchFamily="2" charset="0"/>
              <a:ea typeface="Roboto" panose="02000000000000000000" pitchFamily="2" charset="0"/>
              <a:cs typeface="Roboto" panose="02000000000000000000" pitchFamily="2" charset="0"/>
            </a:rPr>
            <a:t>Bureaucratic</a:t>
          </a:r>
        </a:p>
        <a:p>
          <a:pPr marL="0" lvl="0" indent="0" algn="l" defTabSz="8890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Rules driven, policy, maintaining status quo</a:t>
          </a:r>
          <a:endParaRPr lang="en-US" sz="2000" kern="1200" dirty="0">
            <a:latin typeface="Roboto" panose="02000000000000000000" pitchFamily="2" charset="0"/>
            <a:ea typeface="Roboto" panose="02000000000000000000" pitchFamily="2" charset="0"/>
            <a:cs typeface="Roboto" panose="02000000000000000000" pitchFamily="2" charset="0"/>
          </a:endParaRPr>
        </a:p>
      </dsp:txBody>
      <dsp:txXfrm>
        <a:off x="5045981" y="187370"/>
        <a:ext cx="3447244" cy="1077263"/>
      </dsp:txXfrm>
    </dsp:sp>
    <dsp:sp modelId="{24339F99-AB78-477C-812C-B0B9ECD77486}">
      <dsp:nvSpPr>
        <dsp:cNvPr id="0" name=""/>
        <dsp:cNvSpPr/>
      </dsp:nvSpPr>
      <dsp:spPr>
        <a:xfrm>
          <a:off x="4902345" y="31766"/>
          <a:ext cx="754084" cy="11311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D44FBE-AF04-48C8-9C59-414BA267E293}">
      <dsp:nvSpPr>
        <dsp:cNvPr id="0" name=""/>
        <dsp:cNvSpPr/>
      </dsp:nvSpPr>
      <dsp:spPr>
        <a:xfrm>
          <a:off x="1301486" y="1603497"/>
          <a:ext cx="3447244" cy="1077263"/>
        </a:xfrm>
        <a:prstGeom prst="rect">
          <a:avLst/>
        </a:prstGeom>
        <a:solidFill>
          <a:schemeClr val="lt1">
            <a:alpha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9667"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Roboto" panose="02000000000000000000" pitchFamily="2" charset="0"/>
              <a:ea typeface="Roboto" panose="02000000000000000000" pitchFamily="2" charset="0"/>
              <a:cs typeface="Roboto" panose="02000000000000000000" pitchFamily="2" charset="0"/>
            </a:rPr>
            <a:t>Democratic</a:t>
          </a:r>
        </a:p>
        <a:p>
          <a:pPr marL="0" lvl="0" indent="0" algn="l" defTabSz="9779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Team driven, open to input, collaborative</a:t>
          </a:r>
          <a:endParaRPr lang="en-US" sz="2200" kern="1200" dirty="0">
            <a:latin typeface="Roboto" panose="02000000000000000000" pitchFamily="2" charset="0"/>
            <a:ea typeface="Roboto" panose="02000000000000000000" pitchFamily="2" charset="0"/>
            <a:cs typeface="Roboto" panose="02000000000000000000" pitchFamily="2" charset="0"/>
          </a:endParaRPr>
        </a:p>
      </dsp:txBody>
      <dsp:txXfrm>
        <a:off x="1301486" y="1603497"/>
        <a:ext cx="3447244" cy="1077263"/>
      </dsp:txXfrm>
    </dsp:sp>
    <dsp:sp modelId="{0AB9F156-7ADF-4544-8105-45F9060CF1AB}">
      <dsp:nvSpPr>
        <dsp:cNvPr id="0" name=""/>
        <dsp:cNvSpPr/>
      </dsp:nvSpPr>
      <dsp:spPr>
        <a:xfrm>
          <a:off x="1157851" y="1447892"/>
          <a:ext cx="754084" cy="11311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08C250-5A68-4969-A96B-712CE9970B21}">
      <dsp:nvSpPr>
        <dsp:cNvPr id="0" name=""/>
        <dsp:cNvSpPr/>
      </dsp:nvSpPr>
      <dsp:spPr>
        <a:xfrm>
          <a:off x="5045981" y="1423583"/>
          <a:ext cx="3447244" cy="1317148"/>
        </a:xfrm>
        <a:prstGeom prst="rect">
          <a:avLst/>
        </a:prstGeom>
        <a:solidFill>
          <a:schemeClr val="lt1">
            <a:alpha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9667"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Roboto" panose="02000000000000000000" pitchFamily="2" charset="0"/>
              <a:ea typeface="Roboto" panose="02000000000000000000" pitchFamily="2" charset="0"/>
              <a:cs typeface="Roboto" panose="02000000000000000000" pitchFamily="2" charset="0"/>
            </a:rPr>
            <a:t>Servant</a:t>
          </a:r>
        </a:p>
        <a:p>
          <a:pPr marL="0" lvl="0" indent="0" algn="l" defTabSz="8890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Putting people first, sharing knowledge, flexible </a:t>
          </a:r>
          <a:endParaRPr lang="en-US" sz="2000" kern="1200" dirty="0">
            <a:latin typeface="Roboto" panose="02000000000000000000" pitchFamily="2" charset="0"/>
            <a:ea typeface="Roboto" panose="02000000000000000000" pitchFamily="2" charset="0"/>
            <a:cs typeface="Roboto" panose="02000000000000000000" pitchFamily="2" charset="0"/>
          </a:endParaRPr>
        </a:p>
      </dsp:txBody>
      <dsp:txXfrm>
        <a:off x="5045981" y="1423583"/>
        <a:ext cx="3447244" cy="1317148"/>
      </dsp:txXfrm>
    </dsp:sp>
    <dsp:sp modelId="{520BC010-4055-46A0-B119-390990AABDB5}">
      <dsp:nvSpPr>
        <dsp:cNvPr id="0" name=""/>
        <dsp:cNvSpPr/>
      </dsp:nvSpPr>
      <dsp:spPr>
        <a:xfrm>
          <a:off x="4902345" y="1387921"/>
          <a:ext cx="754084" cy="1131126"/>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C6ADF4-E651-4354-BD46-6C8757B71A4F}">
      <dsp:nvSpPr>
        <dsp:cNvPr id="0" name=""/>
        <dsp:cNvSpPr/>
      </dsp:nvSpPr>
      <dsp:spPr>
        <a:xfrm>
          <a:off x="1312222" y="3019624"/>
          <a:ext cx="3447244" cy="1077263"/>
        </a:xfrm>
        <a:prstGeom prst="rect">
          <a:avLst/>
        </a:prstGeom>
        <a:solidFill>
          <a:schemeClr val="lt1">
            <a:alpha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9667"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Roboto" panose="02000000000000000000" pitchFamily="2" charset="0"/>
              <a:ea typeface="Roboto" panose="02000000000000000000" pitchFamily="2" charset="0"/>
              <a:cs typeface="Roboto" panose="02000000000000000000" pitchFamily="2" charset="0"/>
            </a:rPr>
            <a:t>Visionary</a:t>
          </a:r>
        </a:p>
        <a:p>
          <a:pPr marL="0" lvl="0" indent="0" algn="l" defTabSz="9779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Growth focused, challenging to exceed</a:t>
          </a:r>
          <a:endParaRPr lang="en-US" sz="2200" kern="1200" dirty="0">
            <a:latin typeface="Roboto" panose="02000000000000000000" pitchFamily="2" charset="0"/>
            <a:ea typeface="Roboto" panose="02000000000000000000" pitchFamily="2" charset="0"/>
            <a:cs typeface="Roboto" panose="02000000000000000000" pitchFamily="2" charset="0"/>
          </a:endParaRPr>
        </a:p>
      </dsp:txBody>
      <dsp:txXfrm>
        <a:off x="1312222" y="3019624"/>
        <a:ext cx="3447244" cy="1077263"/>
      </dsp:txXfrm>
    </dsp:sp>
    <dsp:sp modelId="{81DAE809-813D-4BEA-96C7-D031399E9365}">
      <dsp:nvSpPr>
        <dsp:cNvPr id="0" name=""/>
        <dsp:cNvSpPr/>
      </dsp:nvSpPr>
      <dsp:spPr>
        <a:xfrm>
          <a:off x="1168754" y="2864019"/>
          <a:ext cx="754084" cy="1131126"/>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44BDB9-F658-50F4-AEE7-86DF5F95BA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7167CF-6BE2-F1CC-6254-3EB9F21384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US"/>
          </a:p>
        </p:txBody>
      </p:sp>
      <p:sp>
        <p:nvSpPr>
          <p:cNvPr id="4" name="Footer Placeholder 3">
            <a:extLst>
              <a:ext uri="{FF2B5EF4-FFF2-40B4-BE49-F238E27FC236}">
                <a16:creationId xmlns:a16="http://schemas.microsoft.com/office/drawing/2014/main" id="{B412F097-97AF-06FC-66AF-93BEAA0455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DF9FA01-34C9-D9E0-1437-BDFA12EE89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3A5913-94DD-4280-B378-5C4BDB686617}" type="slidenum">
              <a:rPr lang="en-US" smtClean="0"/>
              <a:t>‹#›</a:t>
            </a:fld>
            <a:endParaRPr lang="en-US"/>
          </a:p>
        </p:txBody>
      </p:sp>
    </p:spTree>
    <p:extLst>
      <p:ext uri="{BB962C8B-B14F-4D97-AF65-F5344CB8AC3E}">
        <p14:creationId xmlns:p14="http://schemas.microsoft.com/office/powerpoint/2010/main" val="136367445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61E779-132C-4B6C-86EA-3E02903F9E81}" type="datetimeFigureOut">
              <a:rPr lang="en-US" smtClean="0"/>
              <a:t>12/03/2024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5D8622-9217-4D75-8F5D-9D67746438AC}" type="slidenum">
              <a:rPr lang="en-US" smtClean="0"/>
              <a:t>‹#›</a:t>
            </a:fld>
            <a:endParaRPr lang="en-US"/>
          </a:p>
        </p:txBody>
      </p:sp>
    </p:spTree>
    <p:extLst>
      <p:ext uri="{BB962C8B-B14F-4D97-AF65-F5344CB8AC3E}">
        <p14:creationId xmlns:p14="http://schemas.microsoft.com/office/powerpoint/2010/main" val="188483595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s/_rels/slide10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07.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hyperlink" Target="https://www.pngall.com/gps-png/" TargetMode="External"/><Relationship Id="rId3" Type="http://schemas.openxmlformats.org/officeDocument/2006/relationships/diagramData" Target="../diagrams/data31.xml"/><Relationship Id="rId7" Type="http://schemas.microsoft.com/office/2007/relationships/diagramDrawing" Target="../diagrams/drawing31.xml"/><Relationship Id="rId12" Type="http://schemas.openxmlformats.org/officeDocument/2006/relationships/image" Target="../media/image136.png"/><Relationship Id="rId2" Type="http://schemas.openxmlformats.org/officeDocument/2006/relationships/notesSlide" Target="../notesSlides/notesSlide108.xml"/><Relationship Id="rId1" Type="http://schemas.openxmlformats.org/officeDocument/2006/relationships/slideLayout" Target="../slideLayouts/slideLayout14.xml"/><Relationship Id="rId6" Type="http://schemas.openxmlformats.org/officeDocument/2006/relationships/diagramColors" Target="../diagrams/colors31.xml"/><Relationship Id="rId11" Type="http://schemas.openxmlformats.org/officeDocument/2006/relationships/hyperlink" Target="https://blog.tohojo.dk/2017/06/naming-and-service-discovery-on-a-routed-ipv6-network.html" TargetMode="External"/><Relationship Id="rId5" Type="http://schemas.openxmlformats.org/officeDocument/2006/relationships/diagramQuickStyle" Target="../diagrams/quickStyle31.xml"/><Relationship Id="rId10" Type="http://schemas.openxmlformats.org/officeDocument/2006/relationships/image" Target="../media/image135.png"/><Relationship Id="rId4" Type="http://schemas.openxmlformats.org/officeDocument/2006/relationships/diagramLayout" Target="../diagrams/layout31.xml"/><Relationship Id="rId9" Type="http://schemas.openxmlformats.org/officeDocument/2006/relationships/hyperlink" Target="https://www.pngall.com/aim-png/"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09.xml"/><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110.xml"/><Relationship Id="rId1" Type="http://schemas.openxmlformats.org/officeDocument/2006/relationships/slideLayout" Target="../slideLayouts/slideLayout14.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11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11.xml"/><Relationship Id="rId1" Type="http://schemas.openxmlformats.org/officeDocument/2006/relationships/slideLayout" Target="../slideLayouts/slideLayout16.xml"/><Relationship Id="rId4" Type="http://schemas.openxmlformats.org/officeDocument/2006/relationships/hyperlink" Target="https://juanamoral.blogspot.com/2014/03/a-job-interview.html"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12.xml"/><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113.xml"/><Relationship Id="rId1" Type="http://schemas.openxmlformats.org/officeDocument/2006/relationships/slideLayout" Target="../slideLayouts/slideLayout14.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11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14.xml"/><Relationship Id="rId1" Type="http://schemas.openxmlformats.org/officeDocument/2006/relationships/slideLayout" Target="../slideLayouts/slideLayout16.xml"/><Relationship Id="rId4" Type="http://schemas.openxmlformats.org/officeDocument/2006/relationships/hyperlink" Target="https://juanamoral.blogspot.com/2014/03/a-job-interview.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651335"/>
          </a:xfrm>
          <a:prstGeom prst="rect">
            <a:avLst/>
          </a:prstGeom>
        </p:spPr>
      </p:pic>
      <p:sp>
        <p:nvSpPr>
          <p:cNvPr id="2" name="Title 1"/>
          <p:cNvSpPr>
            <a:spLocks noGrp="1"/>
          </p:cNvSpPr>
          <p:nvPr>
            <p:ph type="ctrTitle"/>
          </p:nvPr>
        </p:nvSpPr>
        <p:spPr>
          <a:xfrm>
            <a:off x="577159" y="2072729"/>
            <a:ext cx="7772400" cy="1584421"/>
          </a:xfrm>
        </p:spPr>
        <p:txBody>
          <a:bodyPr>
            <a:noAutofit/>
          </a:bodyPr>
          <a:lstStyle/>
          <a:p>
            <a:r>
              <a:rPr lang="en-US" cap="all" dirty="0">
                <a:solidFill>
                  <a:schemeClr val="bg1"/>
                </a:solidFill>
              </a:rPr>
              <a:t>First line Supervisor</a:t>
            </a:r>
            <a:r>
              <a:rPr lang="en-US" b="1" cap="all" dirty="0">
                <a:solidFill>
                  <a:schemeClr val="bg1"/>
                </a:solidFill>
                <a:latin typeface="Roboto"/>
                <a:cs typeface="Roboto"/>
              </a:rPr>
              <a:t> training:</a:t>
            </a:r>
            <a:br>
              <a:rPr lang="en-US" b="1" cap="all" dirty="0">
                <a:solidFill>
                  <a:schemeClr val="bg1"/>
                </a:solidFill>
                <a:latin typeface="Roboto"/>
                <a:cs typeface="Roboto"/>
              </a:rPr>
            </a:br>
            <a:r>
              <a:rPr lang="en-US" cap="all" dirty="0">
                <a:solidFill>
                  <a:schemeClr val="bg1"/>
                </a:solidFill>
              </a:rPr>
              <a:t>emerging leaders in corrections</a:t>
            </a:r>
            <a:br>
              <a:rPr lang="en-US" b="1" cap="all" dirty="0">
                <a:solidFill>
                  <a:schemeClr val="bg1"/>
                </a:solidFill>
                <a:latin typeface="Roboto"/>
                <a:cs typeface="Roboto"/>
              </a:rPr>
            </a:br>
            <a:endParaRPr lang="en-US" b="1" cap="all" dirty="0">
              <a:solidFill>
                <a:schemeClr val="bg1"/>
              </a:solidFill>
              <a:latin typeface="Roboto"/>
              <a:cs typeface="Roboto"/>
            </a:endParaRPr>
          </a:p>
        </p:txBody>
      </p:sp>
      <p:sp>
        <p:nvSpPr>
          <p:cNvPr id="3" name="Subtitle 2"/>
          <p:cNvSpPr>
            <a:spLocks noGrp="1"/>
          </p:cNvSpPr>
          <p:nvPr>
            <p:ph type="subTitle" idx="1"/>
          </p:nvPr>
        </p:nvSpPr>
        <p:spPr>
          <a:xfrm>
            <a:off x="685800" y="4602576"/>
            <a:ext cx="7086600" cy="575572"/>
          </a:xfrm>
        </p:spPr>
        <p:txBody>
          <a:bodyPr>
            <a:normAutofit/>
          </a:bodyPr>
          <a:lstStyle/>
          <a:p>
            <a:pPr algn="l"/>
            <a:r>
              <a:rPr lang="en-US" sz="2100" dirty="0">
                <a:solidFill>
                  <a:srgbClr val="F4CD19"/>
                </a:solidFill>
              </a:rPr>
              <a:t>December 2024</a:t>
            </a:r>
          </a:p>
          <a:p>
            <a:pPr algn="l"/>
            <a:endParaRPr lang="en-US" sz="2100" dirty="0">
              <a:solidFill>
                <a:srgbClr val="F4CD19"/>
              </a:solidFill>
            </a:endParaRPr>
          </a:p>
        </p:txBody>
      </p:sp>
      <p:sp>
        <p:nvSpPr>
          <p:cNvPr id="6" name="TextBox 5"/>
          <p:cNvSpPr txBox="1"/>
          <p:nvPr/>
        </p:nvSpPr>
        <p:spPr>
          <a:xfrm>
            <a:off x="685800" y="639225"/>
            <a:ext cx="5982251" cy="307777"/>
          </a:xfrm>
          <a:prstGeom prst="rect">
            <a:avLst/>
          </a:prstGeom>
          <a:noFill/>
        </p:spPr>
        <p:txBody>
          <a:bodyPr wrap="square" rtlCol="0">
            <a:spAutoFit/>
          </a:bodyPr>
          <a:lstStyle/>
          <a:p>
            <a:r>
              <a:rPr lang="en-US" sz="1400" spc="300">
                <a:solidFill>
                  <a:srgbClr val="FFFFFF"/>
                </a:solidFill>
                <a:latin typeface="Roboto"/>
                <a:cs typeface="Roboto"/>
              </a:rPr>
              <a:t>BUREAU OF JUSTICE ASSISTANCE</a:t>
            </a:r>
          </a:p>
        </p:txBody>
      </p:sp>
      <p:sp>
        <p:nvSpPr>
          <p:cNvPr id="5" name="Footer Placeholder 4">
            <a:extLst>
              <a:ext uri="{FF2B5EF4-FFF2-40B4-BE49-F238E27FC236}">
                <a16:creationId xmlns:a16="http://schemas.microsoft.com/office/drawing/2014/main" id="{523BBE80-8D28-D1E8-9CDA-DD6C693988DA}"/>
              </a:ext>
            </a:extLst>
          </p:cNvPr>
          <p:cNvSpPr>
            <a:spLocks noGrp="1"/>
          </p:cNvSpPr>
          <p:nvPr>
            <p:ph type="ftr" sz="quarter" idx="11"/>
          </p:nvPr>
        </p:nvSpPr>
        <p:spPr>
          <a:xfrm>
            <a:off x="2422001" y="6053428"/>
            <a:ext cx="4082716" cy="597907"/>
          </a:xfrm>
        </p:spPr>
        <p:txBody>
          <a:bodyPr/>
          <a:lstStyle/>
          <a:p>
            <a:r>
              <a:rPr lang="en-US" dirty="0">
                <a:solidFill>
                  <a:schemeClr val="bg1"/>
                </a:solidFill>
              </a:rPr>
              <a:t>Developed by The Moss Group | www.mossgroup.us</a:t>
            </a:r>
          </a:p>
        </p:txBody>
      </p:sp>
    </p:spTree>
    <p:extLst>
      <p:ext uri="{BB962C8B-B14F-4D97-AF65-F5344CB8AC3E}">
        <p14:creationId xmlns:p14="http://schemas.microsoft.com/office/powerpoint/2010/main" val="4214183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F8C9E-5AD9-2043-6A1A-31B209A42DC9}"/>
              </a:ext>
            </a:extLst>
          </p:cNvPr>
          <p:cNvSpPr>
            <a:spLocks noGrp="1"/>
          </p:cNvSpPr>
          <p:nvPr>
            <p:ph type="title"/>
          </p:nvPr>
        </p:nvSpPr>
        <p:spPr/>
        <p:txBody>
          <a:bodyPr/>
          <a:lstStyle/>
          <a:p>
            <a:r>
              <a:rPr lang="en-US"/>
              <a:t>Mission Statements</a:t>
            </a:r>
          </a:p>
        </p:txBody>
      </p:sp>
      <p:sp>
        <p:nvSpPr>
          <p:cNvPr id="6" name="Text Placeholder 5">
            <a:extLst>
              <a:ext uri="{FF2B5EF4-FFF2-40B4-BE49-F238E27FC236}">
                <a16:creationId xmlns:a16="http://schemas.microsoft.com/office/drawing/2014/main" id="{E9D150E8-8DEE-F2FC-A750-E26CC30589AB}"/>
              </a:ext>
            </a:extLst>
          </p:cNvPr>
          <p:cNvSpPr>
            <a:spLocks noGrp="1"/>
          </p:cNvSpPr>
          <p:nvPr>
            <p:ph type="body" idx="1"/>
          </p:nvPr>
        </p:nvSpPr>
        <p:spPr>
          <a:xfrm>
            <a:off x="457200" y="2048213"/>
            <a:ext cx="4040188" cy="639763"/>
          </a:xfrm>
        </p:spPr>
        <p:txBody>
          <a:bodyPr/>
          <a:lstStyle/>
          <a:p>
            <a:r>
              <a:rPr lang="en-US" dirty="0"/>
              <a:t>With</a:t>
            </a:r>
          </a:p>
        </p:txBody>
      </p:sp>
      <p:sp>
        <p:nvSpPr>
          <p:cNvPr id="3" name="Content Placeholder 2">
            <a:extLst>
              <a:ext uri="{FF2B5EF4-FFF2-40B4-BE49-F238E27FC236}">
                <a16:creationId xmlns:a16="http://schemas.microsoft.com/office/drawing/2014/main" id="{AEC23B9C-750B-487F-4B36-6DF827B4BA03}"/>
              </a:ext>
            </a:extLst>
          </p:cNvPr>
          <p:cNvSpPr>
            <a:spLocks noGrp="1"/>
          </p:cNvSpPr>
          <p:nvPr>
            <p:ph sz="half" idx="2"/>
          </p:nvPr>
        </p:nvSpPr>
        <p:spPr>
          <a:xfrm>
            <a:off x="457200" y="2772236"/>
            <a:ext cx="4040188" cy="3951288"/>
          </a:xfrm>
        </p:spPr>
        <p:txBody>
          <a:bodyPr/>
          <a:lstStyle/>
          <a:p>
            <a:r>
              <a:rPr lang="en-US" dirty="0"/>
              <a:t>Identify goals</a:t>
            </a:r>
          </a:p>
          <a:p>
            <a:r>
              <a:rPr lang="en-US" dirty="0"/>
              <a:t>Establish direction</a:t>
            </a:r>
          </a:p>
          <a:p>
            <a:r>
              <a:rPr lang="en-US" dirty="0"/>
              <a:t>Published commitment</a:t>
            </a:r>
          </a:p>
          <a:p>
            <a:r>
              <a:rPr lang="en-US" dirty="0"/>
              <a:t>Ability to measure success</a:t>
            </a:r>
          </a:p>
          <a:p>
            <a:endParaRPr lang="en-US" dirty="0"/>
          </a:p>
        </p:txBody>
      </p:sp>
      <p:sp>
        <p:nvSpPr>
          <p:cNvPr id="7" name="Text Placeholder 6">
            <a:extLst>
              <a:ext uri="{FF2B5EF4-FFF2-40B4-BE49-F238E27FC236}">
                <a16:creationId xmlns:a16="http://schemas.microsoft.com/office/drawing/2014/main" id="{CFC217C7-D139-AA6E-8D77-F1622A3ABCF2}"/>
              </a:ext>
            </a:extLst>
          </p:cNvPr>
          <p:cNvSpPr>
            <a:spLocks noGrp="1"/>
          </p:cNvSpPr>
          <p:nvPr>
            <p:ph type="body" sz="quarter" idx="3"/>
          </p:nvPr>
        </p:nvSpPr>
        <p:spPr>
          <a:xfrm>
            <a:off x="4645029" y="2021350"/>
            <a:ext cx="4041775" cy="639763"/>
          </a:xfrm>
        </p:spPr>
        <p:txBody>
          <a:bodyPr/>
          <a:lstStyle/>
          <a:p>
            <a:r>
              <a:rPr lang="en-US"/>
              <a:t>Without</a:t>
            </a:r>
          </a:p>
        </p:txBody>
      </p:sp>
      <p:sp>
        <p:nvSpPr>
          <p:cNvPr id="8" name="Content Placeholder 7">
            <a:extLst>
              <a:ext uri="{FF2B5EF4-FFF2-40B4-BE49-F238E27FC236}">
                <a16:creationId xmlns:a16="http://schemas.microsoft.com/office/drawing/2014/main" id="{A0E62A2F-5C39-32B0-D32F-F17081CAD8DF}"/>
              </a:ext>
            </a:extLst>
          </p:cNvPr>
          <p:cNvSpPr>
            <a:spLocks noGrp="1"/>
          </p:cNvSpPr>
          <p:nvPr>
            <p:ph sz="quarter" idx="4"/>
          </p:nvPr>
        </p:nvSpPr>
        <p:spPr>
          <a:xfrm>
            <a:off x="4645029" y="2707477"/>
            <a:ext cx="4041775" cy="3951288"/>
          </a:xfrm>
        </p:spPr>
        <p:txBody>
          <a:bodyPr/>
          <a:lstStyle/>
          <a:p>
            <a:r>
              <a:rPr lang="en-US" dirty="0"/>
              <a:t>Unclear expectations</a:t>
            </a:r>
          </a:p>
          <a:p>
            <a:r>
              <a:rPr lang="en-US" dirty="0"/>
              <a:t>Dysfunction</a:t>
            </a:r>
          </a:p>
          <a:p>
            <a:r>
              <a:rPr lang="en-US" dirty="0"/>
              <a:t>Competitive environment </a:t>
            </a:r>
          </a:p>
          <a:p>
            <a:r>
              <a:rPr lang="en-US" dirty="0"/>
              <a:t>Chaotic</a:t>
            </a:r>
          </a:p>
        </p:txBody>
      </p:sp>
      <p:sp>
        <p:nvSpPr>
          <p:cNvPr id="9" name="TextBox 8">
            <a:extLst>
              <a:ext uri="{FF2B5EF4-FFF2-40B4-BE49-F238E27FC236}">
                <a16:creationId xmlns:a16="http://schemas.microsoft.com/office/drawing/2014/main" id="{051EDC75-8C43-0D42-2C10-58B6B4DB77B8}"/>
              </a:ext>
            </a:extLst>
          </p:cNvPr>
          <p:cNvSpPr txBox="1"/>
          <p:nvPr/>
        </p:nvSpPr>
        <p:spPr>
          <a:xfrm>
            <a:off x="1414584" y="5156027"/>
            <a:ext cx="6654802" cy="1200329"/>
          </a:xfrm>
          <a:prstGeom prst="rect">
            <a:avLst/>
          </a:prstGeom>
          <a:noFill/>
        </p:spPr>
        <p:txBody>
          <a:bodyPr wrap="square" rtlCol="0">
            <a:spAutoFit/>
          </a:bodyPr>
          <a:lstStyle/>
          <a:p>
            <a:pPr algn="ctr"/>
            <a:r>
              <a:rPr lang="en-US" sz="2400" i="1" dirty="0">
                <a:solidFill>
                  <a:schemeClr val="tx2">
                    <a:lumMod val="50000"/>
                  </a:schemeClr>
                </a:solidFill>
                <a:latin typeface="Roboto" panose="02000000000000000000" pitchFamily="2" charset="0"/>
                <a:ea typeface="Roboto" panose="02000000000000000000" pitchFamily="2" charset="0"/>
                <a:cs typeface="Roboto" panose="02000000000000000000" pitchFamily="2" charset="0"/>
              </a:rPr>
              <a:t>A mission statement doesn’t mean everyone does the same thing, but that everyone is moving in the same direction. </a:t>
            </a:r>
          </a:p>
        </p:txBody>
      </p:sp>
      <p:sp>
        <p:nvSpPr>
          <p:cNvPr id="4" name="Footer Placeholder 3">
            <a:extLst>
              <a:ext uri="{FF2B5EF4-FFF2-40B4-BE49-F238E27FC236}">
                <a16:creationId xmlns:a16="http://schemas.microsoft.com/office/drawing/2014/main" id="{E23D2226-FEC3-214F-A533-220C9FBEDDC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866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BF24186-F222-9651-8200-46535B1C8828}"/>
              </a:ext>
            </a:extLst>
          </p:cNvPr>
          <p:cNvSpPr>
            <a:spLocks noGrp="1"/>
          </p:cNvSpPr>
          <p:nvPr>
            <p:ph type="title"/>
          </p:nvPr>
        </p:nvSpPr>
        <p:spPr>
          <a:xfrm>
            <a:off x="520574" y="1632720"/>
            <a:ext cx="8229600" cy="1143000"/>
          </a:xfrm>
        </p:spPr>
        <p:txBody>
          <a:bodyPr>
            <a:normAutofit fontScale="90000"/>
          </a:bodyPr>
          <a:lstStyle/>
          <a:p>
            <a:r>
              <a:rPr lang="en-US" sz="4400"/>
              <a:t>Guess Who!</a:t>
            </a:r>
            <a:br>
              <a:rPr lang="en-US"/>
            </a:br>
            <a:br>
              <a:rPr lang="en-US" sz="2400">
                <a:solidFill>
                  <a:schemeClr val="bg1">
                    <a:lumMod val="50000"/>
                  </a:schemeClr>
                </a:solidFill>
                <a:effectLst/>
              </a:rPr>
            </a:br>
            <a:br>
              <a:rPr lang="en-US" sz="2200">
                <a:solidFill>
                  <a:schemeClr val="bg1">
                    <a:lumMod val="50000"/>
                  </a:schemeClr>
                </a:solidFill>
              </a:rPr>
            </a:br>
            <a:endParaRPr lang="en-US"/>
          </a:p>
        </p:txBody>
      </p:sp>
      <p:sp>
        <p:nvSpPr>
          <p:cNvPr id="3" name="Content Placeholder 2">
            <a:extLst>
              <a:ext uri="{FF2B5EF4-FFF2-40B4-BE49-F238E27FC236}">
                <a16:creationId xmlns:a16="http://schemas.microsoft.com/office/drawing/2014/main" id="{FF38B776-3846-FAD2-D3C2-7282746F2101}"/>
              </a:ext>
            </a:extLst>
          </p:cNvPr>
          <p:cNvSpPr>
            <a:spLocks noGrp="1"/>
          </p:cNvSpPr>
          <p:nvPr>
            <p:ph idx="1"/>
          </p:nvPr>
        </p:nvSpPr>
        <p:spPr>
          <a:xfrm>
            <a:off x="629216" y="2204220"/>
            <a:ext cx="8229600" cy="3547800"/>
          </a:xfrm>
        </p:spPr>
        <p:txBody>
          <a:bodyPr/>
          <a:lstStyle/>
          <a:p>
            <a:pPr marL="0" indent="0">
              <a:buNone/>
            </a:pPr>
            <a:r>
              <a:rPr lang="en-US" sz="3200">
                <a:solidFill>
                  <a:schemeClr val="bg1">
                    <a:lumMod val="50000"/>
                  </a:schemeClr>
                </a:solidFill>
                <a:effectLst/>
              </a:rPr>
              <a:t>Mission: </a:t>
            </a:r>
          </a:p>
          <a:p>
            <a:pPr marL="0" indent="0">
              <a:buNone/>
            </a:pPr>
            <a:r>
              <a:rPr lang="en-US" b="1">
                <a:solidFill>
                  <a:srgbClr val="111111"/>
                </a:solidFill>
                <a:latin typeface="Roboto" panose="02000000000000000000" pitchFamily="2" charset="0"/>
              </a:rPr>
              <a:t>To bring inspiration and innovation to every athlete* in the world. </a:t>
            </a:r>
            <a:br>
              <a:rPr lang="en-US" sz="3200">
                <a:solidFill>
                  <a:schemeClr val="bg1">
                    <a:lumMod val="50000"/>
                  </a:schemeClr>
                </a:solidFill>
                <a:effectLst/>
              </a:rPr>
            </a:br>
            <a:r>
              <a:rPr lang="en-US" sz="2800">
                <a:solidFill>
                  <a:schemeClr val="bg1">
                    <a:lumMod val="50000"/>
                  </a:schemeClr>
                </a:solidFill>
                <a:effectLst/>
              </a:rPr>
              <a:t>*If you have a body, you are an athlete.</a:t>
            </a:r>
            <a:endParaRPr lang="en-US"/>
          </a:p>
        </p:txBody>
      </p:sp>
      <p:pic>
        <p:nvPicPr>
          <p:cNvPr id="12" name="Picture 11" descr="A black and white logo&#10;&#10;Description automatically generated">
            <a:extLst>
              <a:ext uri="{FF2B5EF4-FFF2-40B4-BE49-F238E27FC236}">
                <a16:creationId xmlns:a16="http://schemas.microsoft.com/office/drawing/2014/main" id="{C0C0A1E8-91E8-97A1-CAC6-2D02382BCEC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88799" y="4572000"/>
            <a:ext cx="3185968" cy="1675583"/>
          </a:xfrm>
          <a:prstGeom prst="rect">
            <a:avLst/>
          </a:prstGeom>
        </p:spPr>
      </p:pic>
      <p:sp>
        <p:nvSpPr>
          <p:cNvPr id="4" name="Footer Placeholder 3">
            <a:extLst>
              <a:ext uri="{FF2B5EF4-FFF2-40B4-BE49-F238E27FC236}">
                <a16:creationId xmlns:a16="http://schemas.microsoft.com/office/drawing/2014/main" id="{F7EEC98D-45FF-F09D-A809-2D34E1F0412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780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CD677-1A27-AF3A-63A4-304BE2DDC95C}"/>
              </a:ext>
            </a:extLst>
          </p:cNvPr>
          <p:cNvSpPr>
            <a:spLocks noGrp="1"/>
          </p:cNvSpPr>
          <p:nvPr>
            <p:ph type="title"/>
          </p:nvPr>
        </p:nvSpPr>
        <p:spPr/>
        <p:txBody>
          <a:bodyPr>
            <a:normAutofit/>
          </a:bodyPr>
          <a:lstStyle/>
          <a:p>
            <a:r>
              <a:rPr lang="en-US"/>
              <a:t>Guess Who!</a:t>
            </a:r>
            <a:br>
              <a:rPr lang="en-US"/>
            </a:br>
            <a:endParaRPr lang="en-US" sz="2400">
              <a:solidFill>
                <a:schemeClr val="bg1">
                  <a:lumMod val="50000"/>
                </a:schemeClr>
              </a:solidFill>
            </a:endParaRPr>
          </a:p>
        </p:txBody>
      </p:sp>
      <p:sp>
        <p:nvSpPr>
          <p:cNvPr id="8" name="Content Placeholder 7">
            <a:extLst>
              <a:ext uri="{FF2B5EF4-FFF2-40B4-BE49-F238E27FC236}">
                <a16:creationId xmlns:a16="http://schemas.microsoft.com/office/drawing/2014/main" id="{DD72E01C-5358-8463-2804-4B4C5DFF259F}"/>
              </a:ext>
            </a:extLst>
          </p:cNvPr>
          <p:cNvSpPr>
            <a:spLocks noGrp="1"/>
          </p:cNvSpPr>
          <p:nvPr>
            <p:ph idx="1"/>
          </p:nvPr>
        </p:nvSpPr>
        <p:spPr>
          <a:xfrm>
            <a:off x="529628" y="2225562"/>
            <a:ext cx="8229600" cy="3547800"/>
          </a:xfrm>
        </p:spPr>
        <p:txBody>
          <a:bodyPr/>
          <a:lstStyle/>
          <a:p>
            <a:pPr marL="0" indent="0">
              <a:buNone/>
            </a:pPr>
            <a:r>
              <a:rPr lang="en-US" sz="3200" b="0" i="0">
                <a:solidFill>
                  <a:srgbClr val="111111"/>
                </a:solidFill>
                <a:effectLst/>
                <a:latin typeface="Roboto" panose="02000000000000000000" pitchFamily="2" charset="0"/>
              </a:rPr>
              <a:t>Mission Statement:</a:t>
            </a:r>
            <a:r>
              <a:rPr lang="en-US" sz="3200" b="1" i="0">
                <a:solidFill>
                  <a:srgbClr val="111111"/>
                </a:solidFill>
                <a:effectLst/>
                <a:latin typeface="Roboto" panose="02000000000000000000" pitchFamily="2" charset="0"/>
              </a:rPr>
              <a:t> </a:t>
            </a:r>
          </a:p>
          <a:p>
            <a:pPr marL="0" indent="0">
              <a:buNone/>
            </a:pPr>
            <a:r>
              <a:rPr lang="en-US" sz="3200" b="1" i="0">
                <a:solidFill>
                  <a:srgbClr val="111111"/>
                </a:solidFill>
                <a:effectLst/>
                <a:latin typeface="Roboto" panose="02000000000000000000" pitchFamily="2" charset="0"/>
              </a:rPr>
              <a:t>To connect people and communities to what's important in their lives through friendly, reliable, and low-cost air travel</a:t>
            </a:r>
            <a:r>
              <a:rPr lang="en-US" sz="3200" b="0" i="0">
                <a:solidFill>
                  <a:srgbClr val="111111"/>
                </a:solidFill>
                <a:effectLst/>
                <a:latin typeface="Roboto" panose="02000000000000000000" pitchFamily="2" charset="0"/>
              </a:rPr>
              <a:t>. </a:t>
            </a:r>
            <a:endParaRPr lang="en-US"/>
          </a:p>
        </p:txBody>
      </p:sp>
      <p:pic>
        <p:nvPicPr>
          <p:cNvPr id="4" name="Picture 3" descr="A blue and black logo&#10;&#10;Description automatically generated">
            <a:extLst>
              <a:ext uri="{FF2B5EF4-FFF2-40B4-BE49-F238E27FC236}">
                <a16:creationId xmlns:a16="http://schemas.microsoft.com/office/drawing/2014/main" id="{472FDCFE-324E-1FE2-43BC-4D0183747DC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242310" y="4979009"/>
            <a:ext cx="4762500" cy="723900"/>
          </a:xfrm>
          <a:prstGeom prst="rect">
            <a:avLst/>
          </a:prstGeom>
        </p:spPr>
      </p:pic>
      <p:sp>
        <p:nvSpPr>
          <p:cNvPr id="3" name="Footer Placeholder 2">
            <a:extLst>
              <a:ext uri="{FF2B5EF4-FFF2-40B4-BE49-F238E27FC236}">
                <a16:creationId xmlns:a16="http://schemas.microsoft.com/office/drawing/2014/main" id="{D55FD1D1-93D1-5A64-98CA-D17AABCED0C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830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8EEE0-7DAB-E57B-14B0-BE7D40520239}"/>
              </a:ext>
            </a:extLst>
          </p:cNvPr>
          <p:cNvSpPr>
            <a:spLocks noGrp="1"/>
          </p:cNvSpPr>
          <p:nvPr>
            <p:ph type="title"/>
          </p:nvPr>
        </p:nvSpPr>
        <p:spPr>
          <a:xfrm>
            <a:off x="457200" y="1435364"/>
            <a:ext cx="8229600" cy="1143000"/>
          </a:xfrm>
        </p:spPr>
        <p:txBody>
          <a:bodyPr>
            <a:normAutofit fontScale="90000"/>
          </a:bodyPr>
          <a:lstStyle/>
          <a:p>
            <a:r>
              <a:rPr lang="en-US" sz="4400"/>
              <a:t>Guess Who!</a:t>
            </a:r>
            <a:br>
              <a:rPr lang="en-US" sz="2700">
                <a:solidFill>
                  <a:schemeClr val="bg1">
                    <a:lumMod val="50000"/>
                  </a:schemeClr>
                </a:solidFill>
              </a:rPr>
            </a:br>
            <a:endParaRPr lang="en-US"/>
          </a:p>
        </p:txBody>
      </p:sp>
      <p:sp>
        <p:nvSpPr>
          <p:cNvPr id="7" name="Content Placeholder 6">
            <a:extLst>
              <a:ext uri="{FF2B5EF4-FFF2-40B4-BE49-F238E27FC236}">
                <a16:creationId xmlns:a16="http://schemas.microsoft.com/office/drawing/2014/main" id="{0B3D23B6-D7F6-0C00-F403-8F2934D7EEAA}"/>
              </a:ext>
            </a:extLst>
          </p:cNvPr>
          <p:cNvSpPr>
            <a:spLocks noGrp="1"/>
          </p:cNvSpPr>
          <p:nvPr>
            <p:ph idx="1"/>
          </p:nvPr>
        </p:nvSpPr>
        <p:spPr/>
        <p:txBody>
          <a:bodyPr>
            <a:normAutofit/>
          </a:bodyPr>
          <a:lstStyle/>
          <a:p>
            <a:pPr marL="0" indent="0">
              <a:buNone/>
            </a:pPr>
            <a:r>
              <a:rPr lang="en-US">
                <a:solidFill>
                  <a:schemeClr val="bg1">
                    <a:lumMod val="50000"/>
                  </a:schemeClr>
                </a:solidFill>
              </a:rPr>
              <a:t>Mission:  </a:t>
            </a:r>
          </a:p>
          <a:p>
            <a:pPr marL="0" indent="0">
              <a:buNone/>
            </a:pPr>
            <a:r>
              <a:rPr lang="en-US" b="1">
                <a:solidFill>
                  <a:srgbClr val="111111"/>
                </a:solidFill>
                <a:latin typeface="Roboto" panose="02000000000000000000" pitchFamily="2" charset="0"/>
              </a:rPr>
              <a:t>To bring the best user experience to its customers through its innovative hardware, software, and services.</a:t>
            </a:r>
          </a:p>
        </p:txBody>
      </p:sp>
      <p:pic>
        <p:nvPicPr>
          <p:cNvPr id="4" name="Picture 3" descr="A close up of a logo&#10;&#10;Description automatically generated">
            <a:extLst>
              <a:ext uri="{FF2B5EF4-FFF2-40B4-BE49-F238E27FC236}">
                <a16:creationId xmlns:a16="http://schemas.microsoft.com/office/drawing/2014/main" id="{1E0A50D9-78C9-4437-7111-687E0918887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950131" y="4204689"/>
            <a:ext cx="2286000" cy="2286000"/>
          </a:xfrm>
          <a:prstGeom prst="rect">
            <a:avLst/>
          </a:prstGeom>
        </p:spPr>
      </p:pic>
      <p:sp>
        <p:nvSpPr>
          <p:cNvPr id="3" name="Footer Placeholder 2">
            <a:extLst>
              <a:ext uri="{FF2B5EF4-FFF2-40B4-BE49-F238E27FC236}">
                <a16:creationId xmlns:a16="http://schemas.microsoft.com/office/drawing/2014/main" id="{422E5FC1-89D4-8C6E-0080-FEBFAB2024F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5675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7A58-0449-6F9C-26E8-32D06365C4B8}"/>
              </a:ext>
            </a:extLst>
          </p:cNvPr>
          <p:cNvSpPr>
            <a:spLocks noGrp="1"/>
          </p:cNvSpPr>
          <p:nvPr>
            <p:ph type="title"/>
          </p:nvPr>
        </p:nvSpPr>
        <p:spPr/>
        <p:txBody>
          <a:bodyPr>
            <a:normAutofit fontScale="90000"/>
          </a:bodyPr>
          <a:lstStyle/>
          <a:p>
            <a:r>
              <a:rPr lang="en-US" sz="4400"/>
              <a:t>Guess Who!</a:t>
            </a:r>
            <a:br>
              <a:rPr lang="en-US" sz="2700">
                <a:solidFill>
                  <a:schemeClr val="bg1">
                    <a:lumMod val="50000"/>
                  </a:schemeClr>
                </a:solidFill>
              </a:rPr>
            </a:br>
            <a:endParaRPr lang="en-US"/>
          </a:p>
        </p:txBody>
      </p:sp>
      <p:sp>
        <p:nvSpPr>
          <p:cNvPr id="8" name="Content Placeholder 7">
            <a:extLst>
              <a:ext uri="{FF2B5EF4-FFF2-40B4-BE49-F238E27FC236}">
                <a16:creationId xmlns:a16="http://schemas.microsoft.com/office/drawing/2014/main" id="{4C1DCBC2-D68F-816F-8824-F42F344B5C8C}"/>
              </a:ext>
            </a:extLst>
          </p:cNvPr>
          <p:cNvSpPr>
            <a:spLocks noGrp="1"/>
          </p:cNvSpPr>
          <p:nvPr>
            <p:ph idx="1"/>
          </p:nvPr>
        </p:nvSpPr>
        <p:spPr>
          <a:xfrm>
            <a:off x="572236" y="2204969"/>
            <a:ext cx="8229600" cy="3547800"/>
          </a:xfrm>
        </p:spPr>
        <p:txBody>
          <a:bodyPr>
            <a:normAutofit/>
          </a:bodyPr>
          <a:lstStyle/>
          <a:p>
            <a:pPr marL="0" indent="0">
              <a:buNone/>
            </a:pPr>
            <a:r>
              <a:rPr lang="en-US">
                <a:solidFill>
                  <a:schemeClr val="bg1">
                    <a:lumMod val="50000"/>
                  </a:schemeClr>
                </a:solidFill>
              </a:rPr>
              <a:t>Mission: </a:t>
            </a:r>
            <a:br>
              <a:rPr lang="en-US">
                <a:solidFill>
                  <a:srgbClr val="111111"/>
                </a:solidFill>
                <a:latin typeface="Roboto" panose="02000000000000000000" pitchFamily="2" charset="0"/>
              </a:rPr>
            </a:br>
            <a:r>
              <a:rPr lang="en-US" b="1">
                <a:solidFill>
                  <a:srgbClr val="111111"/>
                </a:solidFill>
                <a:latin typeface="Roboto" panose="02000000000000000000" pitchFamily="2" charset="0"/>
              </a:rPr>
              <a:t>T</a:t>
            </a:r>
            <a:r>
              <a:rPr lang="en-US" b="1" i="0">
                <a:solidFill>
                  <a:srgbClr val="111111"/>
                </a:solidFill>
                <a:effectLst/>
                <a:latin typeface="Roboto" panose="02000000000000000000" pitchFamily="2" charset="0"/>
              </a:rPr>
              <a:t>o offer a wide range of well-designed, functional home furnishing products at prices so low that as many people as possible will be able to afford them.</a:t>
            </a:r>
            <a:endParaRPr lang="en-US" b="1"/>
          </a:p>
        </p:txBody>
      </p:sp>
      <p:pic>
        <p:nvPicPr>
          <p:cNvPr id="4" name="Picture 3" descr="A yellow and blue sign&#10;&#10;Description automatically generated">
            <a:extLst>
              <a:ext uri="{FF2B5EF4-FFF2-40B4-BE49-F238E27FC236}">
                <a16:creationId xmlns:a16="http://schemas.microsoft.com/office/drawing/2014/main" id="{685B504C-1FE4-AE4B-25E4-B730A19D555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58491" y="4962884"/>
            <a:ext cx="4147457" cy="1576034"/>
          </a:xfrm>
          <a:prstGeom prst="rect">
            <a:avLst/>
          </a:prstGeom>
        </p:spPr>
      </p:pic>
      <p:sp>
        <p:nvSpPr>
          <p:cNvPr id="3" name="Footer Placeholder 2">
            <a:extLst>
              <a:ext uri="{FF2B5EF4-FFF2-40B4-BE49-F238E27FC236}">
                <a16:creationId xmlns:a16="http://schemas.microsoft.com/office/drawing/2014/main" id="{E839C114-5946-DD77-A8F7-394EA2613FE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6166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A233C35-042D-3E43-9910-673EEA54F323}"/>
              </a:ext>
            </a:extLst>
          </p:cNvPr>
          <p:cNvSpPr>
            <a:spLocks noGrp="1"/>
          </p:cNvSpPr>
          <p:nvPr>
            <p:ph type="body" idx="1"/>
          </p:nvPr>
        </p:nvSpPr>
        <p:spPr>
          <a:xfrm>
            <a:off x="384171" y="1100134"/>
            <a:ext cx="4040188" cy="639763"/>
          </a:xfrm>
        </p:spPr>
        <p:txBody>
          <a:bodyPr>
            <a:normAutofit fontScale="92500" lnSpcReduction="10000"/>
          </a:bodyPr>
          <a:lstStyle/>
          <a:p>
            <a:pPr algn="ctr"/>
            <a:r>
              <a:rPr kumimoji="0" lang="en-US" sz="4000" b="1" i="0" u="none" strike="noStrike" kern="1200" cap="none" spc="0" normalizeH="0" baseline="0" noProof="0">
                <a:ln>
                  <a:noFill/>
                </a:ln>
                <a:solidFill>
                  <a:srgbClr val="1D384C"/>
                </a:solidFill>
                <a:effectLst/>
                <a:uLnTx/>
                <a:uFillTx/>
                <a:latin typeface="Roboto"/>
                <a:ea typeface="+mj-ea"/>
                <a:cs typeface="Roboto"/>
              </a:rPr>
              <a:t>Administrators</a:t>
            </a:r>
            <a:endParaRPr lang="en-US"/>
          </a:p>
        </p:txBody>
      </p:sp>
      <p:graphicFrame>
        <p:nvGraphicFramePr>
          <p:cNvPr id="10" name="Content Placeholder 9">
            <a:extLst>
              <a:ext uri="{FF2B5EF4-FFF2-40B4-BE49-F238E27FC236}">
                <a16:creationId xmlns:a16="http://schemas.microsoft.com/office/drawing/2014/main" id="{FD880304-23A8-3697-FBB3-C2F10006A66F}"/>
              </a:ext>
            </a:extLst>
          </p:cNvPr>
          <p:cNvGraphicFramePr>
            <a:graphicFrameLocks noGrp="1"/>
          </p:cNvGraphicFramePr>
          <p:nvPr>
            <p:ph sz="half" idx="2"/>
            <p:extLst>
              <p:ext uri="{D42A27DB-BD31-4B8C-83A1-F6EECF244321}">
                <p14:modId xmlns:p14="http://schemas.microsoft.com/office/powerpoint/2010/main" val="1112150101"/>
              </p:ext>
            </p:extLst>
          </p:nvPr>
        </p:nvGraphicFramePr>
        <p:xfrm>
          <a:off x="-588819" y="1663056"/>
          <a:ext cx="5396346" cy="4875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7">
            <a:extLst>
              <a:ext uri="{FF2B5EF4-FFF2-40B4-BE49-F238E27FC236}">
                <a16:creationId xmlns:a16="http://schemas.microsoft.com/office/drawing/2014/main" id="{1E2B901F-BEAC-9136-02DA-4D867A63B160}"/>
              </a:ext>
            </a:extLst>
          </p:cNvPr>
          <p:cNvSpPr>
            <a:spLocks noGrp="1"/>
          </p:cNvSpPr>
          <p:nvPr>
            <p:ph type="body" sz="quarter" idx="3"/>
          </p:nvPr>
        </p:nvSpPr>
        <p:spPr>
          <a:xfrm>
            <a:off x="4572000" y="1100134"/>
            <a:ext cx="4041775" cy="639763"/>
          </a:xfrm>
        </p:spPr>
        <p:txBody>
          <a:bodyPr>
            <a:normAutofit fontScale="92500" lnSpcReduction="10000"/>
          </a:bodyPr>
          <a:lstStyle/>
          <a:p>
            <a:pPr algn="ctr"/>
            <a:r>
              <a:rPr lang="en-US" sz="3700">
                <a:solidFill>
                  <a:srgbClr val="1D384C"/>
                </a:solidFill>
                <a:ea typeface="+mj-ea"/>
              </a:rPr>
              <a:t>Supervisors</a:t>
            </a:r>
          </a:p>
        </p:txBody>
      </p:sp>
      <p:graphicFrame>
        <p:nvGraphicFramePr>
          <p:cNvPr id="11" name="Content Placeholder 10">
            <a:extLst>
              <a:ext uri="{FF2B5EF4-FFF2-40B4-BE49-F238E27FC236}">
                <a16:creationId xmlns:a16="http://schemas.microsoft.com/office/drawing/2014/main" id="{A7157F94-34AA-1530-A136-767D2B981968}"/>
              </a:ext>
            </a:extLst>
          </p:cNvPr>
          <p:cNvGraphicFramePr>
            <a:graphicFrameLocks noGrp="1"/>
          </p:cNvGraphicFramePr>
          <p:nvPr>
            <p:ph sz="quarter" idx="4"/>
            <p:extLst>
              <p:ext uri="{D42A27DB-BD31-4B8C-83A1-F6EECF244321}">
                <p14:modId xmlns:p14="http://schemas.microsoft.com/office/powerpoint/2010/main" val="2173012731"/>
              </p:ext>
            </p:extLst>
          </p:nvPr>
        </p:nvGraphicFramePr>
        <p:xfrm>
          <a:off x="3470563" y="1685533"/>
          <a:ext cx="6165274" cy="48035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5" name="Graphic 14" descr="Head with gears outline">
            <a:extLst>
              <a:ext uri="{FF2B5EF4-FFF2-40B4-BE49-F238E27FC236}">
                <a16:creationId xmlns:a16="http://schemas.microsoft.com/office/drawing/2014/main" id="{87484883-F4A3-93F7-4EE1-DA895B8A627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62945" y="1999213"/>
            <a:ext cx="914400" cy="914400"/>
          </a:xfrm>
          <a:prstGeom prst="rect">
            <a:avLst/>
          </a:prstGeom>
        </p:spPr>
      </p:pic>
      <p:pic>
        <p:nvPicPr>
          <p:cNvPr id="17" name="Graphic 16" descr="Bullseye with solid fill">
            <a:extLst>
              <a:ext uri="{FF2B5EF4-FFF2-40B4-BE49-F238E27FC236}">
                <a16:creationId xmlns:a16="http://schemas.microsoft.com/office/drawing/2014/main" id="{D72C3C09-F981-828F-3F70-64E9CB18898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84171" y="4269065"/>
            <a:ext cx="914400" cy="914400"/>
          </a:xfrm>
          <a:prstGeom prst="rect">
            <a:avLst/>
          </a:prstGeom>
        </p:spPr>
      </p:pic>
      <p:pic>
        <p:nvPicPr>
          <p:cNvPr id="19" name="Graphic 18" descr="Playbook with solid fill">
            <a:extLst>
              <a:ext uri="{FF2B5EF4-FFF2-40B4-BE49-F238E27FC236}">
                <a16:creationId xmlns:a16="http://schemas.microsoft.com/office/drawing/2014/main" id="{9AD12F17-5A0A-7975-94C4-C7E95D58B50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807527" y="4145332"/>
            <a:ext cx="914400" cy="1181931"/>
          </a:xfrm>
          <a:prstGeom prst="rect">
            <a:avLst/>
          </a:prstGeom>
        </p:spPr>
      </p:pic>
      <p:pic>
        <p:nvPicPr>
          <p:cNvPr id="21" name="Graphic 20" descr="Steering Wheel with solid fill">
            <a:extLst>
              <a:ext uri="{FF2B5EF4-FFF2-40B4-BE49-F238E27FC236}">
                <a16:creationId xmlns:a16="http://schemas.microsoft.com/office/drawing/2014/main" id="{E7D35C04-560E-71DC-E9A5-8C5C261765A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84171" y="3097162"/>
            <a:ext cx="914400" cy="914400"/>
          </a:xfrm>
          <a:prstGeom prst="rect">
            <a:avLst/>
          </a:prstGeom>
        </p:spPr>
      </p:pic>
      <p:pic>
        <p:nvPicPr>
          <p:cNvPr id="25" name="Graphic 24" descr="Clipboard Partially Checked with solid fill">
            <a:extLst>
              <a:ext uri="{FF2B5EF4-FFF2-40B4-BE49-F238E27FC236}">
                <a16:creationId xmlns:a16="http://schemas.microsoft.com/office/drawing/2014/main" id="{67432F18-E7E3-5323-17E3-13A86310DA0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765963" y="3133726"/>
            <a:ext cx="914400" cy="914400"/>
          </a:xfrm>
          <a:prstGeom prst="rect">
            <a:avLst/>
          </a:prstGeom>
        </p:spPr>
      </p:pic>
      <p:pic>
        <p:nvPicPr>
          <p:cNvPr id="27" name="Graphic 26" descr="Person with idea with solid fill">
            <a:extLst>
              <a:ext uri="{FF2B5EF4-FFF2-40B4-BE49-F238E27FC236}">
                <a16:creationId xmlns:a16="http://schemas.microsoft.com/office/drawing/2014/main" id="{CEEC9E58-CE2C-6E95-1CE9-BF9C5DF0ACC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64127" y="1999213"/>
            <a:ext cx="914400" cy="914400"/>
          </a:xfrm>
          <a:prstGeom prst="rect">
            <a:avLst/>
          </a:prstGeom>
        </p:spPr>
      </p:pic>
      <p:pic>
        <p:nvPicPr>
          <p:cNvPr id="31" name="Graphic 30" descr="Bar chart with solid fill">
            <a:extLst>
              <a:ext uri="{FF2B5EF4-FFF2-40B4-BE49-F238E27FC236}">
                <a16:creationId xmlns:a16="http://schemas.microsoft.com/office/drawing/2014/main" id="{2E8630E2-663F-0B9A-7F84-C2D0FD413288}"/>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84171" y="5410391"/>
            <a:ext cx="914400" cy="914400"/>
          </a:xfrm>
          <a:prstGeom prst="rect">
            <a:avLst/>
          </a:prstGeom>
        </p:spPr>
      </p:pic>
      <p:pic>
        <p:nvPicPr>
          <p:cNvPr id="33" name="Graphic 32" descr="Stopwatch 75% with solid fill">
            <a:extLst>
              <a:ext uri="{FF2B5EF4-FFF2-40B4-BE49-F238E27FC236}">
                <a16:creationId xmlns:a16="http://schemas.microsoft.com/office/drawing/2014/main" id="{C674BBC6-B281-3509-67A7-CD429FDD228F}"/>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4807527" y="5349740"/>
            <a:ext cx="914400" cy="914400"/>
          </a:xfrm>
          <a:prstGeom prst="rect">
            <a:avLst/>
          </a:prstGeom>
        </p:spPr>
      </p:pic>
      <p:sp>
        <p:nvSpPr>
          <p:cNvPr id="2" name="Footer Placeholder 1">
            <a:extLst>
              <a:ext uri="{FF2B5EF4-FFF2-40B4-BE49-F238E27FC236}">
                <a16:creationId xmlns:a16="http://schemas.microsoft.com/office/drawing/2014/main" id="{32CD6650-1058-F9C1-5D4C-076DFC6FE05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21808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817AE7EF-C94C-CBFA-B16B-822863EAA60D}"/>
              </a:ext>
            </a:extLst>
          </p:cNvPr>
          <p:cNvSpPr>
            <a:spLocks noGrp="1"/>
          </p:cNvSpPr>
          <p:nvPr>
            <p:ph type="title"/>
          </p:nvPr>
        </p:nvSpPr>
        <p:spPr>
          <a:xfrm>
            <a:off x="68571" y="656244"/>
            <a:ext cx="8229600" cy="1143000"/>
          </a:xfrm>
        </p:spPr>
        <p:txBody>
          <a:bodyPr/>
          <a:lstStyle/>
          <a:p>
            <a:r>
              <a:rPr lang="en-US" dirty="0"/>
              <a:t>Continuum of Justice Involvement</a:t>
            </a:r>
          </a:p>
        </p:txBody>
      </p:sp>
      <p:grpSp>
        <p:nvGrpSpPr>
          <p:cNvPr id="20" name="Group 19">
            <a:extLst>
              <a:ext uri="{FF2B5EF4-FFF2-40B4-BE49-F238E27FC236}">
                <a16:creationId xmlns:a16="http://schemas.microsoft.com/office/drawing/2014/main" id="{A0284DEC-97F3-DD2E-13EE-FFBC8626A187}"/>
              </a:ext>
            </a:extLst>
          </p:cNvPr>
          <p:cNvGrpSpPr/>
          <p:nvPr/>
        </p:nvGrpSpPr>
        <p:grpSpPr>
          <a:xfrm>
            <a:off x="293685" y="934182"/>
            <a:ext cx="8708075" cy="6287236"/>
            <a:chOff x="315310" y="1442544"/>
            <a:chExt cx="8580950" cy="6038193"/>
          </a:xfrm>
        </p:grpSpPr>
        <p:graphicFrame>
          <p:nvGraphicFramePr>
            <p:cNvPr id="22" name="Content Placeholder 7">
              <a:extLst>
                <a:ext uri="{FF2B5EF4-FFF2-40B4-BE49-F238E27FC236}">
                  <a16:creationId xmlns:a16="http://schemas.microsoft.com/office/drawing/2014/main" id="{0DDCCBBE-4E44-A5AA-B3C3-B5DF9174BBC3}"/>
                </a:ext>
              </a:extLst>
            </p:cNvPr>
            <p:cNvGraphicFramePr>
              <a:graphicFrameLocks/>
            </p:cNvGraphicFramePr>
            <p:nvPr>
              <p:extLst>
                <p:ext uri="{D42A27DB-BD31-4B8C-83A1-F6EECF244321}">
                  <p14:modId xmlns:p14="http://schemas.microsoft.com/office/powerpoint/2010/main" val="1069152264"/>
                </p:ext>
              </p:extLst>
            </p:nvPr>
          </p:nvGraphicFramePr>
          <p:xfrm>
            <a:off x="315310" y="1442544"/>
            <a:ext cx="8513380" cy="6038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3" name="Group 22">
              <a:extLst>
                <a:ext uri="{FF2B5EF4-FFF2-40B4-BE49-F238E27FC236}">
                  <a16:creationId xmlns:a16="http://schemas.microsoft.com/office/drawing/2014/main" id="{D31403F4-DC09-98BE-A672-541CAB9F9375}"/>
                </a:ext>
              </a:extLst>
            </p:cNvPr>
            <p:cNvGrpSpPr/>
            <p:nvPr/>
          </p:nvGrpSpPr>
          <p:grpSpPr>
            <a:xfrm>
              <a:off x="2012301" y="2053595"/>
              <a:ext cx="6883959" cy="3765693"/>
              <a:chOff x="2012301" y="2053595"/>
              <a:chExt cx="6883959" cy="3765693"/>
            </a:xfrm>
          </p:grpSpPr>
          <p:pic>
            <p:nvPicPr>
              <p:cNvPr id="24" name="Graphic 23" descr="Gavel with solid fill">
                <a:extLst>
                  <a:ext uri="{FF2B5EF4-FFF2-40B4-BE49-F238E27FC236}">
                    <a16:creationId xmlns:a16="http://schemas.microsoft.com/office/drawing/2014/main" id="{0BFFAA01-E84A-7680-FAC6-961E836603F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2301" y="4904888"/>
                <a:ext cx="914400" cy="914400"/>
              </a:xfrm>
              <a:prstGeom prst="rect">
                <a:avLst/>
              </a:prstGeom>
            </p:spPr>
          </p:pic>
          <p:pic>
            <p:nvPicPr>
              <p:cNvPr id="26" name="Graphic 25" descr="Jail with solid fill">
                <a:extLst>
                  <a:ext uri="{FF2B5EF4-FFF2-40B4-BE49-F238E27FC236}">
                    <a16:creationId xmlns:a16="http://schemas.microsoft.com/office/drawing/2014/main" id="{AEC7012E-7486-19AB-3D62-A6507AC775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57599" y="2053595"/>
                <a:ext cx="914400" cy="914400"/>
              </a:xfrm>
              <a:prstGeom prst="rect">
                <a:avLst/>
              </a:prstGeom>
            </p:spPr>
          </p:pic>
          <p:pic>
            <p:nvPicPr>
              <p:cNvPr id="28" name="Graphic 27" descr="Playbook with solid fill">
                <a:extLst>
                  <a:ext uri="{FF2B5EF4-FFF2-40B4-BE49-F238E27FC236}">
                    <a16:creationId xmlns:a16="http://schemas.microsoft.com/office/drawing/2014/main" id="{BB7FA748-9858-F50B-D824-E623717258C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981860" y="4571281"/>
                <a:ext cx="914400" cy="914400"/>
              </a:xfrm>
              <a:prstGeom prst="rect">
                <a:avLst/>
              </a:prstGeom>
            </p:spPr>
          </p:pic>
        </p:grpSp>
      </p:grpSp>
      <p:sp>
        <p:nvSpPr>
          <p:cNvPr id="2" name="Footer Placeholder 1">
            <a:extLst>
              <a:ext uri="{FF2B5EF4-FFF2-40B4-BE49-F238E27FC236}">
                <a16:creationId xmlns:a16="http://schemas.microsoft.com/office/drawing/2014/main" id="{0AB75D4D-4F89-BF04-75E6-0D9B41D35C2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30120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background with a question mark&#10;&#10;Description automatically generated">
            <a:extLst>
              <a:ext uri="{FF2B5EF4-FFF2-40B4-BE49-F238E27FC236}">
                <a16:creationId xmlns:a16="http://schemas.microsoft.com/office/drawing/2014/main" id="{4B36EF3B-AB56-9177-D03C-BFC6D2F17C21}"/>
              </a:ext>
            </a:extLst>
          </p:cNvPr>
          <p:cNvPicPr>
            <a:picLocks noChangeAspect="1"/>
          </p:cNvPicPr>
          <p:nvPr/>
        </p:nvPicPr>
        <p:blipFill>
          <a:blip r:embed="rId3">
            <a:duotone>
              <a:schemeClr val="bg2">
                <a:shade val="45000"/>
                <a:satMod val="135000"/>
              </a:schemeClr>
              <a:prstClr val="white"/>
            </a:duotone>
            <a:alphaModFix amt="2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715617"/>
            <a:ext cx="9197009" cy="6142383"/>
          </a:xfrm>
          <a:prstGeom prst="rect">
            <a:avLst/>
          </a:prstGeom>
        </p:spPr>
      </p:pic>
      <p:sp>
        <p:nvSpPr>
          <p:cNvPr id="2" name="Title 1">
            <a:extLst>
              <a:ext uri="{FF2B5EF4-FFF2-40B4-BE49-F238E27FC236}">
                <a16:creationId xmlns:a16="http://schemas.microsoft.com/office/drawing/2014/main" id="{E7923109-D501-A584-3A0C-FE9241C4CFB4}"/>
              </a:ext>
            </a:extLst>
          </p:cNvPr>
          <p:cNvSpPr>
            <a:spLocks noGrp="1"/>
          </p:cNvSpPr>
          <p:nvPr>
            <p:ph type="title" idx="4294967295"/>
          </p:nvPr>
        </p:nvSpPr>
        <p:spPr>
          <a:xfrm>
            <a:off x="1093304" y="2716039"/>
            <a:ext cx="7010400" cy="2141537"/>
          </a:xfrm>
        </p:spPr>
        <p:txBody>
          <a:bodyPr anchor="ctr">
            <a:normAutofit fontScale="90000"/>
          </a:bodyPr>
          <a:lstStyle/>
          <a:p>
            <a:pPr marL="0" marR="0" algn="ctr">
              <a:lnSpc>
                <a:spcPct val="107000"/>
              </a:lnSpc>
              <a:spcBef>
                <a:spcPts val="0"/>
              </a:spcBef>
              <a:spcAft>
                <a:spcPts val="0"/>
              </a:spcAft>
            </a:pPr>
            <a:r>
              <a:rPr lang="en-US" sz="4000">
                <a:effectLst/>
                <a:latin typeface="Arial" panose="020B0604020202020204" pitchFamily="34" charset="0"/>
                <a:ea typeface="Calibri" panose="020F0502020204030204" pitchFamily="34" charset="0"/>
                <a:cs typeface="Times New Roman" panose="02020603050405020304" pitchFamily="18" charset="0"/>
              </a:rPr>
              <a:t>What other groups or stakeholders interact with corrections? </a:t>
            </a:r>
            <a:r>
              <a:rPr lang="en-US" sz="2000">
                <a:effectLst/>
                <a:latin typeface="Calibri" panose="020F0502020204030204" pitchFamily="34" charset="0"/>
                <a:ea typeface="Calibri" panose="020F0502020204030204" pitchFamily="34" charset="0"/>
                <a:cs typeface="Times New Roman" panose="02020603050405020304" pitchFamily="18" charset="0"/>
              </a:rPr>
              <a:t> </a:t>
            </a:r>
            <a:br>
              <a:rPr lang="en-US" sz="3600">
                <a:effectLst/>
                <a:latin typeface="Calibri" panose="020F0502020204030204" pitchFamily="34" charset="0"/>
                <a:ea typeface="Calibri" panose="020F0502020204030204" pitchFamily="34" charset="0"/>
                <a:cs typeface="Times New Roman" panose="02020603050405020304" pitchFamily="18" charset="0"/>
              </a:rPr>
            </a:br>
            <a:endParaRPr lang="en-US"/>
          </a:p>
        </p:txBody>
      </p:sp>
      <p:sp>
        <p:nvSpPr>
          <p:cNvPr id="3" name="Footer Placeholder 2">
            <a:extLst>
              <a:ext uri="{FF2B5EF4-FFF2-40B4-BE49-F238E27FC236}">
                <a16:creationId xmlns:a16="http://schemas.microsoft.com/office/drawing/2014/main" id="{F66026F5-D69F-3681-5307-E0FFBFE9610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79554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9F421-2EF8-95A2-A628-73DFF1C2CFFF}"/>
              </a:ext>
            </a:extLst>
          </p:cNvPr>
          <p:cNvSpPr>
            <a:spLocks noGrp="1"/>
          </p:cNvSpPr>
          <p:nvPr>
            <p:ph type="title"/>
          </p:nvPr>
        </p:nvSpPr>
        <p:spPr/>
        <p:txBody>
          <a:bodyPr>
            <a:normAutofit fontScale="90000"/>
          </a:bodyPr>
          <a:lstStyle/>
          <a:p>
            <a:r>
              <a:rPr lang="en-US"/>
              <a:t>Three Types of Organizational Change</a:t>
            </a:r>
            <a:br>
              <a:rPr lang="en-US"/>
            </a:br>
            <a:endParaRPr lang="en-US" b="0" i="1">
              <a:solidFill>
                <a:schemeClr val="tx1">
                  <a:lumMod val="50000"/>
                  <a:lumOff val="50000"/>
                </a:schemeClr>
              </a:solidFill>
            </a:endParaRPr>
          </a:p>
        </p:txBody>
      </p:sp>
      <p:graphicFrame>
        <p:nvGraphicFramePr>
          <p:cNvPr id="6" name="Content Placeholder 3">
            <a:extLst>
              <a:ext uri="{FF2B5EF4-FFF2-40B4-BE49-F238E27FC236}">
                <a16:creationId xmlns:a16="http://schemas.microsoft.com/office/drawing/2014/main" id="{FBBCDEC6-8374-1E5E-E401-7956CAD77F92}"/>
              </a:ext>
            </a:extLst>
          </p:cNvPr>
          <p:cNvGraphicFramePr>
            <a:graphicFrameLocks/>
          </p:cNvGraphicFramePr>
          <p:nvPr>
            <p:extLst>
              <p:ext uri="{D42A27DB-BD31-4B8C-83A1-F6EECF244321}">
                <p14:modId xmlns:p14="http://schemas.microsoft.com/office/powerpoint/2010/main" val="896998561"/>
              </p:ext>
            </p:extLst>
          </p:nvPr>
        </p:nvGraphicFramePr>
        <p:xfrm>
          <a:off x="0" y="2102738"/>
          <a:ext cx="8804021" cy="4436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0B858321-DD47-C9C1-283D-4DCEFEBF929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21589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graphicFrame>
        <p:nvGraphicFramePr>
          <p:cNvPr id="71685" name="Object 2"/>
          <p:cNvGraphicFramePr>
            <a:graphicFrameLocks noChangeAspect="1"/>
          </p:cNvGraphicFramePr>
          <p:nvPr>
            <p:extLst>
              <p:ext uri="{D42A27DB-BD31-4B8C-83A1-F6EECF244321}">
                <p14:modId xmlns:p14="http://schemas.microsoft.com/office/powerpoint/2010/main" val="1298093832"/>
              </p:ext>
            </p:extLst>
          </p:nvPr>
        </p:nvGraphicFramePr>
        <p:xfrm>
          <a:off x="4160630" y="1282148"/>
          <a:ext cx="4038600" cy="5180013"/>
        </p:xfrm>
        <a:graphic>
          <a:graphicData uri="http://schemas.openxmlformats.org/presentationml/2006/ole">
            <mc:AlternateContent xmlns:mc="http://schemas.openxmlformats.org/markup-compatibility/2006">
              <mc:Choice xmlns:v="urn:schemas-microsoft-com:vml" Requires="v">
                <p:oleObj name="Acrobat Document" r:id="rId4" imgW="7792560" imgH="10685880" progId="AcroExch.Document.DC">
                  <p:embed/>
                </p:oleObj>
              </mc:Choice>
              <mc:Fallback>
                <p:oleObj name="Acrobat Document" r:id="rId4" imgW="7792560" imgH="10685880" progId="AcroExch.Document.DC">
                  <p:embed/>
                  <p:pic>
                    <p:nvPicPr>
                      <p:cNvPr id="71685" name="Object 2"/>
                      <p:cNvPicPr>
                        <a:picLocks noChangeAspect="1" noChangeArrowheads="1"/>
                      </p:cNvPicPr>
                      <p:nvPr/>
                    </p:nvPicPr>
                    <p:blipFill>
                      <a:blip r:embed="rId5">
                        <a:extLst>
                          <a:ext uri="{28A0092B-C50C-407E-A947-70E740481C1C}">
                            <a14:useLocalDpi xmlns:a14="http://schemas.microsoft.com/office/drawing/2010/main" val="0"/>
                          </a:ext>
                        </a:extLst>
                      </a:blip>
                      <a:srcRect b="6841"/>
                      <a:stretch>
                        <a:fillRect/>
                      </a:stretch>
                    </p:blipFill>
                    <p:spPr bwMode="auto">
                      <a:xfrm>
                        <a:off x="4160630" y="1282148"/>
                        <a:ext cx="4038600" cy="5180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itle 3">
            <a:extLst>
              <a:ext uri="{FF2B5EF4-FFF2-40B4-BE49-F238E27FC236}">
                <a16:creationId xmlns:a16="http://schemas.microsoft.com/office/drawing/2014/main" id="{BA18D924-0AAA-D21A-27F9-23FB43EE6D5C}"/>
              </a:ext>
            </a:extLst>
          </p:cNvPr>
          <p:cNvSpPr>
            <a:spLocks noGrp="1"/>
          </p:cNvSpPr>
          <p:nvPr>
            <p:ph type="title"/>
          </p:nvPr>
        </p:nvSpPr>
        <p:spPr>
          <a:xfrm>
            <a:off x="536402" y="3551857"/>
            <a:ext cx="4240213" cy="1362075"/>
          </a:xfrm>
        </p:spPr>
        <p:txBody>
          <a:bodyPr/>
          <a:lstStyle/>
          <a:p>
            <a:r>
              <a:rPr lang="en-US" cap="none"/>
              <a:t>Activity</a:t>
            </a:r>
          </a:p>
        </p:txBody>
      </p:sp>
      <p:sp>
        <p:nvSpPr>
          <p:cNvPr id="5" name="Text Placeholder 4">
            <a:extLst>
              <a:ext uri="{FF2B5EF4-FFF2-40B4-BE49-F238E27FC236}">
                <a16:creationId xmlns:a16="http://schemas.microsoft.com/office/drawing/2014/main" id="{1A3DFFC3-A5FA-E717-9BF5-7D3DCB4E49BB}"/>
              </a:ext>
            </a:extLst>
          </p:cNvPr>
          <p:cNvSpPr>
            <a:spLocks noGrp="1"/>
          </p:cNvSpPr>
          <p:nvPr>
            <p:ph type="body" idx="1"/>
          </p:nvPr>
        </p:nvSpPr>
        <p:spPr>
          <a:xfrm>
            <a:off x="542787" y="2137187"/>
            <a:ext cx="7772400" cy="1500187"/>
          </a:xfrm>
        </p:spPr>
        <p:txBody>
          <a:bodyPr/>
          <a:lstStyle/>
          <a:p>
            <a:r>
              <a:rPr lang="en-US">
                <a:solidFill>
                  <a:schemeClr val="tx1">
                    <a:lumMod val="50000"/>
                    <a:lumOff val="50000"/>
                  </a:schemeClr>
                </a:solidFill>
              </a:rPr>
              <a:t>Thinking Within Systems</a:t>
            </a:r>
          </a:p>
        </p:txBody>
      </p:sp>
      <p:sp>
        <p:nvSpPr>
          <p:cNvPr id="3" name="Footer Placeholder 2">
            <a:extLst>
              <a:ext uri="{FF2B5EF4-FFF2-40B4-BE49-F238E27FC236}">
                <a16:creationId xmlns:a16="http://schemas.microsoft.com/office/drawing/2014/main" id="{8EBCF03C-A2E6-A946-C019-390F0A8C94F2}"/>
              </a:ext>
            </a:extLst>
          </p:cNvPr>
          <p:cNvSpPr>
            <a:spLocks noGrp="1"/>
          </p:cNvSpPr>
          <p:nvPr>
            <p:ph type="ftr" sz="quarter" idx="11"/>
          </p:nvPr>
        </p:nvSpPr>
        <p:spPr/>
        <p:txBody>
          <a:bodyPr/>
          <a:lstStyle/>
          <a:p>
            <a:endParaRPr lang="en-US"/>
          </a:p>
        </p:txBody>
      </p:sp>
    </p:spTree>
    <p:custDataLst>
      <p:tags r:id="rId1"/>
    </p:custDataLst>
    <p:extLst>
      <p:ext uri="{BB962C8B-B14F-4D97-AF65-F5344CB8AC3E}">
        <p14:creationId xmlns:p14="http://schemas.microsoft.com/office/powerpoint/2010/main" val="35137971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BE4B62-772D-DF73-2296-B9D76A5C6B16}"/>
              </a:ext>
            </a:extLst>
          </p:cNvPr>
          <p:cNvSpPr txBox="1"/>
          <p:nvPr/>
        </p:nvSpPr>
        <p:spPr>
          <a:xfrm>
            <a:off x="521581" y="1933811"/>
            <a:ext cx="8100842" cy="3323987"/>
          </a:xfrm>
          <a:prstGeom prst="rect">
            <a:avLst/>
          </a:prstGeom>
          <a:noFill/>
        </p:spPr>
        <p:txBody>
          <a:bodyPr wrap="square" rtlCol="0">
            <a:spAutoFit/>
          </a:bodyPr>
          <a:lstStyle/>
          <a:p>
            <a:pPr algn="ctr"/>
            <a:r>
              <a:rPr lang="en-US" sz="2100">
                <a:latin typeface="Roboto" panose="02000000000000000000" pitchFamily="2" charset="0"/>
                <a:ea typeface="Roboto" panose="02000000000000000000" pitchFamily="2" charset="0"/>
                <a:cs typeface="Roboto" panose="02000000000000000000" pitchFamily="2" charset="0"/>
              </a:rPr>
              <a:t>This project was supported by Grant No. 2019-RY-BX-K002, awarded by the Bureau of Justice Assistance. The Bureau of Justice Assistance is a component of the Office of Justice Programs, which also includes the Bureau of Justice Statistics, the National Institute of Justice, the Office of Juvenile Justice and Delinquency Prevention, the Office for Victims of Crime, and Office of Sex Offender Sentencing, Monitoring, Apprehending, Registering, and Tracking. Points of view or opinions in this document are those of the author and do not necessarily represent the official position or policies of the U.S. Department of Justice. </a:t>
            </a:r>
          </a:p>
        </p:txBody>
      </p:sp>
      <p:sp>
        <p:nvSpPr>
          <p:cNvPr id="2" name="Footer Placeholder 1">
            <a:extLst>
              <a:ext uri="{FF2B5EF4-FFF2-40B4-BE49-F238E27FC236}">
                <a16:creationId xmlns:a16="http://schemas.microsoft.com/office/drawing/2014/main" id="{21B3AB40-0BC8-7F04-B525-82A425A6D0E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32003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15B5EBC-A536-673D-3530-B24A57CC2668}"/>
              </a:ext>
            </a:extLst>
          </p:cNvPr>
          <p:cNvSpPr>
            <a:spLocks noGrp="1"/>
          </p:cNvSpPr>
          <p:nvPr>
            <p:ph type="title"/>
          </p:nvPr>
        </p:nvSpPr>
        <p:spPr>
          <a:xfrm>
            <a:off x="381000" y="948969"/>
            <a:ext cx="8229600" cy="1143000"/>
          </a:xfrm>
        </p:spPr>
        <p:txBody>
          <a:bodyPr>
            <a:normAutofit/>
          </a:bodyPr>
          <a:lstStyle/>
          <a:p>
            <a:r>
              <a:rPr lang="en-US" sz="3200"/>
              <a:t>Tough Realities for Supervisors</a:t>
            </a:r>
          </a:p>
        </p:txBody>
      </p:sp>
      <p:sp>
        <p:nvSpPr>
          <p:cNvPr id="9" name="Content Placeholder 8">
            <a:extLst>
              <a:ext uri="{FF2B5EF4-FFF2-40B4-BE49-F238E27FC236}">
                <a16:creationId xmlns:a16="http://schemas.microsoft.com/office/drawing/2014/main" id="{C84EA39C-1470-6B00-CD8F-811F0C6C7D09}"/>
              </a:ext>
            </a:extLst>
          </p:cNvPr>
          <p:cNvSpPr>
            <a:spLocks noGrp="1"/>
          </p:cNvSpPr>
          <p:nvPr>
            <p:ph idx="1"/>
          </p:nvPr>
        </p:nvSpPr>
        <p:spPr>
          <a:xfrm>
            <a:off x="563493" y="2123269"/>
            <a:ext cx="7632701" cy="3880773"/>
          </a:xfrm>
        </p:spPr>
        <p:txBody>
          <a:bodyPr/>
          <a:lstStyle/>
          <a:p>
            <a:pPr marL="0" indent="0">
              <a:buNone/>
            </a:pPr>
            <a:r>
              <a:rPr lang="en-US" dirty="0"/>
              <a:t>Supervisors are the key intersection linking line staff and upper management.</a:t>
            </a:r>
          </a:p>
          <a:p>
            <a:r>
              <a:rPr lang="en-US" sz="2600" dirty="0">
                <a:solidFill>
                  <a:srgbClr val="7F7F7F"/>
                </a:solidFill>
                <a:ea typeface="Roboto"/>
              </a:rPr>
              <a:t>Overleveraged</a:t>
            </a:r>
          </a:p>
          <a:p>
            <a:r>
              <a:rPr lang="en-US" sz="2600" dirty="0">
                <a:solidFill>
                  <a:srgbClr val="7F7F7F"/>
                </a:solidFill>
                <a:ea typeface="Roboto"/>
              </a:rPr>
              <a:t>Targeted or blamed</a:t>
            </a:r>
          </a:p>
          <a:p>
            <a:r>
              <a:rPr lang="en-US" sz="2600" dirty="0">
                <a:solidFill>
                  <a:srgbClr val="7F7F7F"/>
                </a:solidFill>
                <a:ea typeface="Roboto"/>
              </a:rPr>
              <a:t>Unrealistic expectations</a:t>
            </a:r>
          </a:p>
          <a:p>
            <a:endParaRPr lang="en-US" dirty="0"/>
          </a:p>
          <a:p>
            <a:endParaRPr lang="en-US" dirty="0"/>
          </a:p>
        </p:txBody>
      </p:sp>
      <p:pic>
        <p:nvPicPr>
          <p:cNvPr id="16" name="Picture 15" descr="A sign on a brick wall&#10;&#10;Description automatically generated">
            <a:extLst>
              <a:ext uri="{FF2B5EF4-FFF2-40B4-BE49-F238E27FC236}">
                <a16:creationId xmlns:a16="http://schemas.microsoft.com/office/drawing/2014/main" id="{714385FC-54D2-408C-3A5B-F81CF6FC233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280766" y="3429000"/>
            <a:ext cx="3406034" cy="2275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Footer Placeholder 1">
            <a:extLst>
              <a:ext uri="{FF2B5EF4-FFF2-40B4-BE49-F238E27FC236}">
                <a16:creationId xmlns:a16="http://schemas.microsoft.com/office/drawing/2014/main" id="{F0AF5EF7-9375-769C-4A69-5BEB7621143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37232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F692F-043E-68D3-7C8B-0A0CEB339B9A}"/>
              </a:ext>
            </a:extLst>
          </p:cNvPr>
          <p:cNvSpPr>
            <a:spLocks noGrp="1"/>
          </p:cNvSpPr>
          <p:nvPr>
            <p:ph type="title"/>
          </p:nvPr>
        </p:nvSpPr>
        <p:spPr>
          <a:xfrm>
            <a:off x="371417" y="1107103"/>
            <a:ext cx="8229600" cy="1143000"/>
          </a:xfrm>
        </p:spPr>
        <p:txBody>
          <a:bodyPr>
            <a:normAutofit/>
          </a:bodyPr>
          <a:lstStyle/>
          <a:p>
            <a:r>
              <a:rPr lang="en-US" sz="4900"/>
              <a:t>        </a:t>
            </a:r>
            <a:r>
              <a:rPr lang="en-US"/>
              <a:t>Your Spot in the System</a:t>
            </a:r>
          </a:p>
        </p:txBody>
      </p:sp>
      <p:graphicFrame>
        <p:nvGraphicFramePr>
          <p:cNvPr id="18" name="Diagram 17">
            <a:extLst>
              <a:ext uri="{FF2B5EF4-FFF2-40B4-BE49-F238E27FC236}">
                <a16:creationId xmlns:a16="http://schemas.microsoft.com/office/drawing/2014/main" id="{D9B256DE-7BF8-A39E-F1F7-5146D21864E4}"/>
              </a:ext>
            </a:extLst>
          </p:cNvPr>
          <p:cNvGraphicFramePr/>
          <p:nvPr>
            <p:extLst>
              <p:ext uri="{D42A27DB-BD31-4B8C-83A1-F6EECF244321}">
                <p14:modId xmlns:p14="http://schemas.microsoft.com/office/powerpoint/2010/main" val="274463992"/>
              </p:ext>
            </p:extLst>
          </p:nvPr>
        </p:nvGraphicFramePr>
        <p:xfrm>
          <a:off x="4185587" y="2325147"/>
          <a:ext cx="5237019" cy="3881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376C1824-74ED-787A-9F87-C5A3100364CE}"/>
              </a:ext>
            </a:extLst>
          </p:cNvPr>
          <p:cNvGraphicFramePr/>
          <p:nvPr/>
        </p:nvGraphicFramePr>
        <p:xfrm>
          <a:off x="371417" y="2433524"/>
          <a:ext cx="4537131" cy="36643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9" name="Straight Arrow Connector 8">
            <a:extLst>
              <a:ext uri="{FF2B5EF4-FFF2-40B4-BE49-F238E27FC236}">
                <a16:creationId xmlns:a16="http://schemas.microsoft.com/office/drawing/2014/main" id="{35A89796-AA4F-A15A-E0D1-0674B094298F}"/>
              </a:ext>
            </a:extLst>
          </p:cNvPr>
          <p:cNvCxnSpPr>
            <a:cxnSpLocks/>
          </p:cNvCxnSpPr>
          <p:nvPr/>
        </p:nvCxnSpPr>
        <p:spPr>
          <a:xfrm flipH="1">
            <a:off x="424070" y="3061253"/>
            <a:ext cx="1319816" cy="2040834"/>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3" name="Footer Placeholder 2">
            <a:extLst>
              <a:ext uri="{FF2B5EF4-FFF2-40B4-BE49-F238E27FC236}">
                <a16:creationId xmlns:a16="http://schemas.microsoft.com/office/drawing/2014/main" id="{AE4DDCCF-A5FB-129F-488B-093645A1140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14452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Single Corner Snipped 48">
            <a:extLst>
              <a:ext uri="{FF2B5EF4-FFF2-40B4-BE49-F238E27FC236}">
                <a16:creationId xmlns:a16="http://schemas.microsoft.com/office/drawing/2014/main" id="{41808C0F-927F-2CC0-A874-C7F329E75E7D}"/>
              </a:ext>
            </a:extLst>
          </p:cNvPr>
          <p:cNvSpPr/>
          <p:nvPr/>
        </p:nvSpPr>
        <p:spPr>
          <a:xfrm>
            <a:off x="4830034" y="1859346"/>
            <a:ext cx="1802576" cy="4506975"/>
          </a:xfrm>
          <a:prstGeom prst="snip1Rect">
            <a:avLst/>
          </a:prstGeom>
          <a:solidFill>
            <a:srgbClr val="F7F7F7"/>
          </a:solidFill>
          <a:ln w="28575">
            <a:solidFill>
              <a:schemeClr val="tx1">
                <a:lumMod val="50000"/>
                <a:lumOff val="50000"/>
              </a:schemeClr>
            </a:solid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BD0E7F-695C-7EA8-7831-6AFB69DF9F75}"/>
              </a:ext>
            </a:extLst>
          </p:cNvPr>
          <p:cNvSpPr>
            <a:spLocks noGrp="1"/>
          </p:cNvSpPr>
          <p:nvPr>
            <p:ph type="title" idx="4294967295"/>
          </p:nvPr>
        </p:nvSpPr>
        <p:spPr>
          <a:xfrm>
            <a:off x="0" y="933450"/>
            <a:ext cx="9144000" cy="1143000"/>
          </a:xfrm>
        </p:spPr>
        <p:txBody>
          <a:bodyPr/>
          <a:lstStyle/>
          <a:p>
            <a:pPr algn="ctr"/>
            <a:r>
              <a:rPr lang="en-US"/>
              <a:t>Silo Effect</a:t>
            </a:r>
          </a:p>
        </p:txBody>
      </p:sp>
      <p:sp>
        <p:nvSpPr>
          <p:cNvPr id="6" name="Rectangle: Single Corner Snipped 5">
            <a:extLst>
              <a:ext uri="{FF2B5EF4-FFF2-40B4-BE49-F238E27FC236}">
                <a16:creationId xmlns:a16="http://schemas.microsoft.com/office/drawing/2014/main" id="{4D12F2B8-E09E-0E55-42A4-D597A59E17B3}"/>
              </a:ext>
            </a:extLst>
          </p:cNvPr>
          <p:cNvSpPr/>
          <p:nvPr/>
        </p:nvSpPr>
        <p:spPr>
          <a:xfrm>
            <a:off x="452875" y="1923915"/>
            <a:ext cx="1782920" cy="4451256"/>
          </a:xfrm>
          <a:prstGeom prst="snip1Rect">
            <a:avLst/>
          </a:prstGeom>
          <a:solidFill>
            <a:srgbClr val="F7F7F7"/>
          </a:solidFill>
          <a:ln w="28575">
            <a:solidFill>
              <a:schemeClr val="tx1">
                <a:lumMod val="50000"/>
                <a:lumOff val="50000"/>
              </a:schemeClr>
            </a:solid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Single Corner Snipped 6">
            <a:extLst>
              <a:ext uri="{FF2B5EF4-FFF2-40B4-BE49-F238E27FC236}">
                <a16:creationId xmlns:a16="http://schemas.microsoft.com/office/drawing/2014/main" id="{395D21B6-C3D9-FA77-EE19-9E7937870F49}"/>
              </a:ext>
            </a:extLst>
          </p:cNvPr>
          <p:cNvSpPr/>
          <p:nvPr/>
        </p:nvSpPr>
        <p:spPr>
          <a:xfrm flipH="1">
            <a:off x="2592353" y="1915066"/>
            <a:ext cx="1802576" cy="4451256"/>
          </a:xfrm>
          <a:prstGeom prst="snip1Rect">
            <a:avLst/>
          </a:prstGeom>
          <a:solidFill>
            <a:srgbClr val="F7F7F7"/>
          </a:solidFill>
          <a:ln w="28575">
            <a:solidFill>
              <a:schemeClr val="tx1">
                <a:lumMod val="50000"/>
                <a:lumOff val="50000"/>
              </a:schemeClr>
            </a:solid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descr="Police male with solid fill">
            <a:extLst>
              <a:ext uri="{FF2B5EF4-FFF2-40B4-BE49-F238E27FC236}">
                <a16:creationId xmlns:a16="http://schemas.microsoft.com/office/drawing/2014/main" id="{863B6C2E-FA50-D8E6-31E9-D3FC8D286C3D}"/>
              </a:ext>
            </a:extLst>
          </p:cNvPr>
          <p:cNvSpPr/>
          <p:nvPr/>
        </p:nvSpPr>
        <p:spPr>
          <a:xfrm>
            <a:off x="3113291" y="4061786"/>
            <a:ext cx="1146535" cy="1157564"/>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pic>
        <p:nvPicPr>
          <p:cNvPr id="14" name="Graphic 13" descr="Home office with plants">
            <a:extLst>
              <a:ext uri="{FF2B5EF4-FFF2-40B4-BE49-F238E27FC236}">
                <a16:creationId xmlns:a16="http://schemas.microsoft.com/office/drawing/2014/main" id="{A6341601-A881-662C-FBB1-FAEB4629EA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57165" y="5121906"/>
            <a:ext cx="1997858" cy="1123796"/>
          </a:xfrm>
          <a:prstGeom prst="rect">
            <a:avLst/>
          </a:prstGeom>
        </p:spPr>
      </p:pic>
      <p:pic>
        <p:nvPicPr>
          <p:cNvPr id="16" name="Graphic 15" descr="Woman holding a laptop">
            <a:extLst>
              <a:ext uri="{FF2B5EF4-FFF2-40B4-BE49-F238E27FC236}">
                <a16:creationId xmlns:a16="http://schemas.microsoft.com/office/drawing/2014/main" id="{02752449-28CE-CA3B-F34B-5D699CE123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70838" y="3009541"/>
            <a:ext cx="1046956" cy="1063752"/>
          </a:xfrm>
          <a:prstGeom prst="rect">
            <a:avLst/>
          </a:prstGeom>
        </p:spPr>
      </p:pic>
      <p:pic>
        <p:nvPicPr>
          <p:cNvPr id="20" name="Graphic 19" descr="Classroom with whiteboard and books">
            <a:extLst>
              <a:ext uri="{FF2B5EF4-FFF2-40B4-BE49-F238E27FC236}">
                <a16:creationId xmlns:a16="http://schemas.microsoft.com/office/drawing/2014/main" id="{257FC9A2-7DC3-768C-C3FB-A321356070A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34210" y="5129013"/>
            <a:ext cx="2133600" cy="1200150"/>
          </a:xfrm>
          <a:prstGeom prst="rect">
            <a:avLst/>
          </a:prstGeom>
        </p:spPr>
      </p:pic>
      <p:grpSp>
        <p:nvGrpSpPr>
          <p:cNvPr id="51" name="Group 50">
            <a:extLst>
              <a:ext uri="{FF2B5EF4-FFF2-40B4-BE49-F238E27FC236}">
                <a16:creationId xmlns:a16="http://schemas.microsoft.com/office/drawing/2014/main" id="{2F82B3DA-1C42-EB05-94E6-3BEB386D1900}"/>
              </a:ext>
            </a:extLst>
          </p:cNvPr>
          <p:cNvGrpSpPr/>
          <p:nvPr/>
        </p:nvGrpSpPr>
        <p:grpSpPr>
          <a:xfrm>
            <a:off x="6972357" y="1915066"/>
            <a:ext cx="1790879" cy="4451256"/>
            <a:chOff x="8515561" y="2168018"/>
            <a:chExt cx="2417618" cy="4946073"/>
          </a:xfrm>
        </p:grpSpPr>
        <p:sp>
          <p:nvSpPr>
            <p:cNvPr id="8" name="Rectangle: Single Corner Snipped 7">
              <a:extLst>
                <a:ext uri="{FF2B5EF4-FFF2-40B4-BE49-F238E27FC236}">
                  <a16:creationId xmlns:a16="http://schemas.microsoft.com/office/drawing/2014/main" id="{43901AF7-FC91-9C9B-7CCD-B4C3A6618DDC}"/>
                </a:ext>
              </a:extLst>
            </p:cNvPr>
            <p:cNvSpPr/>
            <p:nvPr/>
          </p:nvSpPr>
          <p:spPr>
            <a:xfrm>
              <a:off x="8515561" y="2168018"/>
              <a:ext cx="2417618" cy="4946073"/>
            </a:xfrm>
            <a:prstGeom prst="snip1Rect">
              <a:avLst/>
            </a:prstGeom>
            <a:solidFill>
              <a:srgbClr val="F7F7F7"/>
            </a:solidFill>
            <a:ln w="28575">
              <a:solidFill>
                <a:schemeClr val="tx1">
                  <a:lumMod val="50000"/>
                  <a:lumOff val="50000"/>
                </a:schemeClr>
              </a:solid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Graphic 10" descr="Gavel outline">
              <a:extLst>
                <a:ext uri="{FF2B5EF4-FFF2-40B4-BE49-F238E27FC236}">
                  <a16:creationId xmlns:a16="http://schemas.microsoft.com/office/drawing/2014/main" id="{84FE4766-D7C5-3FB4-96B6-16F566FFF9A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27240" y="4396096"/>
              <a:ext cx="914400" cy="914400"/>
            </a:xfrm>
            <a:prstGeom prst="rect">
              <a:avLst/>
            </a:prstGeom>
            <a:scene3d>
              <a:camera prst="orthographicFront"/>
              <a:lightRig rig="threePt" dir="t"/>
            </a:scene3d>
            <a:sp3d>
              <a:bevelT w="114300" prst="artDeco"/>
            </a:sp3d>
          </p:spPr>
        </p:pic>
        <p:pic>
          <p:nvPicPr>
            <p:cNvPr id="22" name="Graphic 21" descr="Man in business attire">
              <a:extLst>
                <a:ext uri="{FF2B5EF4-FFF2-40B4-BE49-F238E27FC236}">
                  <a16:creationId xmlns:a16="http://schemas.microsoft.com/office/drawing/2014/main" id="{765CBD29-E91C-BCF6-CC4A-B9177593A20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282748" y="2614431"/>
              <a:ext cx="1039372" cy="1403531"/>
            </a:xfrm>
            <a:prstGeom prst="rect">
              <a:avLst/>
            </a:prstGeom>
            <a:scene3d>
              <a:camera prst="orthographicFront"/>
              <a:lightRig rig="threePt" dir="t"/>
            </a:scene3d>
            <a:sp3d>
              <a:bevelT w="114300" prst="artDeco"/>
            </a:sp3d>
          </p:spPr>
        </p:pic>
        <p:pic>
          <p:nvPicPr>
            <p:cNvPr id="24" name="Graphic 23" descr="Room with laptops and chairs">
              <a:extLst>
                <a:ext uri="{FF2B5EF4-FFF2-40B4-BE49-F238E27FC236}">
                  <a16:creationId xmlns:a16="http://schemas.microsoft.com/office/drawing/2014/main" id="{1FA41B95-9240-4C56-395C-8FCEF054275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699951" y="5670190"/>
              <a:ext cx="2130189" cy="1198231"/>
            </a:xfrm>
            <a:prstGeom prst="rect">
              <a:avLst/>
            </a:prstGeom>
            <a:scene3d>
              <a:camera prst="orthographicFront"/>
              <a:lightRig rig="threePt" dir="t"/>
            </a:scene3d>
            <a:sp3d>
              <a:bevelT w="114300" prst="artDeco"/>
            </a:sp3d>
          </p:spPr>
        </p:pic>
      </p:grpSp>
      <p:pic>
        <p:nvPicPr>
          <p:cNvPr id="30" name="Graphic 29" descr="Online meeting with solid fill">
            <a:extLst>
              <a:ext uri="{FF2B5EF4-FFF2-40B4-BE49-F238E27FC236}">
                <a16:creationId xmlns:a16="http://schemas.microsoft.com/office/drawing/2014/main" id="{BCECD3FE-32DC-3CA2-DCB6-B5C3D1C9A64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165611" y="1918582"/>
            <a:ext cx="914400" cy="914400"/>
          </a:xfrm>
          <a:prstGeom prst="rect">
            <a:avLst/>
          </a:prstGeom>
        </p:spPr>
      </p:pic>
      <p:pic>
        <p:nvPicPr>
          <p:cNvPr id="34" name="Graphic 33" descr="Building outline">
            <a:extLst>
              <a:ext uri="{FF2B5EF4-FFF2-40B4-BE49-F238E27FC236}">
                <a16:creationId xmlns:a16="http://schemas.microsoft.com/office/drawing/2014/main" id="{0C03BDC1-CFF2-4CAD-5699-36522DAEF9C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936696" y="3536484"/>
            <a:ext cx="914400" cy="1381401"/>
          </a:xfrm>
          <a:prstGeom prst="rect">
            <a:avLst/>
          </a:prstGeom>
        </p:spPr>
      </p:pic>
      <p:pic>
        <p:nvPicPr>
          <p:cNvPr id="36" name="Graphic 35" descr="Desk with solid fill">
            <a:extLst>
              <a:ext uri="{FF2B5EF4-FFF2-40B4-BE49-F238E27FC236}">
                <a16:creationId xmlns:a16="http://schemas.microsoft.com/office/drawing/2014/main" id="{EC8DC2CB-F01D-47E3-05A4-5C761EA3502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022296" y="4005587"/>
            <a:ext cx="914400" cy="914400"/>
          </a:xfrm>
          <a:prstGeom prst="rect">
            <a:avLst/>
          </a:prstGeom>
        </p:spPr>
      </p:pic>
      <p:pic>
        <p:nvPicPr>
          <p:cNvPr id="38" name="Graphic 37" descr="Money with solid fill">
            <a:extLst>
              <a:ext uri="{FF2B5EF4-FFF2-40B4-BE49-F238E27FC236}">
                <a16:creationId xmlns:a16="http://schemas.microsoft.com/office/drawing/2014/main" id="{3F30332D-C3DB-9469-81DA-3D38D52C229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710079" y="2135270"/>
            <a:ext cx="914400" cy="914400"/>
          </a:xfrm>
          <a:prstGeom prst="rect">
            <a:avLst/>
          </a:prstGeom>
        </p:spPr>
      </p:pic>
      <p:pic>
        <p:nvPicPr>
          <p:cNvPr id="40" name="Graphic 39" descr="Dollar with solid fill">
            <a:extLst>
              <a:ext uri="{FF2B5EF4-FFF2-40B4-BE49-F238E27FC236}">
                <a16:creationId xmlns:a16="http://schemas.microsoft.com/office/drawing/2014/main" id="{48120D24-6587-0452-A388-89D83AA2779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770041" y="2075913"/>
            <a:ext cx="914400" cy="914400"/>
          </a:xfrm>
          <a:prstGeom prst="rect">
            <a:avLst/>
          </a:prstGeom>
        </p:spPr>
      </p:pic>
      <p:pic>
        <p:nvPicPr>
          <p:cNvPr id="42" name="Graphic 41" descr="Contract with solid fill">
            <a:extLst>
              <a:ext uri="{FF2B5EF4-FFF2-40B4-BE49-F238E27FC236}">
                <a16:creationId xmlns:a16="http://schemas.microsoft.com/office/drawing/2014/main" id="{A95E346D-0812-12DC-0108-F76C07682297}"/>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802409" y="3978187"/>
            <a:ext cx="914400" cy="914400"/>
          </a:xfrm>
          <a:prstGeom prst="rect">
            <a:avLst/>
          </a:prstGeom>
        </p:spPr>
      </p:pic>
      <p:grpSp>
        <p:nvGrpSpPr>
          <p:cNvPr id="50" name="Group 49">
            <a:extLst>
              <a:ext uri="{FF2B5EF4-FFF2-40B4-BE49-F238E27FC236}">
                <a16:creationId xmlns:a16="http://schemas.microsoft.com/office/drawing/2014/main" id="{4617808C-9FC0-ACF4-16A0-B04DC9C3B630}"/>
              </a:ext>
            </a:extLst>
          </p:cNvPr>
          <p:cNvGrpSpPr/>
          <p:nvPr/>
        </p:nvGrpSpPr>
        <p:grpSpPr>
          <a:xfrm>
            <a:off x="318653" y="1839059"/>
            <a:ext cx="1838595" cy="4451257"/>
            <a:chOff x="-3532864" y="2030511"/>
            <a:chExt cx="2690830" cy="4636751"/>
          </a:xfrm>
        </p:grpSpPr>
        <p:pic>
          <p:nvPicPr>
            <p:cNvPr id="18" name="Graphic 17" descr="Woman wearing a suit">
              <a:extLst>
                <a:ext uri="{FF2B5EF4-FFF2-40B4-BE49-F238E27FC236}">
                  <a16:creationId xmlns:a16="http://schemas.microsoft.com/office/drawing/2014/main" id="{58EDD05C-BF0E-A8BB-9179-D191D55274A2}"/>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065921" y="4345864"/>
              <a:ext cx="1087986" cy="2267038"/>
            </a:xfrm>
            <a:prstGeom prst="rect">
              <a:avLst/>
            </a:prstGeom>
          </p:spPr>
        </p:pic>
        <p:pic>
          <p:nvPicPr>
            <p:cNvPr id="26" name="Graphic 25" descr="Cubicles with laptops and chairs">
              <a:extLst>
                <a:ext uri="{FF2B5EF4-FFF2-40B4-BE49-F238E27FC236}">
                  <a16:creationId xmlns:a16="http://schemas.microsoft.com/office/drawing/2014/main" id="{B549D315-5EFE-1F21-7BEC-B1C895930F59}"/>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3532864" y="2030511"/>
              <a:ext cx="2690830" cy="1513592"/>
            </a:xfrm>
            <a:prstGeom prst="rect">
              <a:avLst/>
            </a:prstGeom>
          </p:spPr>
        </p:pic>
        <p:pic>
          <p:nvPicPr>
            <p:cNvPr id="44" name="Graphic 43" descr="Stethoscope with solid fill">
              <a:extLst>
                <a:ext uri="{FF2B5EF4-FFF2-40B4-BE49-F238E27FC236}">
                  <a16:creationId xmlns:a16="http://schemas.microsoft.com/office/drawing/2014/main" id="{F457B65F-0D45-BAAC-B1DB-296079E28954}"/>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941403" y="4415121"/>
              <a:ext cx="914400" cy="914400"/>
            </a:xfrm>
            <a:prstGeom prst="rect">
              <a:avLst/>
            </a:prstGeom>
          </p:spPr>
        </p:pic>
        <p:pic>
          <p:nvPicPr>
            <p:cNvPr id="46" name="Graphic 45" descr="Medical with solid fill">
              <a:extLst>
                <a:ext uri="{FF2B5EF4-FFF2-40B4-BE49-F238E27FC236}">
                  <a16:creationId xmlns:a16="http://schemas.microsoft.com/office/drawing/2014/main" id="{1FF45502-A551-61C5-10FC-AF945EE5D901}"/>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2555691" y="3534345"/>
              <a:ext cx="914400" cy="914400"/>
            </a:xfrm>
            <a:prstGeom prst="rect">
              <a:avLst/>
            </a:prstGeom>
          </p:spPr>
        </p:pic>
        <p:pic>
          <p:nvPicPr>
            <p:cNvPr id="48" name="Graphic 47" descr="Medicine with solid fill">
              <a:extLst>
                <a:ext uri="{FF2B5EF4-FFF2-40B4-BE49-F238E27FC236}">
                  <a16:creationId xmlns:a16="http://schemas.microsoft.com/office/drawing/2014/main" id="{0B127D11-1172-0691-E1A8-F734BA07DA05}"/>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2086921" y="5752862"/>
              <a:ext cx="914400" cy="914400"/>
            </a:xfrm>
            <a:prstGeom prst="rect">
              <a:avLst/>
            </a:prstGeom>
          </p:spPr>
        </p:pic>
      </p:grpSp>
      <p:sp>
        <p:nvSpPr>
          <p:cNvPr id="3" name="Footer Placeholder 2">
            <a:extLst>
              <a:ext uri="{FF2B5EF4-FFF2-40B4-BE49-F238E27FC236}">
                <a16:creationId xmlns:a16="http://schemas.microsoft.com/office/drawing/2014/main" id="{9B5B5165-8CF1-98ED-6A23-BC537282AE3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00310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1E1A63-91A9-6566-A678-FD3A1B15D98C}"/>
              </a:ext>
            </a:extLst>
          </p:cNvPr>
          <p:cNvSpPr>
            <a:spLocks noGrp="1"/>
          </p:cNvSpPr>
          <p:nvPr>
            <p:ph type="title"/>
          </p:nvPr>
        </p:nvSpPr>
        <p:spPr/>
        <p:txBody>
          <a:bodyPr/>
          <a:lstStyle/>
          <a:p>
            <a:r>
              <a:rPr lang="en-US" dirty="0"/>
              <a:t>Module 1 Wrap-up</a:t>
            </a:r>
          </a:p>
        </p:txBody>
      </p:sp>
      <p:sp>
        <p:nvSpPr>
          <p:cNvPr id="4" name="Content Placeholder 3">
            <a:extLst>
              <a:ext uri="{FF2B5EF4-FFF2-40B4-BE49-F238E27FC236}">
                <a16:creationId xmlns:a16="http://schemas.microsoft.com/office/drawing/2014/main" id="{B10C4B34-FB82-5884-5E24-A389D0BC2D35}"/>
              </a:ext>
            </a:extLst>
          </p:cNvPr>
          <p:cNvSpPr>
            <a:spLocks noGrp="1"/>
          </p:cNvSpPr>
          <p:nvPr>
            <p:ph sz="half" idx="1"/>
          </p:nvPr>
        </p:nvSpPr>
        <p:spPr>
          <a:xfrm>
            <a:off x="364934" y="2847039"/>
            <a:ext cx="4038600" cy="3509317"/>
          </a:xfrm>
        </p:spPr>
        <p:txBody>
          <a:bodyPr>
            <a:normAutofit/>
          </a:bodyPr>
          <a:lstStyle/>
          <a:p>
            <a:pPr marL="0" indent="0">
              <a:buNone/>
            </a:pPr>
            <a:r>
              <a:rPr lang="en-US" dirty="0"/>
              <a:t>Which of the below is NOT a characteristic of a healthy team? </a:t>
            </a:r>
          </a:p>
          <a:p>
            <a:pPr marL="971527" lvl="1" indent="-514350">
              <a:buAutoNum type="alphaUcPeriod"/>
            </a:pPr>
            <a:r>
              <a:rPr lang="en-US" dirty="0"/>
              <a:t>Trust</a:t>
            </a:r>
          </a:p>
          <a:p>
            <a:pPr marL="971527" lvl="1" indent="-514350">
              <a:buAutoNum type="alphaUcPeriod"/>
            </a:pPr>
            <a:r>
              <a:rPr lang="en-US" dirty="0"/>
              <a:t>Conflict</a:t>
            </a:r>
          </a:p>
          <a:p>
            <a:pPr marL="971527" lvl="1" indent="-514350">
              <a:buAutoNum type="alphaUcPeriod"/>
            </a:pPr>
            <a:r>
              <a:rPr lang="en-US" dirty="0"/>
              <a:t>Mascot</a:t>
            </a:r>
          </a:p>
          <a:p>
            <a:pPr marL="971527" lvl="1" indent="-514350">
              <a:buAutoNum type="alphaUcPeriod"/>
            </a:pPr>
            <a:r>
              <a:rPr lang="en-US" dirty="0"/>
              <a:t>Defined Roles </a:t>
            </a:r>
          </a:p>
        </p:txBody>
      </p:sp>
      <p:sp>
        <p:nvSpPr>
          <p:cNvPr id="21" name="Content Placeholder 20">
            <a:extLst>
              <a:ext uri="{FF2B5EF4-FFF2-40B4-BE49-F238E27FC236}">
                <a16:creationId xmlns:a16="http://schemas.microsoft.com/office/drawing/2014/main" id="{83C0522C-A920-A5B9-CEAE-E7FF9D0FAC70}"/>
              </a:ext>
            </a:extLst>
          </p:cNvPr>
          <p:cNvSpPr>
            <a:spLocks noGrp="1"/>
          </p:cNvSpPr>
          <p:nvPr>
            <p:ph sz="half" idx="2"/>
          </p:nvPr>
        </p:nvSpPr>
        <p:spPr>
          <a:xfrm>
            <a:off x="4555934" y="2847039"/>
            <a:ext cx="4038600" cy="3509317"/>
          </a:xfrm>
        </p:spPr>
        <p:txBody>
          <a:bodyPr/>
          <a:lstStyle/>
          <a:p>
            <a:pPr marL="0" indent="0">
              <a:buNone/>
            </a:pPr>
            <a:endParaRPr lang="en-US" sz="2400" dirty="0">
              <a:solidFill>
                <a:schemeClr val="tx1">
                  <a:lumMod val="50000"/>
                  <a:lumOff val="50000"/>
                </a:schemeClr>
              </a:solidFill>
              <a:latin typeface="Roboto"/>
              <a:cs typeface="Roboto"/>
            </a:endParaRPr>
          </a:p>
          <a:p>
            <a:pPr marL="0" indent="0">
              <a:buNone/>
            </a:pPr>
            <a:endParaRPr lang="en-US" dirty="0"/>
          </a:p>
          <a:p>
            <a:pPr marL="0" indent="0">
              <a:buNone/>
            </a:pPr>
            <a:endParaRPr lang="en-US" dirty="0"/>
          </a:p>
          <a:p>
            <a:pPr marL="0" indent="0" algn="ctr">
              <a:buNone/>
            </a:pPr>
            <a:endParaRPr lang="en-US" sz="2400" dirty="0">
              <a:solidFill>
                <a:schemeClr val="tx1">
                  <a:lumMod val="50000"/>
                  <a:lumOff val="50000"/>
                </a:schemeClr>
              </a:solidFill>
              <a:latin typeface="Roboto"/>
              <a:cs typeface="Roboto"/>
            </a:endParaRPr>
          </a:p>
          <a:p>
            <a:pPr marL="0" indent="0" algn="ctr">
              <a:buNone/>
            </a:pPr>
            <a:r>
              <a:rPr lang="en-US" sz="2400" dirty="0">
                <a:solidFill>
                  <a:schemeClr val="tx1">
                    <a:lumMod val="50000"/>
                    <a:lumOff val="50000"/>
                  </a:schemeClr>
                </a:solidFill>
                <a:latin typeface="Roboto"/>
                <a:cs typeface="Roboto"/>
              </a:rPr>
              <a:t>Leaders define what to do. Supervisors drive how it’s done.</a:t>
            </a:r>
          </a:p>
          <a:p>
            <a:endParaRPr lang="en-US" dirty="0"/>
          </a:p>
        </p:txBody>
      </p:sp>
      <p:sp>
        <p:nvSpPr>
          <p:cNvPr id="19" name="Text Placeholder 18">
            <a:extLst>
              <a:ext uri="{FF2B5EF4-FFF2-40B4-BE49-F238E27FC236}">
                <a16:creationId xmlns:a16="http://schemas.microsoft.com/office/drawing/2014/main" id="{AC85A327-FE05-8CD3-B2F8-FE7450DE36C0}"/>
              </a:ext>
            </a:extLst>
          </p:cNvPr>
          <p:cNvSpPr>
            <a:spLocks noGrp="1"/>
          </p:cNvSpPr>
          <p:nvPr>
            <p:ph type="body" idx="4294967295"/>
          </p:nvPr>
        </p:nvSpPr>
        <p:spPr>
          <a:xfrm>
            <a:off x="246558" y="2341232"/>
            <a:ext cx="4040188" cy="639762"/>
          </a:xfrm>
        </p:spPr>
        <p:txBody>
          <a:bodyPr/>
          <a:lstStyle/>
          <a:p>
            <a:pPr marL="0" indent="0">
              <a:buNone/>
            </a:pPr>
            <a:r>
              <a:rPr lang="en-US"/>
              <a:t>Question 1</a:t>
            </a:r>
          </a:p>
        </p:txBody>
      </p:sp>
      <p:sp>
        <p:nvSpPr>
          <p:cNvPr id="20" name="Text Placeholder 19">
            <a:extLst>
              <a:ext uri="{FF2B5EF4-FFF2-40B4-BE49-F238E27FC236}">
                <a16:creationId xmlns:a16="http://schemas.microsoft.com/office/drawing/2014/main" id="{D7EE5ED8-4B85-2FBE-3098-9BA04B853D15}"/>
              </a:ext>
            </a:extLst>
          </p:cNvPr>
          <p:cNvSpPr>
            <a:spLocks noGrp="1"/>
          </p:cNvSpPr>
          <p:nvPr>
            <p:ph type="body" sz="quarter" idx="4294967295"/>
          </p:nvPr>
        </p:nvSpPr>
        <p:spPr>
          <a:xfrm>
            <a:off x="4740468" y="2341232"/>
            <a:ext cx="4041775" cy="639762"/>
          </a:xfrm>
        </p:spPr>
        <p:txBody>
          <a:bodyPr/>
          <a:lstStyle/>
          <a:p>
            <a:pPr marL="0" indent="0">
              <a:buNone/>
            </a:pPr>
            <a:r>
              <a:rPr lang="en-US" dirty="0"/>
              <a:t>Question 2</a:t>
            </a:r>
          </a:p>
        </p:txBody>
      </p:sp>
      <p:pic>
        <p:nvPicPr>
          <p:cNvPr id="6" name="Picture 5" descr="A black background with pink and grey text&#10;&#10;Description automatically generated">
            <a:extLst>
              <a:ext uri="{FF2B5EF4-FFF2-40B4-BE49-F238E27FC236}">
                <a16:creationId xmlns:a16="http://schemas.microsoft.com/office/drawing/2014/main" id="{E412F3ED-C40D-8671-A7A6-9D26BA4AEC6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537298" y="3211661"/>
            <a:ext cx="2031804" cy="1426326"/>
          </a:xfrm>
          <a:prstGeom prst="rect">
            <a:avLst/>
          </a:prstGeom>
          <a:noFill/>
        </p:spPr>
      </p:pic>
      <p:sp>
        <p:nvSpPr>
          <p:cNvPr id="3" name="Footer Placeholder 2">
            <a:extLst>
              <a:ext uri="{FF2B5EF4-FFF2-40B4-BE49-F238E27FC236}">
                <a16:creationId xmlns:a16="http://schemas.microsoft.com/office/drawing/2014/main" id="{D54D64CF-9808-33B0-DE09-62C5033F554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25100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5">
            <a:extLst>
              <a:ext uri="{FF2B5EF4-FFF2-40B4-BE49-F238E27FC236}">
                <a16:creationId xmlns:a16="http://schemas.microsoft.com/office/drawing/2014/main" id="{8AC60F72-4D4E-00E4-EAB4-10C9E81ABD73}"/>
              </a:ext>
            </a:extLst>
          </p:cNvPr>
          <p:cNvGraphicFramePr>
            <a:graphicFrameLocks/>
          </p:cNvGraphicFramePr>
          <p:nvPr>
            <p:extLst>
              <p:ext uri="{D42A27DB-BD31-4B8C-83A1-F6EECF244321}">
                <p14:modId xmlns:p14="http://schemas.microsoft.com/office/powerpoint/2010/main" val="1940511586"/>
              </p:ext>
            </p:extLst>
          </p:nvPr>
        </p:nvGraphicFramePr>
        <p:xfrm>
          <a:off x="298247" y="1018473"/>
          <a:ext cx="8742218" cy="2204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Table 10">
            <a:extLst>
              <a:ext uri="{FF2B5EF4-FFF2-40B4-BE49-F238E27FC236}">
                <a16:creationId xmlns:a16="http://schemas.microsoft.com/office/drawing/2014/main" id="{6CC1CA07-AFF0-F994-6694-03DCD3877D0A}"/>
              </a:ext>
            </a:extLst>
          </p:cNvPr>
          <p:cNvGraphicFramePr>
            <a:graphicFrameLocks noGrp="1"/>
          </p:cNvGraphicFramePr>
          <p:nvPr>
            <p:extLst>
              <p:ext uri="{D42A27DB-BD31-4B8C-83A1-F6EECF244321}">
                <p14:modId xmlns:p14="http://schemas.microsoft.com/office/powerpoint/2010/main" val="1272119867"/>
              </p:ext>
            </p:extLst>
          </p:nvPr>
        </p:nvGraphicFramePr>
        <p:xfrm>
          <a:off x="651912" y="3532481"/>
          <a:ext cx="7913862" cy="2823875"/>
        </p:xfrm>
        <a:graphic>
          <a:graphicData uri="http://schemas.openxmlformats.org/drawingml/2006/table">
            <a:tbl>
              <a:tblPr firstRow="1" bandRow="1">
                <a:tableStyleId>{5C22544A-7EE6-4342-B048-85BDC9FD1C3A}</a:tableStyleId>
              </a:tblPr>
              <a:tblGrid>
                <a:gridCol w="1318977">
                  <a:extLst>
                    <a:ext uri="{9D8B030D-6E8A-4147-A177-3AD203B41FA5}">
                      <a16:colId xmlns:a16="http://schemas.microsoft.com/office/drawing/2014/main" val="1516547304"/>
                    </a:ext>
                  </a:extLst>
                </a:gridCol>
                <a:gridCol w="1318977">
                  <a:extLst>
                    <a:ext uri="{9D8B030D-6E8A-4147-A177-3AD203B41FA5}">
                      <a16:colId xmlns:a16="http://schemas.microsoft.com/office/drawing/2014/main" val="1750717260"/>
                    </a:ext>
                  </a:extLst>
                </a:gridCol>
                <a:gridCol w="1318977">
                  <a:extLst>
                    <a:ext uri="{9D8B030D-6E8A-4147-A177-3AD203B41FA5}">
                      <a16:colId xmlns:a16="http://schemas.microsoft.com/office/drawing/2014/main" val="3884457134"/>
                    </a:ext>
                  </a:extLst>
                </a:gridCol>
                <a:gridCol w="1318977">
                  <a:extLst>
                    <a:ext uri="{9D8B030D-6E8A-4147-A177-3AD203B41FA5}">
                      <a16:colId xmlns:a16="http://schemas.microsoft.com/office/drawing/2014/main" val="356424504"/>
                    </a:ext>
                  </a:extLst>
                </a:gridCol>
                <a:gridCol w="123356">
                  <a:extLst>
                    <a:ext uri="{9D8B030D-6E8A-4147-A177-3AD203B41FA5}">
                      <a16:colId xmlns:a16="http://schemas.microsoft.com/office/drawing/2014/main" val="1442754899"/>
                    </a:ext>
                  </a:extLst>
                </a:gridCol>
                <a:gridCol w="1195621">
                  <a:extLst>
                    <a:ext uri="{9D8B030D-6E8A-4147-A177-3AD203B41FA5}">
                      <a16:colId xmlns:a16="http://schemas.microsoft.com/office/drawing/2014/main" val="361860738"/>
                    </a:ext>
                  </a:extLst>
                </a:gridCol>
                <a:gridCol w="189427">
                  <a:extLst>
                    <a:ext uri="{9D8B030D-6E8A-4147-A177-3AD203B41FA5}">
                      <a16:colId xmlns:a16="http://schemas.microsoft.com/office/drawing/2014/main" val="5817434"/>
                    </a:ext>
                  </a:extLst>
                </a:gridCol>
                <a:gridCol w="1129550">
                  <a:extLst>
                    <a:ext uri="{9D8B030D-6E8A-4147-A177-3AD203B41FA5}">
                      <a16:colId xmlns:a16="http://schemas.microsoft.com/office/drawing/2014/main" val="790801767"/>
                    </a:ext>
                  </a:extLst>
                </a:gridCol>
              </a:tblGrid>
              <a:tr h="850398">
                <a:tc>
                  <a:txBody>
                    <a:bodyPr/>
                    <a:lstStyle/>
                    <a:p>
                      <a:pPr algn="ctr"/>
                      <a:endParaRPr lang="en-US" sz="180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r>
                        <a:rPr lang="en-US" sz="2000">
                          <a:latin typeface="Roboto" panose="02000000000000000000" pitchFamily="2" charset="0"/>
                          <a:ea typeface="Roboto" panose="02000000000000000000" pitchFamily="2" charset="0"/>
                          <a:cs typeface="Roboto" panose="02000000000000000000" pitchFamily="2" charset="0"/>
                        </a:rPr>
                        <a:t>L</a:t>
                      </a:r>
                    </a:p>
                  </a:txBody>
                  <a:tcPr anchor="ctr"/>
                </a:tc>
                <a:tc>
                  <a:txBody>
                    <a:bodyPr/>
                    <a:lstStyle/>
                    <a:p>
                      <a:pPr algn="ctr"/>
                      <a:r>
                        <a:rPr lang="en-US" sz="2000">
                          <a:latin typeface="Roboto" panose="02000000000000000000" pitchFamily="2" charset="0"/>
                          <a:ea typeface="Roboto" panose="02000000000000000000" pitchFamily="2" charset="0"/>
                          <a:cs typeface="Roboto" panose="02000000000000000000" pitchFamily="2" charset="0"/>
                        </a:rPr>
                        <a:t>E</a:t>
                      </a:r>
                    </a:p>
                  </a:txBody>
                  <a:tcPr anchor="ctr"/>
                </a:tc>
                <a:tc gridSpan="2">
                  <a:txBody>
                    <a:bodyPr/>
                    <a:lstStyle/>
                    <a:p>
                      <a:pPr algn="ctr"/>
                      <a:r>
                        <a:rPr lang="en-US" sz="2000">
                          <a:latin typeface="Roboto" panose="02000000000000000000" pitchFamily="2" charset="0"/>
                          <a:ea typeface="Roboto" panose="02000000000000000000" pitchFamily="2" charset="0"/>
                          <a:cs typeface="Roboto" panose="02000000000000000000" pitchFamily="2" charset="0"/>
                        </a:rPr>
                        <a:t>A</a:t>
                      </a:r>
                    </a:p>
                  </a:txBody>
                  <a:tcPr anchor="ctr"/>
                </a:tc>
                <a:tc hMerge="1">
                  <a:txBody>
                    <a:bodyPr/>
                    <a:lstStyle/>
                    <a:p>
                      <a:pPr algn="ctr"/>
                      <a:r>
                        <a:rPr lang="en-US" sz="2000">
                          <a:latin typeface="Roboto" panose="02000000000000000000" pitchFamily="2" charset="0"/>
                          <a:ea typeface="Roboto" panose="02000000000000000000" pitchFamily="2" charset="0"/>
                          <a:cs typeface="Roboto" panose="02000000000000000000" pitchFamily="2" charset="0"/>
                        </a:rPr>
                        <a:t>D</a:t>
                      </a:r>
                    </a:p>
                  </a:txBody>
                  <a:tcPr anchor="ctr"/>
                </a:tc>
                <a:tc gridSpan="2">
                  <a:txBody>
                    <a:bodyPr/>
                    <a:lstStyle/>
                    <a:p>
                      <a:pPr algn="ctr"/>
                      <a:r>
                        <a:rPr lang="en-US" sz="2000">
                          <a:latin typeface="Roboto" panose="02000000000000000000" pitchFamily="2" charset="0"/>
                          <a:ea typeface="Roboto" panose="02000000000000000000" pitchFamily="2" charset="0"/>
                          <a:cs typeface="Roboto" panose="02000000000000000000" pitchFamily="2" charset="0"/>
                        </a:rPr>
                        <a:t>D</a:t>
                      </a:r>
                    </a:p>
                  </a:txBody>
                  <a:tcPr anchor="ctr"/>
                </a:tc>
                <a:tc hMerge="1">
                  <a:txBody>
                    <a:bodyPr/>
                    <a:lstStyle/>
                    <a:p>
                      <a:pPr algn="ctr"/>
                      <a:endParaRPr lang="en-US" sz="180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80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2539046469"/>
                  </a:ext>
                </a:extLst>
              </a:tr>
              <a:tr h="390366">
                <a:tc>
                  <a:txBody>
                    <a:bodyPr/>
                    <a:lstStyle/>
                    <a:p>
                      <a:pPr algn="ctr"/>
                      <a:endParaRPr lang="en-US" sz="1600">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tc>
                  <a:txBody>
                    <a:bodyPr/>
                    <a:lstStyle/>
                    <a:p>
                      <a:pPr algn="ctr"/>
                      <a:r>
                        <a:rPr lang="en-US" sz="1800">
                          <a:solidFill>
                            <a:schemeClr val="bg1"/>
                          </a:solidFill>
                          <a:latin typeface="Roboto" panose="02000000000000000000" pitchFamily="2" charset="0"/>
                          <a:ea typeface="Roboto" panose="02000000000000000000" pitchFamily="2" charset="0"/>
                          <a:cs typeface="Roboto" panose="02000000000000000000" pitchFamily="2" charset="0"/>
                        </a:rPr>
                        <a:t>Listening</a:t>
                      </a:r>
                    </a:p>
                  </a:txBody>
                  <a:tcPr anchor="ctr">
                    <a:solidFill>
                      <a:schemeClr val="accent1"/>
                    </a:solidFill>
                  </a:tcPr>
                </a:tc>
                <a:tc>
                  <a:txBody>
                    <a:bodyPr/>
                    <a:lstStyle/>
                    <a:p>
                      <a:pPr algn="ctr"/>
                      <a:r>
                        <a:rPr lang="en-US" sz="1800">
                          <a:solidFill>
                            <a:schemeClr val="bg1"/>
                          </a:solidFill>
                          <a:latin typeface="Roboto" panose="02000000000000000000" pitchFamily="2" charset="0"/>
                          <a:ea typeface="Roboto" panose="02000000000000000000" pitchFamily="2" charset="0"/>
                          <a:cs typeface="Roboto" panose="02000000000000000000" pitchFamily="2" charset="0"/>
                        </a:rPr>
                        <a:t>Empathy</a:t>
                      </a:r>
                    </a:p>
                  </a:txBody>
                  <a:tcPr anchor="ctr">
                    <a:solidFill>
                      <a:schemeClr val="accent1"/>
                    </a:solidFill>
                  </a:tcPr>
                </a:tc>
                <a:tc gridSpan="2">
                  <a:txBody>
                    <a:bodyPr/>
                    <a:lstStyle/>
                    <a:p>
                      <a:pPr algn="ctr"/>
                      <a:r>
                        <a:rPr lang="en-US" sz="1800">
                          <a:solidFill>
                            <a:schemeClr val="bg1"/>
                          </a:solidFill>
                          <a:latin typeface="Roboto" panose="02000000000000000000" pitchFamily="2" charset="0"/>
                          <a:ea typeface="Roboto" panose="02000000000000000000" pitchFamily="2" charset="0"/>
                          <a:cs typeface="Roboto" panose="02000000000000000000" pitchFamily="2" charset="0"/>
                        </a:rPr>
                        <a:t>Adaptability</a:t>
                      </a:r>
                    </a:p>
                  </a:txBody>
                  <a:tcPr anchor="ctr">
                    <a:solidFill>
                      <a:schemeClr val="accent1"/>
                    </a:solidFill>
                  </a:tcPr>
                </a:tc>
                <a:tc hMerge="1">
                  <a:txBody>
                    <a:bodyPr/>
                    <a:lstStyle/>
                    <a:p>
                      <a:pPr algn="ctr"/>
                      <a:r>
                        <a:rPr lang="en-US" sz="1800">
                          <a:solidFill>
                            <a:schemeClr val="bg1"/>
                          </a:solidFill>
                          <a:latin typeface="Roboto" panose="02000000000000000000" pitchFamily="2" charset="0"/>
                          <a:ea typeface="Roboto" panose="02000000000000000000" pitchFamily="2" charset="0"/>
                          <a:cs typeface="Roboto" panose="02000000000000000000" pitchFamily="2" charset="0"/>
                        </a:rPr>
                        <a:t>Discretion</a:t>
                      </a:r>
                    </a:p>
                  </a:txBody>
                  <a:tcPr anchor="ctr">
                    <a:solidFill>
                      <a:schemeClr val="accent1"/>
                    </a:solidFill>
                  </a:tcPr>
                </a:tc>
                <a:tc gridSpan="2">
                  <a:txBody>
                    <a:bodyPr/>
                    <a:lstStyle/>
                    <a:p>
                      <a:pPr algn="ctr"/>
                      <a:r>
                        <a:rPr lang="en-US" sz="1800">
                          <a:solidFill>
                            <a:schemeClr val="bg1"/>
                          </a:solidFill>
                          <a:latin typeface="Roboto" panose="02000000000000000000" pitchFamily="2" charset="0"/>
                          <a:ea typeface="Roboto" panose="02000000000000000000" pitchFamily="2" charset="0"/>
                          <a:cs typeface="Roboto" panose="02000000000000000000" pitchFamily="2" charset="0"/>
                        </a:rPr>
                        <a:t>Discretion</a:t>
                      </a:r>
                    </a:p>
                  </a:txBody>
                  <a:tcPr anchor="ctr">
                    <a:solidFill>
                      <a:schemeClr val="accent1"/>
                    </a:solidFill>
                  </a:tcPr>
                </a:tc>
                <a:tc hMerge="1">
                  <a:txBody>
                    <a:bodyPr/>
                    <a:lstStyle/>
                    <a:p>
                      <a:pPr algn="ctr"/>
                      <a:endParaRPr lang="en-US" sz="1600">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tc>
                  <a:txBody>
                    <a:bodyPr/>
                    <a:lstStyle/>
                    <a:p>
                      <a:pPr algn="ctr"/>
                      <a:endParaRPr lang="en-US" sz="1600">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extLst>
                  <a:ext uri="{0D108BD9-81ED-4DB2-BD59-A6C34878D82A}">
                    <a16:rowId xmlns:a16="http://schemas.microsoft.com/office/drawing/2014/main" val="1755229210"/>
                  </a:ext>
                </a:extLst>
              </a:tr>
              <a:tr h="390366">
                <a:tc gridSpan="8">
                  <a:txBody>
                    <a:bodyPr/>
                    <a:lstStyle/>
                    <a:p>
                      <a:pPr algn="ctr"/>
                      <a:r>
                        <a:rPr lang="en-US" sz="1800" b="1">
                          <a:latin typeface="Roboto" panose="02000000000000000000" pitchFamily="2" charset="0"/>
                          <a:ea typeface="Roboto" panose="02000000000000000000" pitchFamily="2" charset="0"/>
                          <a:cs typeface="Roboto" panose="02000000000000000000" pitchFamily="2" charset="0"/>
                        </a:rPr>
                        <a:t>AND</a:t>
                      </a:r>
                    </a:p>
                  </a:txBody>
                  <a:tcPr anchor="ctr">
                    <a:solidFill>
                      <a:schemeClr val="bg1"/>
                    </a:solidFill>
                  </a:tcPr>
                </a:tc>
                <a:tc hMerge="1">
                  <a:txBody>
                    <a:bodyPr/>
                    <a:lstStyle/>
                    <a:p>
                      <a:pPr algn="ctr"/>
                      <a:endParaRPr lang="en-US" sz="18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tc hMerge="1">
                  <a:txBody>
                    <a:bodyPr/>
                    <a:lstStyle/>
                    <a:p>
                      <a:pPr algn="ctr"/>
                      <a:endParaRPr lang="en-US" sz="18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tc hMerge="1">
                  <a:txBody>
                    <a:bodyPr/>
                    <a:lstStyle/>
                    <a:p>
                      <a:pPr algn="ctr"/>
                      <a:endParaRPr lang="en-US" sz="18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tc hMerge="1">
                  <a:txBody>
                    <a:bodyPr/>
                    <a:lstStyle/>
                    <a:p>
                      <a:pPr algn="ctr"/>
                      <a:endParaRPr lang="en-US" sz="18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tc hMerge="1">
                  <a:txBody>
                    <a:bodyPr/>
                    <a:lstStyle/>
                    <a:p>
                      <a:endParaRPr lang="en-US"/>
                    </a:p>
                  </a:txBody>
                  <a:tcPr/>
                </a:tc>
                <a:tc hMerge="1">
                  <a:txBody>
                    <a:bodyPr/>
                    <a:lstStyle/>
                    <a:p>
                      <a:pPr algn="ctr"/>
                      <a:endParaRPr lang="en-US" sz="2000">
                        <a:latin typeface="Roboto" panose="02000000000000000000" pitchFamily="2" charset="0"/>
                        <a:ea typeface="Roboto" panose="02000000000000000000" pitchFamily="2" charset="0"/>
                        <a:cs typeface="Roboto" panose="02000000000000000000" pitchFamily="2" charset="0"/>
                      </a:endParaRPr>
                    </a:p>
                  </a:txBody>
                  <a:tcPr anchor="ctr">
                    <a:solidFill>
                      <a:schemeClr val="accent1"/>
                    </a:solidFill>
                  </a:tcPr>
                </a:tc>
                <a:tc hMerge="1">
                  <a:txBody>
                    <a:bodyPr/>
                    <a:lstStyle/>
                    <a:p>
                      <a:pPr algn="ctr"/>
                      <a:endParaRPr lang="en-US" sz="1600" b="1">
                        <a:latin typeface="Roboto" panose="02000000000000000000" pitchFamily="2" charset="0"/>
                        <a:ea typeface="Roboto" panose="02000000000000000000" pitchFamily="2" charset="0"/>
                        <a:cs typeface="Roboto" panose="02000000000000000000" pitchFamily="2" charset="0"/>
                      </a:endParaRPr>
                    </a:p>
                  </a:txBody>
                  <a:tcPr anchor="ctr">
                    <a:solidFill>
                      <a:schemeClr val="bg1"/>
                    </a:solidFill>
                  </a:tcPr>
                </a:tc>
                <a:extLst>
                  <a:ext uri="{0D108BD9-81ED-4DB2-BD59-A6C34878D82A}">
                    <a16:rowId xmlns:a16="http://schemas.microsoft.com/office/drawing/2014/main" val="447124034"/>
                  </a:ext>
                </a:extLst>
              </a:tr>
              <a:tr h="811453">
                <a:tc>
                  <a:txBody>
                    <a:bodyPr/>
                    <a:lstStyle/>
                    <a:p>
                      <a:pPr algn="ctr"/>
                      <a:r>
                        <a:rPr lang="en-US" sz="2000">
                          <a:latin typeface="Roboto" panose="02000000000000000000" pitchFamily="2" charset="0"/>
                          <a:ea typeface="Roboto" panose="02000000000000000000" pitchFamily="2" charset="0"/>
                          <a:cs typeface="Roboto" panose="02000000000000000000" pitchFamily="2" charset="0"/>
                        </a:rPr>
                        <a:t>F</a:t>
                      </a:r>
                    </a:p>
                  </a:txBody>
                  <a:tcPr anchor="ctr"/>
                </a:tc>
                <a:tc>
                  <a:txBody>
                    <a:bodyPr/>
                    <a:lstStyle/>
                    <a:p>
                      <a:pPr algn="ctr"/>
                      <a:r>
                        <a:rPr lang="en-US" sz="2000">
                          <a:latin typeface="Roboto" panose="02000000000000000000" pitchFamily="2" charset="0"/>
                          <a:ea typeface="Roboto" panose="02000000000000000000" pitchFamily="2" charset="0"/>
                          <a:cs typeface="Roboto" panose="02000000000000000000" pitchFamily="2" charset="0"/>
                        </a:rPr>
                        <a:t>O</a:t>
                      </a:r>
                    </a:p>
                  </a:txBody>
                  <a:tcPr anchor="ctr"/>
                </a:tc>
                <a:tc>
                  <a:txBody>
                    <a:bodyPr/>
                    <a:lstStyle/>
                    <a:p>
                      <a:pPr algn="ctr"/>
                      <a:r>
                        <a:rPr lang="en-US" sz="2000">
                          <a:latin typeface="Roboto" panose="02000000000000000000" pitchFamily="2" charset="0"/>
                          <a:ea typeface="Roboto" panose="02000000000000000000" pitchFamily="2" charset="0"/>
                          <a:cs typeface="Roboto" panose="02000000000000000000" pitchFamily="2" charset="0"/>
                        </a:rPr>
                        <a:t>L</a:t>
                      </a:r>
                    </a:p>
                  </a:txBody>
                  <a:tcPr anchor="ctr"/>
                </a:tc>
                <a:tc>
                  <a:txBody>
                    <a:bodyPr/>
                    <a:lstStyle/>
                    <a:p>
                      <a:pPr algn="ctr"/>
                      <a:r>
                        <a:rPr lang="en-US" sz="2000">
                          <a:latin typeface="Roboto" panose="02000000000000000000" pitchFamily="2" charset="0"/>
                          <a:ea typeface="Roboto" panose="02000000000000000000" pitchFamily="2" charset="0"/>
                          <a:cs typeface="Roboto" panose="02000000000000000000" pitchFamily="2" charset="0"/>
                        </a:rPr>
                        <a:t>L</a:t>
                      </a:r>
                    </a:p>
                  </a:txBody>
                  <a:tcPr anchor="ctr"/>
                </a:tc>
                <a:tc gridSpan="2">
                  <a:txBody>
                    <a:bodyPr/>
                    <a:lstStyle/>
                    <a:p>
                      <a:pPr algn="ctr"/>
                      <a:r>
                        <a:rPr lang="en-US" sz="2000">
                          <a:latin typeface="Roboto" panose="02000000000000000000" pitchFamily="2" charset="0"/>
                          <a:ea typeface="Roboto" panose="02000000000000000000" pitchFamily="2" charset="0"/>
                          <a:cs typeface="Roboto" panose="02000000000000000000" pitchFamily="2" charset="0"/>
                        </a:rPr>
                        <a:t>O</a:t>
                      </a:r>
                    </a:p>
                  </a:txBody>
                  <a:tcPr anchor="ctr"/>
                </a:tc>
                <a:tc hMerge="1">
                  <a:txBody>
                    <a:bodyPr/>
                    <a:lstStyle/>
                    <a:p>
                      <a:pPr algn="ctr"/>
                      <a:endParaRPr lang="en-US" sz="2000">
                        <a:latin typeface="Roboto" panose="02000000000000000000" pitchFamily="2" charset="0"/>
                        <a:ea typeface="Roboto" panose="02000000000000000000" pitchFamily="2" charset="0"/>
                        <a:cs typeface="Roboto" panose="02000000000000000000" pitchFamily="2" charset="0"/>
                      </a:endParaRPr>
                    </a:p>
                  </a:txBody>
                  <a:tcPr anchor="ctr"/>
                </a:tc>
                <a:tc gridSpan="2">
                  <a:txBody>
                    <a:bodyPr/>
                    <a:lstStyle/>
                    <a:p>
                      <a:pPr algn="ctr"/>
                      <a:r>
                        <a:rPr lang="en-US" sz="2000">
                          <a:latin typeface="Roboto" panose="02000000000000000000" pitchFamily="2" charset="0"/>
                          <a:ea typeface="Roboto" panose="02000000000000000000" pitchFamily="2" charset="0"/>
                          <a:cs typeface="Roboto" panose="02000000000000000000" pitchFamily="2" charset="0"/>
                        </a:rPr>
                        <a:t>W</a:t>
                      </a:r>
                    </a:p>
                  </a:txBody>
                  <a:tcPr anchor="ctr"/>
                </a:tc>
                <a:tc hMerge="1">
                  <a:txBody>
                    <a:bodyPr/>
                    <a:lstStyle/>
                    <a:p>
                      <a:pPr algn="ctr"/>
                      <a:endParaRPr lang="en-US" sz="200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1099247452"/>
                  </a:ext>
                </a:extLst>
              </a:tr>
              <a:tr h="381292">
                <a:tc gridSpan="8">
                  <a:txBody>
                    <a:bodyPr/>
                    <a:lstStyle/>
                    <a:p>
                      <a:pPr algn="ct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Up and Through</a:t>
                      </a:r>
                    </a:p>
                  </a:txBody>
                  <a:tcPr anchor="ctr">
                    <a:solidFill>
                      <a:schemeClr val="bg2"/>
                    </a:solidFill>
                  </a:tcP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hMerge="1">
                  <a:txBody>
                    <a:bodyPr/>
                    <a:lstStyle/>
                    <a:p>
                      <a:endParaRPr lang="en-US"/>
                    </a:p>
                  </a:txBody>
                  <a:tcPr/>
                </a:tc>
                <a:tc hMerge="1">
                  <a:txBody>
                    <a:bodyPr/>
                    <a:lstStyle/>
                    <a:p>
                      <a:pPr algn="ctr"/>
                      <a:endParaRPr lang="en-US" sz="2400">
                        <a:latin typeface="Roboto" panose="02000000000000000000" pitchFamily="2" charset="0"/>
                        <a:ea typeface="Roboto" panose="02000000000000000000" pitchFamily="2" charset="0"/>
                        <a:cs typeface="Roboto" panose="02000000000000000000" pitchFamily="2" charset="0"/>
                      </a:endParaRPr>
                    </a:p>
                  </a:txBody>
                  <a:tcPr anchor="ctr"/>
                </a:tc>
                <a:tc hMerge="1">
                  <a:txBody>
                    <a:bodyPr/>
                    <a:lstStyle/>
                    <a:p>
                      <a:pPr algn="ctr"/>
                      <a:endParaRPr lang="en-US" sz="1400">
                        <a:solidFill>
                          <a:schemeClr val="tx1"/>
                        </a:solidFill>
                        <a:latin typeface="Roboto" panose="02000000000000000000" pitchFamily="2" charset="0"/>
                        <a:ea typeface="Roboto" panose="02000000000000000000" pitchFamily="2" charset="0"/>
                        <a:cs typeface="Roboto" panose="02000000000000000000" pitchFamily="2" charset="0"/>
                      </a:endParaRPr>
                    </a:p>
                  </a:txBody>
                  <a:tcPr anchor="ctr">
                    <a:solidFill>
                      <a:schemeClr val="bg2"/>
                    </a:solidFill>
                  </a:tcPr>
                </a:tc>
                <a:extLst>
                  <a:ext uri="{0D108BD9-81ED-4DB2-BD59-A6C34878D82A}">
                    <a16:rowId xmlns:a16="http://schemas.microsoft.com/office/drawing/2014/main" val="76575197"/>
                  </a:ext>
                </a:extLst>
              </a:tr>
            </a:tbl>
          </a:graphicData>
        </a:graphic>
      </p:graphicFrame>
      <p:pic>
        <p:nvPicPr>
          <p:cNvPr id="14" name="Graphic 13">
            <a:extLst>
              <a:ext uri="{FF2B5EF4-FFF2-40B4-BE49-F238E27FC236}">
                <a16:creationId xmlns:a16="http://schemas.microsoft.com/office/drawing/2014/main" id="{501A97FC-0A63-0B7F-A68B-0709EC51BA0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 uri="{837473B0-CC2E-450A-ABE3-18F120FF3D39}">
                <a1611:picAttrSrcUrl xmlns:a1611="http://schemas.microsoft.com/office/drawing/2016/11/main" r:id="rId10"/>
              </a:ext>
            </a:extLst>
          </a:blip>
          <a:stretch>
            <a:fillRect/>
          </a:stretch>
        </p:blipFill>
        <p:spPr>
          <a:xfrm>
            <a:off x="953132" y="1288281"/>
            <a:ext cx="731520" cy="731520"/>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DA36A570-1797-67DB-F388-2C6D1B732179}"/>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3328513" y="1288281"/>
            <a:ext cx="472560" cy="640080"/>
          </a:xfrm>
          <a:prstGeom prst="rect">
            <a:avLst/>
          </a:prstGeom>
        </p:spPr>
      </p:pic>
      <p:pic>
        <p:nvPicPr>
          <p:cNvPr id="16" name="Graphic 15">
            <a:extLst>
              <a:ext uri="{FF2B5EF4-FFF2-40B4-BE49-F238E27FC236}">
                <a16:creationId xmlns:a16="http://schemas.microsoft.com/office/drawing/2014/main" id="{B96008BC-A950-6634-480A-AC464F2842C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 uri="{837473B0-CC2E-450A-ABE3-18F120FF3D39}">
                <a1611:picAttrSrcUrl xmlns:a1611="http://schemas.microsoft.com/office/drawing/2016/11/main" r:id="rId15"/>
              </a:ext>
            </a:extLst>
          </a:blip>
          <a:stretch>
            <a:fillRect/>
          </a:stretch>
        </p:blipFill>
        <p:spPr>
          <a:xfrm>
            <a:off x="5434638" y="1242561"/>
            <a:ext cx="539532" cy="731520"/>
          </a:xfrm>
          <a:prstGeom prst="rect">
            <a:avLst/>
          </a:prstGeom>
        </p:spPr>
      </p:pic>
      <p:pic>
        <p:nvPicPr>
          <p:cNvPr id="17" name="Graphic 16">
            <a:extLst>
              <a:ext uri="{FF2B5EF4-FFF2-40B4-BE49-F238E27FC236}">
                <a16:creationId xmlns:a16="http://schemas.microsoft.com/office/drawing/2014/main" id="{5DA5CF94-5013-740D-EA99-7568BCC81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 uri="{837473B0-CC2E-450A-ABE3-18F120FF3D39}">
                <a1611:picAttrSrcUrl xmlns:a1611="http://schemas.microsoft.com/office/drawing/2016/11/main" r:id="rId18"/>
              </a:ext>
            </a:extLst>
          </a:blip>
          <a:stretch>
            <a:fillRect/>
          </a:stretch>
        </p:blipFill>
        <p:spPr>
          <a:xfrm>
            <a:off x="7620000" y="1242561"/>
            <a:ext cx="629100" cy="731520"/>
          </a:xfrm>
          <a:prstGeom prst="rect">
            <a:avLst/>
          </a:prstGeom>
        </p:spPr>
      </p:pic>
      <p:pic>
        <p:nvPicPr>
          <p:cNvPr id="13" name="Content Placeholder 12" descr="Arrow: Rotate right with solid fill">
            <a:extLst>
              <a:ext uri="{FF2B5EF4-FFF2-40B4-BE49-F238E27FC236}">
                <a16:creationId xmlns:a16="http://schemas.microsoft.com/office/drawing/2014/main" id="{6DDE4F33-99FA-7931-4DD1-504A740993C6}"/>
              </a:ext>
            </a:extLst>
          </p:cNvPr>
          <p:cNvPicPr>
            <a:picLocks noGrp="1" noChangeAspect="1"/>
          </p:cNvPicPr>
          <p:nvPr>
            <p:ph idx="4294967295"/>
          </p:nvPr>
        </p:nvPicPr>
        <p:blipFill>
          <a:blip r:embed="rId19">
            <a:extLst>
              <a:ext uri="{96DAC541-7B7A-43D3-8B79-37D633B846F1}">
                <asvg:svgBlip xmlns:asvg="http://schemas.microsoft.com/office/drawing/2016/SVG/main" r:embed="rId20"/>
              </a:ext>
            </a:extLst>
          </a:blip>
          <a:stretch>
            <a:fillRect/>
          </a:stretch>
        </p:blipFill>
        <p:spPr>
          <a:xfrm rot="1112271">
            <a:off x="5704404" y="2868319"/>
            <a:ext cx="914400" cy="914400"/>
          </a:xfrm>
        </p:spPr>
      </p:pic>
      <p:sp>
        <p:nvSpPr>
          <p:cNvPr id="2" name="Footer Placeholder 1">
            <a:extLst>
              <a:ext uri="{FF2B5EF4-FFF2-40B4-BE49-F238E27FC236}">
                <a16:creationId xmlns:a16="http://schemas.microsoft.com/office/drawing/2014/main" id="{1BF2D7DF-F0B8-F6C9-426E-5842C9B7F0E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09685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0940"/>
            <a:ext cx="9144000" cy="5143500"/>
          </a:xfrm>
          <a:prstGeom prst="rect">
            <a:avLst/>
          </a:prstGeom>
        </p:spPr>
      </p:pic>
      <p:sp>
        <p:nvSpPr>
          <p:cNvPr id="4" name="Title 3"/>
          <p:cNvSpPr>
            <a:spLocks noGrp="1"/>
          </p:cNvSpPr>
          <p:nvPr>
            <p:ph type="title"/>
          </p:nvPr>
        </p:nvSpPr>
        <p:spPr>
          <a:xfrm>
            <a:off x="459667" y="3472690"/>
            <a:ext cx="4112333" cy="1719505"/>
          </a:xfrm>
        </p:spPr>
        <p:txBody>
          <a:bodyPr>
            <a:normAutofit fontScale="90000"/>
          </a:bodyPr>
          <a:lstStyle/>
          <a:p>
            <a:r>
              <a:rPr lang="en-US" sz="3000"/>
              <a:t>The Basics, Establishing Your Management Acumen</a:t>
            </a:r>
            <a:br>
              <a:rPr lang="en-US" sz="3200"/>
            </a:br>
            <a:endParaRPr lang="en-US" sz="3000"/>
          </a:p>
        </p:txBody>
      </p:sp>
      <p:sp>
        <p:nvSpPr>
          <p:cNvPr id="9" name="Text Placeholder 4">
            <a:extLst>
              <a:ext uri="{FF2B5EF4-FFF2-40B4-BE49-F238E27FC236}">
                <a16:creationId xmlns:a16="http://schemas.microsoft.com/office/drawing/2014/main" id="{8C6F20B4-6CC2-FED1-B43D-F27DFC680668}"/>
              </a:ext>
            </a:extLst>
          </p:cNvPr>
          <p:cNvSpPr txBox="1">
            <a:spLocks/>
          </p:cNvSpPr>
          <p:nvPr/>
        </p:nvSpPr>
        <p:spPr>
          <a:xfrm>
            <a:off x="459667" y="2935093"/>
            <a:ext cx="7772400" cy="42719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000" kern="1200">
                <a:solidFill>
                  <a:schemeClr val="tx1">
                    <a:tint val="75000"/>
                  </a:schemeClr>
                </a:solidFill>
                <a:latin typeface="Roboto"/>
                <a:ea typeface="+mn-ea"/>
                <a:cs typeface="Roboto"/>
              </a:defRPr>
            </a:lvl1pPr>
            <a:lvl2pPr marL="457200" indent="0" algn="l" defTabSz="457200" rtl="0" eaLnBrk="1" latinLnBrk="0" hangingPunct="1">
              <a:spcBef>
                <a:spcPct val="20000"/>
              </a:spcBef>
              <a:buFont typeface="Arial"/>
              <a:buNone/>
              <a:defRPr sz="1800" kern="1200">
                <a:solidFill>
                  <a:schemeClr val="tx1">
                    <a:tint val="75000"/>
                  </a:schemeClr>
                </a:solidFill>
                <a:latin typeface="Roboto"/>
                <a:ea typeface="+mn-ea"/>
                <a:cs typeface="Roboto"/>
              </a:defRPr>
            </a:lvl2pPr>
            <a:lvl3pPr marL="914400" indent="0" algn="l" defTabSz="457200" rtl="0" eaLnBrk="1" latinLnBrk="0" hangingPunct="1">
              <a:spcBef>
                <a:spcPct val="20000"/>
              </a:spcBef>
              <a:buFont typeface="Arial"/>
              <a:buNone/>
              <a:defRPr sz="1600" kern="1200">
                <a:solidFill>
                  <a:schemeClr val="tx1">
                    <a:tint val="75000"/>
                  </a:schemeClr>
                </a:solidFill>
                <a:latin typeface="Roboto"/>
                <a:ea typeface="+mn-ea"/>
                <a:cs typeface="Roboto"/>
              </a:defRPr>
            </a:lvl3pPr>
            <a:lvl4pPr marL="1371600" indent="0" algn="l" defTabSz="457200" rtl="0" eaLnBrk="1" latinLnBrk="0" hangingPunct="1">
              <a:spcBef>
                <a:spcPct val="20000"/>
              </a:spcBef>
              <a:buFont typeface="Arial"/>
              <a:buNone/>
              <a:defRPr sz="1400" kern="1200">
                <a:solidFill>
                  <a:schemeClr val="tx1">
                    <a:tint val="75000"/>
                  </a:schemeClr>
                </a:solidFill>
                <a:latin typeface="Roboto"/>
                <a:ea typeface="+mn-ea"/>
                <a:cs typeface="Roboto"/>
              </a:defRPr>
            </a:lvl4pPr>
            <a:lvl5pPr marL="1828800" indent="0" algn="l" defTabSz="457200" rtl="0" eaLnBrk="1" latinLnBrk="0" hangingPunct="1">
              <a:spcBef>
                <a:spcPct val="20000"/>
              </a:spcBef>
              <a:buFont typeface="Arial"/>
              <a:buNone/>
              <a:defRPr sz="1400" kern="1200">
                <a:solidFill>
                  <a:schemeClr val="tx1">
                    <a:tint val="75000"/>
                  </a:schemeClr>
                </a:solidFill>
                <a:latin typeface="Roboto"/>
                <a:ea typeface="+mn-ea"/>
                <a:cs typeface="Roboto"/>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dirty="0">
                <a:solidFill>
                  <a:srgbClr val="1D618A"/>
                </a:solidFill>
              </a:rPr>
              <a:t>MODULE 2</a:t>
            </a:r>
            <a:endParaRPr lang="en-US" dirty="0">
              <a:solidFill>
                <a:srgbClr val="1D618A"/>
              </a:solidFill>
              <a:highlight>
                <a:srgbClr val="FFFF00"/>
              </a:highlight>
            </a:endParaRPr>
          </a:p>
        </p:txBody>
      </p:sp>
      <p:pic>
        <p:nvPicPr>
          <p:cNvPr id="7" name="Picture 6">
            <a:extLst>
              <a:ext uri="{FF2B5EF4-FFF2-40B4-BE49-F238E27FC236}">
                <a16:creationId xmlns:a16="http://schemas.microsoft.com/office/drawing/2014/main" id="{AEC67904-35FD-8C96-3312-3AB9655CDB3B}"/>
              </a:ext>
            </a:extLst>
          </p:cNvPr>
          <p:cNvPicPr>
            <a:picLocks noChangeAspect="1"/>
          </p:cNvPicPr>
          <p:nvPr/>
        </p:nvPicPr>
        <p:blipFill>
          <a:blip r:embed="rId4"/>
          <a:stretch>
            <a:fillRect/>
          </a:stretch>
        </p:blipFill>
        <p:spPr>
          <a:xfrm>
            <a:off x="2030673" y="813560"/>
            <a:ext cx="3785648" cy="2516963"/>
          </a:xfrm>
          <a:prstGeom prst="rect">
            <a:avLst/>
          </a:prstGeom>
        </p:spPr>
      </p:pic>
      <p:sp>
        <p:nvSpPr>
          <p:cNvPr id="3" name="Footer Placeholder 2">
            <a:extLst>
              <a:ext uri="{FF2B5EF4-FFF2-40B4-BE49-F238E27FC236}">
                <a16:creationId xmlns:a16="http://schemas.microsoft.com/office/drawing/2014/main" id="{CA1B6FF8-2A2A-BEA2-3D6C-B332009541C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71822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B4970B-8DFF-CA78-DB3F-719340DFCD67}"/>
              </a:ext>
            </a:extLst>
          </p:cNvPr>
          <p:cNvSpPr>
            <a:spLocks noGrp="1"/>
          </p:cNvSpPr>
          <p:nvPr>
            <p:ph type="title"/>
          </p:nvPr>
        </p:nvSpPr>
        <p:spPr/>
        <p:txBody>
          <a:bodyPr>
            <a:normAutofit fontScale="90000"/>
          </a:bodyPr>
          <a:lstStyle/>
          <a:p>
            <a:r>
              <a:rPr lang="en-US"/>
              <a:t>Think Back..</a:t>
            </a:r>
            <a:br>
              <a:rPr lang="en-US"/>
            </a:br>
            <a:r>
              <a:rPr lang="en-US"/>
              <a:t>Effective and Ineffective Supervisors</a:t>
            </a:r>
          </a:p>
        </p:txBody>
      </p:sp>
      <p:pic>
        <p:nvPicPr>
          <p:cNvPr id="8" name="Content Placeholder 7" descr="A yellow face with eyes and a sad face&#10;&#10;Description automatically generated">
            <a:extLst>
              <a:ext uri="{FF2B5EF4-FFF2-40B4-BE49-F238E27FC236}">
                <a16:creationId xmlns:a16="http://schemas.microsoft.com/office/drawing/2014/main" id="{A2E9661E-8C3D-5188-A30F-DE2F007905F9}"/>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97103" y="2310950"/>
            <a:ext cx="3840480" cy="3840480"/>
          </a:xfrm>
        </p:spPr>
      </p:pic>
      <p:pic>
        <p:nvPicPr>
          <p:cNvPr id="12" name="Picture 11" descr="A yellow smiley face with black background&#10;&#10;Description automatically generated">
            <a:extLst>
              <a:ext uri="{FF2B5EF4-FFF2-40B4-BE49-F238E27FC236}">
                <a16:creationId xmlns:a16="http://schemas.microsoft.com/office/drawing/2014/main" id="{C8A6B171-DB19-3BA9-E261-3117B2803D8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653872" y="2979957"/>
            <a:ext cx="2502467" cy="2502467"/>
          </a:xfrm>
          <a:prstGeom prst="rect">
            <a:avLst/>
          </a:prstGeom>
        </p:spPr>
      </p:pic>
      <p:sp>
        <p:nvSpPr>
          <p:cNvPr id="2" name="Footer Placeholder 1">
            <a:extLst>
              <a:ext uri="{FF2B5EF4-FFF2-40B4-BE49-F238E27FC236}">
                <a16:creationId xmlns:a16="http://schemas.microsoft.com/office/drawing/2014/main" id="{0E99F0BC-AAE7-6105-6FC1-A5DD1EF6632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07133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A3814-CF1A-2F13-7E94-D0592B3C5C39}"/>
              </a:ext>
            </a:extLst>
          </p:cNvPr>
          <p:cNvSpPr>
            <a:spLocks noGrp="1"/>
          </p:cNvSpPr>
          <p:nvPr>
            <p:ph type="title"/>
          </p:nvPr>
        </p:nvSpPr>
        <p:spPr/>
        <p:txBody>
          <a:bodyPr/>
          <a:lstStyle/>
          <a:p>
            <a:r>
              <a:rPr lang="en-US"/>
              <a:t>Who Played It Best?</a:t>
            </a:r>
          </a:p>
        </p:txBody>
      </p:sp>
      <p:pic>
        <p:nvPicPr>
          <p:cNvPr id="32" name="Picture 31" descr="A person with green hair and white face paint&#10;&#10;Description automatically generated">
            <a:extLst>
              <a:ext uri="{FF2B5EF4-FFF2-40B4-BE49-F238E27FC236}">
                <a16:creationId xmlns:a16="http://schemas.microsoft.com/office/drawing/2014/main" id="{5DB4FC2C-80A4-992F-F218-06405FB1DD7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90209" y="3429000"/>
            <a:ext cx="6103872" cy="3404083"/>
          </a:xfrm>
          <a:prstGeom prst="rect">
            <a:avLst/>
          </a:prstGeom>
        </p:spPr>
      </p:pic>
      <p:pic>
        <p:nvPicPr>
          <p:cNvPr id="35" name="Picture 34" descr="A person in a garment&#10;&#10;Description automatically generated">
            <a:extLst>
              <a:ext uri="{FF2B5EF4-FFF2-40B4-BE49-F238E27FC236}">
                <a16:creationId xmlns:a16="http://schemas.microsoft.com/office/drawing/2014/main" id="{FF6898D5-C2B3-6875-7028-F2D1F08B6A7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148148" y="1118965"/>
            <a:ext cx="8610789" cy="5739035"/>
          </a:xfrm>
          <a:prstGeom prst="rect">
            <a:avLst/>
          </a:prstGeom>
        </p:spPr>
      </p:pic>
      <p:pic>
        <p:nvPicPr>
          <p:cNvPr id="5" name="Picture 4" descr="A person in a purple suit and hat&#10;&#10;Description automatically generated">
            <a:extLst>
              <a:ext uri="{FF2B5EF4-FFF2-40B4-BE49-F238E27FC236}">
                <a16:creationId xmlns:a16="http://schemas.microsoft.com/office/drawing/2014/main" id="{C9B255DE-FFEA-4FD8-5341-9FFB6605AB8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952089" y="2039015"/>
            <a:ext cx="3723147" cy="4794068"/>
          </a:xfrm>
          <a:prstGeom prst="rect">
            <a:avLst/>
          </a:prstGeom>
        </p:spPr>
      </p:pic>
      <p:sp>
        <p:nvSpPr>
          <p:cNvPr id="3" name="Footer Placeholder 2">
            <a:extLst>
              <a:ext uri="{FF2B5EF4-FFF2-40B4-BE49-F238E27FC236}">
                <a16:creationId xmlns:a16="http://schemas.microsoft.com/office/drawing/2014/main" id="{D9DBE7B5-C838-E522-B71F-AE2A113ACDB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7750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1BE39-F27A-4A25-0307-4613A72B058A}"/>
              </a:ext>
            </a:extLst>
          </p:cNvPr>
          <p:cNvSpPr>
            <a:spLocks noGrp="1"/>
          </p:cNvSpPr>
          <p:nvPr>
            <p:ph type="title"/>
          </p:nvPr>
        </p:nvSpPr>
        <p:spPr/>
        <p:txBody>
          <a:bodyPr/>
          <a:lstStyle/>
          <a:p>
            <a:r>
              <a:rPr lang="en-US"/>
              <a:t>Supervisor Acumen Styles</a:t>
            </a:r>
          </a:p>
        </p:txBody>
      </p:sp>
      <p:graphicFrame>
        <p:nvGraphicFramePr>
          <p:cNvPr id="7" name="Content Placeholder 6">
            <a:extLst>
              <a:ext uri="{FF2B5EF4-FFF2-40B4-BE49-F238E27FC236}">
                <a16:creationId xmlns:a16="http://schemas.microsoft.com/office/drawing/2014/main" id="{47328202-960A-F87A-3493-5B5673A78A4A}"/>
              </a:ext>
            </a:extLst>
          </p:cNvPr>
          <p:cNvGraphicFramePr>
            <a:graphicFrameLocks noGrp="1"/>
          </p:cNvGraphicFramePr>
          <p:nvPr>
            <p:ph idx="1"/>
            <p:extLst>
              <p:ext uri="{D42A27DB-BD31-4B8C-83A1-F6EECF244321}">
                <p14:modId xmlns:p14="http://schemas.microsoft.com/office/powerpoint/2010/main" val="406141402"/>
              </p:ext>
            </p:extLst>
          </p:nvPr>
        </p:nvGraphicFramePr>
        <p:xfrm>
          <a:off x="-368532" y="2227701"/>
          <a:ext cx="9651077" cy="4128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2F01B0B-02BC-1277-6344-4F158717F095}"/>
              </a:ext>
            </a:extLst>
          </p:cNvPr>
          <p:cNvSpPr txBox="1"/>
          <p:nvPr/>
        </p:nvSpPr>
        <p:spPr>
          <a:xfrm>
            <a:off x="5257800" y="5198103"/>
            <a:ext cx="3050177" cy="923330"/>
          </a:xfrm>
          <a:prstGeom prst="rect">
            <a:avLst/>
          </a:prstGeom>
          <a:noFill/>
        </p:spPr>
        <p:txBody>
          <a:bodyPr wrap="square" rtlCol="0">
            <a:spAutoFit/>
          </a:bodyPr>
          <a:lstStyle/>
          <a:p>
            <a:r>
              <a:rPr lang="en-US" sz="5400">
                <a:latin typeface="Freestyle Script" panose="030804020302050B0404" pitchFamily="66" charset="0"/>
              </a:rPr>
              <a:t>And many more!</a:t>
            </a:r>
          </a:p>
        </p:txBody>
      </p:sp>
      <p:pic>
        <p:nvPicPr>
          <p:cNvPr id="9" name="Graphic 8" descr="Management with solid fill">
            <a:extLst>
              <a:ext uri="{FF2B5EF4-FFF2-40B4-BE49-F238E27FC236}">
                <a16:creationId xmlns:a16="http://schemas.microsoft.com/office/drawing/2014/main" id="{9F0AA432-10E7-77B5-CE2A-56B9956A043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4716" y="2425791"/>
            <a:ext cx="1071153" cy="1071153"/>
          </a:xfrm>
          <a:prstGeom prst="rect">
            <a:avLst/>
          </a:prstGeom>
        </p:spPr>
      </p:pic>
      <p:pic>
        <p:nvPicPr>
          <p:cNvPr id="11" name="Graphic 10" descr="Checklist with solid fill">
            <a:extLst>
              <a:ext uri="{FF2B5EF4-FFF2-40B4-BE49-F238E27FC236}">
                <a16:creationId xmlns:a16="http://schemas.microsoft.com/office/drawing/2014/main" id="{060FA475-28BF-3F4C-263E-C925527919D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13067" y="2441965"/>
            <a:ext cx="992776" cy="992776"/>
          </a:xfrm>
          <a:prstGeom prst="rect">
            <a:avLst/>
          </a:prstGeom>
        </p:spPr>
      </p:pic>
      <p:pic>
        <p:nvPicPr>
          <p:cNvPr id="13" name="Graphic 12" descr="Meeting outline">
            <a:extLst>
              <a:ext uri="{FF2B5EF4-FFF2-40B4-BE49-F238E27FC236}">
                <a16:creationId xmlns:a16="http://schemas.microsoft.com/office/drawing/2014/main" id="{91589584-CD82-4A0B-4E68-67B8593146F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53092" y="3756452"/>
            <a:ext cx="914400" cy="1071152"/>
          </a:xfrm>
          <a:prstGeom prst="rect">
            <a:avLst/>
          </a:prstGeom>
        </p:spPr>
      </p:pic>
      <p:pic>
        <p:nvPicPr>
          <p:cNvPr id="15" name="Graphic 14" descr="Connections with solid fill">
            <a:extLst>
              <a:ext uri="{FF2B5EF4-FFF2-40B4-BE49-F238E27FC236}">
                <a16:creationId xmlns:a16="http://schemas.microsoft.com/office/drawing/2014/main" id="{7E3AD939-0B8A-CB26-2152-403F32F27F8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413067" y="3831260"/>
            <a:ext cx="914400" cy="1096576"/>
          </a:xfrm>
          <a:prstGeom prst="rect">
            <a:avLst/>
          </a:prstGeom>
        </p:spPr>
      </p:pic>
      <p:pic>
        <p:nvPicPr>
          <p:cNvPr id="17" name="Graphic 16" descr="Business Growth with solid fill">
            <a:extLst>
              <a:ext uri="{FF2B5EF4-FFF2-40B4-BE49-F238E27FC236}">
                <a16:creationId xmlns:a16="http://schemas.microsoft.com/office/drawing/2014/main" id="{5FF65E9F-19D2-CE80-2C40-C82A2B7D0F8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53092" y="5150664"/>
            <a:ext cx="914400" cy="1205691"/>
          </a:xfrm>
          <a:prstGeom prst="rect">
            <a:avLst/>
          </a:prstGeom>
        </p:spPr>
      </p:pic>
      <p:sp>
        <p:nvSpPr>
          <p:cNvPr id="3" name="Footer Placeholder 2">
            <a:extLst>
              <a:ext uri="{FF2B5EF4-FFF2-40B4-BE49-F238E27FC236}">
                <a16:creationId xmlns:a16="http://schemas.microsoft.com/office/drawing/2014/main" id="{BB574FF1-3E90-D5E3-35D4-9382268E907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71832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7FBEF-175B-22B4-2B30-49B7BC3DA802}"/>
              </a:ext>
            </a:extLst>
          </p:cNvPr>
          <p:cNvSpPr>
            <a:spLocks noGrp="1"/>
          </p:cNvSpPr>
          <p:nvPr>
            <p:ph type="title"/>
          </p:nvPr>
        </p:nvSpPr>
        <p:spPr/>
        <p:txBody>
          <a:bodyPr>
            <a:normAutofit/>
          </a:bodyPr>
          <a:lstStyle/>
          <a:p>
            <a:r>
              <a:rPr lang="en-US"/>
              <a:t>Supervisor Style Factors</a:t>
            </a:r>
          </a:p>
        </p:txBody>
      </p:sp>
      <p:sp>
        <p:nvSpPr>
          <p:cNvPr id="8" name="Arrow: Left-Right 7">
            <a:extLst>
              <a:ext uri="{FF2B5EF4-FFF2-40B4-BE49-F238E27FC236}">
                <a16:creationId xmlns:a16="http://schemas.microsoft.com/office/drawing/2014/main" id="{86A40BA9-638F-4337-6980-0609DBC22F43}"/>
              </a:ext>
            </a:extLst>
          </p:cNvPr>
          <p:cNvSpPr/>
          <p:nvPr/>
        </p:nvSpPr>
        <p:spPr>
          <a:xfrm>
            <a:off x="1972491" y="2610683"/>
            <a:ext cx="4957355" cy="261258"/>
          </a:xfrm>
          <a:prstGeom prst="leftRightArrow">
            <a:avLst/>
          </a:prstGeom>
          <a:gradFill flip="none" rotWithShape="1">
            <a:gsLst>
              <a:gs pos="0">
                <a:schemeClr val="accent1">
                  <a:tint val="100000"/>
                  <a:shade val="100000"/>
                  <a:satMod val="130000"/>
                </a:schemeClr>
              </a:gs>
              <a:gs pos="78000">
                <a:schemeClr val="accent6"/>
              </a:gs>
            </a:gsLst>
            <a:lin ang="135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E0F8160-E7A1-156E-5E82-CEBC1F231D54}"/>
              </a:ext>
            </a:extLst>
          </p:cNvPr>
          <p:cNvSpPr txBox="1"/>
          <p:nvPr/>
        </p:nvSpPr>
        <p:spPr>
          <a:xfrm>
            <a:off x="6606529" y="2578028"/>
            <a:ext cx="2181497" cy="4524315"/>
          </a:xfrm>
          <a:prstGeom prst="rect">
            <a:avLst/>
          </a:prstGeom>
          <a:noFill/>
        </p:spPr>
        <p:txBody>
          <a:bodyPr wrap="square" rtlCol="0">
            <a:spAutoFit/>
          </a:bodyPr>
          <a:lstStyle/>
          <a:p>
            <a:pPr algn="ctr"/>
            <a:r>
              <a:rPr lang="en-US">
                <a:latin typeface="Roboto" panose="02000000000000000000" pitchFamily="2" charset="0"/>
                <a:ea typeface="Roboto" panose="02000000000000000000" pitchFamily="2" charset="0"/>
                <a:cs typeface="Roboto" panose="02000000000000000000" pitchFamily="2" charset="0"/>
              </a:rPr>
              <a:t>Collaborative</a:t>
            </a:r>
          </a:p>
          <a:p>
            <a:pPr algn="ctr"/>
            <a:endParaRPr lang="en-US">
              <a:latin typeface="Roboto" panose="02000000000000000000" pitchFamily="2" charset="0"/>
              <a:ea typeface="Roboto" panose="02000000000000000000" pitchFamily="2" charset="0"/>
              <a:cs typeface="Roboto" panose="02000000000000000000" pitchFamily="2" charset="0"/>
            </a:endParaRPr>
          </a:p>
          <a:p>
            <a:pPr algn="ctr"/>
            <a:r>
              <a:rPr lang="en-US">
                <a:latin typeface="Roboto" panose="02000000000000000000" pitchFamily="2" charset="0"/>
                <a:ea typeface="Roboto" panose="02000000000000000000" pitchFamily="2" charset="0"/>
                <a:cs typeface="Roboto" panose="02000000000000000000" pitchFamily="2" charset="0"/>
              </a:rPr>
              <a:t>Cautious</a:t>
            </a:r>
          </a:p>
          <a:p>
            <a:pPr algn="ctr"/>
            <a:endParaRPr lang="en-US">
              <a:latin typeface="Roboto" panose="02000000000000000000" pitchFamily="2" charset="0"/>
              <a:ea typeface="Roboto" panose="02000000000000000000" pitchFamily="2" charset="0"/>
              <a:cs typeface="Roboto" panose="02000000000000000000" pitchFamily="2" charset="0"/>
            </a:endParaRPr>
          </a:p>
          <a:p>
            <a:pPr algn="ctr"/>
            <a:r>
              <a:rPr lang="en-US">
                <a:latin typeface="Roboto" panose="02000000000000000000" pitchFamily="2" charset="0"/>
                <a:ea typeface="Roboto" panose="02000000000000000000" pitchFamily="2" charset="0"/>
                <a:cs typeface="Roboto" panose="02000000000000000000" pitchFamily="2" charset="0"/>
              </a:rPr>
              <a:t>Pragmatic</a:t>
            </a:r>
          </a:p>
          <a:p>
            <a:pPr algn="ctr"/>
            <a:endParaRPr lang="en-US">
              <a:latin typeface="Roboto" panose="02000000000000000000" pitchFamily="2" charset="0"/>
              <a:ea typeface="Roboto" panose="02000000000000000000" pitchFamily="2" charset="0"/>
              <a:cs typeface="Roboto" panose="02000000000000000000" pitchFamily="2" charset="0"/>
            </a:endParaRPr>
          </a:p>
          <a:p>
            <a:pPr algn="ctr"/>
            <a:r>
              <a:rPr lang="en-US">
                <a:latin typeface="Roboto" panose="02000000000000000000" pitchFamily="2" charset="0"/>
                <a:ea typeface="Roboto" panose="02000000000000000000" pitchFamily="2" charset="0"/>
                <a:cs typeface="Roboto" panose="02000000000000000000" pitchFamily="2" charset="0"/>
              </a:rPr>
              <a:t>Decisive</a:t>
            </a:r>
          </a:p>
          <a:p>
            <a:pPr algn="ctr"/>
            <a:endParaRPr lang="en-US">
              <a:latin typeface="Roboto" panose="02000000000000000000" pitchFamily="2" charset="0"/>
              <a:ea typeface="Roboto" panose="02000000000000000000" pitchFamily="2" charset="0"/>
              <a:cs typeface="Roboto" panose="02000000000000000000" pitchFamily="2" charset="0"/>
            </a:endParaRPr>
          </a:p>
          <a:p>
            <a:pPr algn="ctr"/>
            <a:r>
              <a:rPr lang="en-US">
                <a:latin typeface="Roboto" panose="02000000000000000000" pitchFamily="2" charset="0"/>
                <a:ea typeface="Roboto" panose="02000000000000000000" pitchFamily="2" charset="0"/>
                <a:cs typeface="Roboto" panose="02000000000000000000" pitchFamily="2" charset="0"/>
              </a:rPr>
              <a:t>Routine</a:t>
            </a:r>
          </a:p>
          <a:p>
            <a:pPr algn="ctr"/>
            <a:endParaRPr lang="en-US">
              <a:latin typeface="Roboto" panose="02000000000000000000" pitchFamily="2" charset="0"/>
              <a:ea typeface="Roboto" panose="02000000000000000000" pitchFamily="2" charset="0"/>
              <a:cs typeface="Roboto" panose="02000000000000000000" pitchFamily="2" charset="0"/>
            </a:endParaRPr>
          </a:p>
          <a:p>
            <a:pPr algn="ctr"/>
            <a:r>
              <a:rPr lang="en-US">
                <a:latin typeface="Roboto" panose="02000000000000000000" pitchFamily="2" charset="0"/>
                <a:ea typeface="Roboto" panose="02000000000000000000" pitchFamily="2" charset="0"/>
                <a:cs typeface="Roboto" panose="02000000000000000000" pitchFamily="2" charset="0"/>
              </a:rPr>
              <a:t>Ambitious</a:t>
            </a:r>
          </a:p>
          <a:p>
            <a:pPr algn="ctr"/>
            <a:endParaRPr lang="en-US">
              <a:latin typeface="Roboto" panose="02000000000000000000" pitchFamily="2" charset="0"/>
              <a:ea typeface="Roboto" panose="02000000000000000000" pitchFamily="2" charset="0"/>
              <a:cs typeface="Roboto" panose="02000000000000000000" pitchFamily="2" charset="0"/>
            </a:endParaRPr>
          </a:p>
          <a:p>
            <a:pPr algn="ctr"/>
            <a:r>
              <a:rPr lang="en-US">
                <a:latin typeface="Roboto" panose="02000000000000000000" pitchFamily="2" charset="0"/>
                <a:ea typeface="Roboto" panose="02000000000000000000" pitchFamily="2" charset="0"/>
                <a:cs typeface="Roboto" panose="02000000000000000000" pitchFamily="2" charset="0"/>
              </a:rPr>
              <a:t>Resistant</a:t>
            </a:r>
          </a:p>
          <a:p>
            <a:endParaRPr lang="en-US">
              <a:latin typeface="Roboto" panose="02000000000000000000" pitchFamily="2" charset="0"/>
              <a:ea typeface="Roboto" panose="02000000000000000000" pitchFamily="2" charset="0"/>
              <a:cs typeface="Roboto" panose="02000000000000000000" pitchFamily="2" charset="0"/>
            </a:endParaRPr>
          </a:p>
          <a:p>
            <a:endParaRPr lang="en-US">
              <a:latin typeface="Roboto" panose="02000000000000000000" pitchFamily="2" charset="0"/>
              <a:ea typeface="Roboto" panose="02000000000000000000" pitchFamily="2" charset="0"/>
              <a:cs typeface="Roboto" panose="02000000000000000000" pitchFamily="2" charset="0"/>
            </a:endParaRPr>
          </a:p>
          <a:p>
            <a:endParaRPr lang="en-US">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7A3A4D71-4DC5-07AE-DABD-22A5F3877B6F}"/>
              </a:ext>
            </a:extLst>
          </p:cNvPr>
          <p:cNvSpPr txBox="1"/>
          <p:nvPr/>
        </p:nvSpPr>
        <p:spPr>
          <a:xfrm>
            <a:off x="77284" y="2610683"/>
            <a:ext cx="2181497" cy="4247317"/>
          </a:xfrm>
          <a:prstGeom prst="rect">
            <a:avLst/>
          </a:prstGeom>
          <a:noFill/>
        </p:spPr>
        <p:txBody>
          <a:bodyPr wrap="square" rtlCol="0">
            <a:spAutoFit/>
          </a:bodyPr>
          <a:lstStyle/>
          <a:p>
            <a:pPr algn="ctr"/>
            <a:r>
              <a:rPr lang="en-US">
                <a:latin typeface="Roboto" panose="02000000000000000000" pitchFamily="2" charset="0"/>
                <a:ea typeface="Roboto" panose="02000000000000000000" pitchFamily="2" charset="0"/>
                <a:cs typeface="Roboto" panose="02000000000000000000" pitchFamily="2" charset="0"/>
              </a:rPr>
              <a:t>Independent</a:t>
            </a:r>
          </a:p>
          <a:p>
            <a:pPr algn="ctr"/>
            <a:endParaRPr lang="en-US">
              <a:latin typeface="Roboto" panose="02000000000000000000" pitchFamily="2" charset="0"/>
              <a:ea typeface="Roboto" panose="02000000000000000000" pitchFamily="2" charset="0"/>
              <a:cs typeface="Roboto" panose="02000000000000000000" pitchFamily="2" charset="0"/>
            </a:endParaRPr>
          </a:p>
          <a:p>
            <a:pPr algn="ctr"/>
            <a:r>
              <a:rPr lang="en-US">
                <a:latin typeface="Roboto" panose="02000000000000000000" pitchFamily="2" charset="0"/>
                <a:ea typeface="Roboto" panose="02000000000000000000" pitchFamily="2" charset="0"/>
                <a:cs typeface="Roboto" panose="02000000000000000000" pitchFamily="2" charset="0"/>
              </a:rPr>
              <a:t>Risk Taking</a:t>
            </a:r>
          </a:p>
          <a:p>
            <a:pPr algn="ctr"/>
            <a:endParaRPr lang="en-US">
              <a:latin typeface="Roboto" panose="02000000000000000000" pitchFamily="2" charset="0"/>
              <a:ea typeface="Roboto" panose="02000000000000000000" pitchFamily="2" charset="0"/>
              <a:cs typeface="Roboto" panose="02000000000000000000" pitchFamily="2" charset="0"/>
            </a:endParaRPr>
          </a:p>
          <a:p>
            <a:pPr algn="ctr"/>
            <a:r>
              <a:rPr lang="en-US">
                <a:latin typeface="Roboto" panose="02000000000000000000" pitchFamily="2" charset="0"/>
                <a:ea typeface="Roboto" panose="02000000000000000000" pitchFamily="2" charset="0"/>
                <a:cs typeface="Roboto" panose="02000000000000000000" pitchFamily="2" charset="0"/>
              </a:rPr>
              <a:t>Emotional</a:t>
            </a:r>
          </a:p>
          <a:p>
            <a:pPr algn="ctr"/>
            <a:endParaRPr lang="en-US">
              <a:latin typeface="Roboto" panose="02000000000000000000" pitchFamily="2" charset="0"/>
              <a:ea typeface="Roboto" panose="02000000000000000000" pitchFamily="2" charset="0"/>
              <a:cs typeface="Roboto" panose="02000000000000000000" pitchFamily="2" charset="0"/>
            </a:endParaRPr>
          </a:p>
          <a:p>
            <a:pPr algn="ctr"/>
            <a:r>
              <a:rPr lang="en-US">
                <a:latin typeface="Roboto" panose="02000000000000000000" pitchFamily="2" charset="0"/>
                <a:ea typeface="Roboto" panose="02000000000000000000" pitchFamily="2" charset="0"/>
                <a:cs typeface="Roboto" panose="02000000000000000000" pitchFamily="2" charset="0"/>
              </a:rPr>
              <a:t>Tentative</a:t>
            </a:r>
          </a:p>
          <a:p>
            <a:pPr algn="ctr"/>
            <a:endParaRPr lang="en-US">
              <a:latin typeface="Roboto" panose="02000000000000000000" pitchFamily="2" charset="0"/>
              <a:ea typeface="Roboto" panose="02000000000000000000" pitchFamily="2" charset="0"/>
              <a:cs typeface="Roboto" panose="02000000000000000000" pitchFamily="2" charset="0"/>
            </a:endParaRPr>
          </a:p>
          <a:p>
            <a:pPr algn="ctr"/>
            <a:r>
              <a:rPr lang="en-US">
                <a:latin typeface="Roboto" panose="02000000000000000000" pitchFamily="2" charset="0"/>
                <a:ea typeface="Roboto" panose="02000000000000000000" pitchFamily="2" charset="0"/>
                <a:cs typeface="Roboto" panose="02000000000000000000" pitchFamily="2" charset="0"/>
              </a:rPr>
              <a:t>Creative</a:t>
            </a:r>
          </a:p>
          <a:p>
            <a:pPr algn="ctr"/>
            <a:endParaRPr lang="en-US">
              <a:latin typeface="Roboto" panose="02000000000000000000" pitchFamily="2" charset="0"/>
              <a:ea typeface="Roboto" panose="02000000000000000000" pitchFamily="2" charset="0"/>
              <a:cs typeface="Roboto" panose="02000000000000000000" pitchFamily="2" charset="0"/>
            </a:endParaRPr>
          </a:p>
          <a:p>
            <a:pPr algn="ctr"/>
            <a:r>
              <a:rPr lang="en-US">
                <a:latin typeface="Roboto" panose="02000000000000000000" pitchFamily="2" charset="0"/>
                <a:ea typeface="Roboto" panose="02000000000000000000" pitchFamily="2" charset="0"/>
                <a:cs typeface="Roboto" panose="02000000000000000000" pitchFamily="2" charset="0"/>
              </a:rPr>
              <a:t>Passive</a:t>
            </a:r>
          </a:p>
          <a:p>
            <a:pPr algn="ctr"/>
            <a:endParaRPr lang="en-US">
              <a:latin typeface="Roboto" panose="02000000000000000000" pitchFamily="2" charset="0"/>
              <a:ea typeface="Roboto" panose="02000000000000000000" pitchFamily="2" charset="0"/>
              <a:cs typeface="Roboto" panose="02000000000000000000" pitchFamily="2" charset="0"/>
            </a:endParaRPr>
          </a:p>
          <a:p>
            <a:pPr algn="ctr"/>
            <a:r>
              <a:rPr lang="en-US">
                <a:latin typeface="Roboto" panose="02000000000000000000" pitchFamily="2" charset="0"/>
                <a:ea typeface="Roboto" panose="02000000000000000000" pitchFamily="2" charset="0"/>
                <a:cs typeface="Roboto" panose="02000000000000000000" pitchFamily="2" charset="0"/>
              </a:rPr>
              <a:t>Adaptive</a:t>
            </a:r>
          </a:p>
          <a:p>
            <a:endParaRPr lang="en-US">
              <a:latin typeface="Roboto" panose="02000000000000000000" pitchFamily="2" charset="0"/>
              <a:ea typeface="Roboto" panose="02000000000000000000" pitchFamily="2" charset="0"/>
              <a:cs typeface="Roboto" panose="02000000000000000000" pitchFamily="2" charset="0"/>
            </a:endParaRPr>
          </a:p>
          <a:p>
            <a:endParaRPr lang="en-US">
              <a:latin typeface="Roboto" panose="02000000000000000000" pitchFamily="2" charset="0"/>
              <a:ea typeface="Roboto" panose="02000000000000000000" pitchFamily="2" charset="0"/>
              <a:cs typeface="Roboto" panose="02000000000000000000" pitchFamily="2" charset="0"/>
            </a:endParaRPr>
          </a:p>
        </p:txBody>
      </p:sp>
      <p:sp>
        <p:nvSpPr>
          <p:cNvPr id="11" name="Arrow: Left-Right 10">
            <a:extLst>
              <a:ext uri="{FF2B5EF4-FFF2-40B4-BE49-F238E27FC236}">
                <a16:creationId xmlns:a16="http://schemas.microsoft.com/office/drawing/2014/main" id="{D6DD04BC-E714-6572-D220-12DE7F01DB26}"/>
              </a:ext>
            </a:extLst>
          </p:cNvPr>
          <p:cNvSpPr/>
          <p:nvPr/>
        </p:nvSpPr>
        <p:spPr>
          <a:xfrm>
            <a:off x="1972490" y="3172201"/>
            <a:ext cx="4957355" cy="261258"/>
          </a:xfrm>
          <a:prstGeom prst="leftRightArrow">
            <a:avLst/>
          </a:prstGeom>
          <a:gradFill flip="none" rotWithShape="1">
            <a:gsLst>
              <a:gs pos="0">
                <a:schemeClr val="accent1">
                  <a:tint val="100000"/>
                  <a:shade val="100000"/>
                  <a:satMod val="130000"/>
                </a:schemeClr>
              </a:gs>
              <a:gs pos="78000">
                <a:schemeClr val="accent6"/>
              </a:gs>
            </a:gsLst>
            <a:lin ang="135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row: Left-Right 12">
            <a:extLst>
              <a:ext uri="{FF2B5EF4-FFF2-40B4-BE49-F238E27FC236}">
                <a16:creationId xmlns:a16="http://schemas.microsoft.com/office/drawing/2014/main" id="{E299F646-9FD0-519D-226F-51389B02232F}"/>
              </a:ext>
            </a:extLst>
          </p:cNvPr>
          <p:cNvSpPr/>
          <p:nvPr/>
        </p:nvSpPr>
        <p:spPr>
          <a:xfrm>
            <a:off x="1972489" y="3759843"/>
            <a:ext cx="4957355" cy="261258"/>
          </a:xfrm>
          <a:prstGeom prst="leftRightArrow">
            <a:avLst/>
          </a:prstGeom>
          <a:gradFill flip="none" rotWithShape="1">
            <a:gsLst>
              <a:gs pos="0">
                <a:schemeClr val="accent1">
                  <a:tint val="100000"/>
                  <a:shade val="100000"/>
                  <a:satMod val="130000"/>
                </a:schemeClr>
              </a:gs>
              <a:gs pos="78000">
                <a:schemeClr val="accent6"/>
              </a:gs>
            </a:gsLst>
            <a:lin ang="135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Arrow: Left-Right 13">
            <a:extLst>
              <a:ext uri="{FF2B5EF4-FFF2-40B4-BE49-F238E27FC236}">
                <a16:creationId xmlns:a16="http://schemas.microsoft.com/office/drawing/2014/main" id="{3A498428-A112-0DAF-BD1B-046B541D9AE2}"/>
              </a:ext>
            </a:extLst>
          </p:cNvPr>
          <p:cNvSpPr/>
          <p:nvPr/>
        </p:nvSpPr>
        <p:spPr>
          <a:xfrm>
            <a:off x="1972488" y="4321361"/>
            <a:ext cx="4957355" cy="261258"/>
          </a:xfrm>
          <a:prstGeom prst="leftRightArrow">
            <a:avLst/>
          </a:prstGeom>
          <a:gradFill flip="none" rotWithShape="1">
            <a:gsLst>
              <a:gs pos="0">
                <a:schemeClr val="accent1">
                  <a:tint val="100000"/>
                  <a:shade val="100000"/>
                  <a:satMod val="130000"/>
                </a:schemeClr>
              </a:gs>
              <a:gs pos="78000">
                <a:schemeClr val="accent6"/>
              </a:gs>
            </a:gsLst>
            <a:lin ang="135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Arrow: Left-Right 14">
            <a:extLst>
              <a:ext uri="{FF2B5EF4-FFF2-40B4-BE49-F238E27FC236}">
                <a16:creationId xmlns:a16="http://schemas.microsoft.com/office/drawing/2014/main" id="{748C04A7-39C9-684E-F35B-1A948B5F541F}"/>
              </a:ext>
            </a:extLst>
          </p:cNvPr>
          <p:cNvSpPr/>
          <p:nvPr/>
        </p:nvSpPr>
        <p:spPr>
          <a:xfrm>
            <a:off x="1972487" y="4882879"/>
            <a:ext cx="4957355" cy="261258"/>
          </a:xfrm>
          <a:prstGeom prst="leftRightArrow">
            <a:avLst/>
          </a:prstGeom>
          <a:gradFill flip="none" rotWithShape="1">
            <a:gsLst>
              <a:gs pos="0">
                <a:schemeClr val="accent1">
                  <a:tint val="100000"/>
                  <a:shade val="100000"/>
                  <a:satMod val="130000"/>
                </a:schemeClr>
              </a:gs>
              <a:gs pos="78000">
                <a:schemeClr val="accent6"/>
              </a:gs>
            </a:gsLst>
            <a:lin ang="135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Arrow: Left-Right 15">
            <a:extLst>
              <a:ext uri="{FF2B5EF4-FFF2-40B4-BE49-F238E27FC236}">
                <a16:creationId xmlns:a16="http://schemas.microsoft.com/office/drawing/2014/main" id="{312B4C79-783B-AEBB-803C-AEB4F11CFB22}"/>
              </a:ext>
            </a:extLst>
          </p:cNvPr>
          <p:cNvSpPr/>
          <p:nvPr/>
        </p:nvSpPr>
        <p:spPr>
          <a:xfrm>
            <a:off x="1972486" y="5444397"/>
            <a:ext cx="4957355" cy="261258"/>
          </a:xfrm>
          <a:prstGeom prst="leftRightArrow">
            <a:avLst/>
          </a:prstGeom>
          <a:gradFill flip="none" rotWithShape="1">
            <a:gsLst>
              <a:gs pos="0">
                <a:schemeClr val="accent1">
                  <a:tint val="100000"/>
                  <a:shade val="100000"/>
                  <a:satMod val="130000"/>
                </a:schemeClr>
              </a:gs>
              <a:gs pos="78000">
                <a:schemeClr val="accent6"/>
              </a:gs>
            </a:gsLst>
            <a:lin ang="135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Arrow: Left-Right 16">
            <a:extLst>
              <a:ext uri="{FF2B5EF4-FFF2-40B4-BE49-F238E27FC236}">
                <a16:creationId xmlns:a16="http://schemas.microsoft.com/office/drawing/2014/main" id="{939CE0C0-5450-609F-7685-820CBDDB9196}"/>
              </a:ext>
            </a:extLst>
          </p:cNvPr>
          <p:cNvSpPr/>
          <p:nvPr/>
        </p:nvSpPr>
        <p:spPr>
          <a:xfrm>
            <a:off x="1972485" y="5944531"/>
            <a:ext cx="4957355" cy="261258"/>
          </a:xfrm>
          <a:prstGeom prst="leftRightArrow">
            <a:avLst/>
          </a:prstGeom>
          <a:gradFill flip="none" rotWithShape="1">
            <a:gsLst>
              <a:gs pos="0">
                <a:schemeClr val="accent1">
                  <a:tint val="100000"/>
                  <a:shade val="100000"/>
                  <a:satMod val="130000"/>
                </a:schemeClr>
              </a:gs>
              <a:gs pos="78000">
                <a:schemeClr val="accent6"/>
              </a:gs>
            </a:gsLst>
            <a:lin ang="135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2A6CE49-310A-57B9-E13C-608AC8A96448}"/>
              </a:ext>
            </a:extLst>
          </p:cNvPr>
          <p:cNvSpPr/>
          <p:nvPr/>
        </p:nvSpPr>
        <p:spPr>
          <a:xfrm>
            <a:off x="3119846" y="2641453"/>
            <a:ext cx="209006" cy="230488"/>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2391816-70AE-7E5F-FBD6-A264A86999B2}"/>
              </a:ext>
            </a:extLst>
          </p:cNvPr>
          <p:cNvSpPr/>
          <p:nvPr/>
        </p:nvSpPr>
        <p:spPr>
          <a:xfrm>
            <a:off x="3944981" y="3207165"/>
            <a:ext cx="209006" cy="230488"/>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0A74A8D-66A6-5EE9-0C65-D3C76DE1CE21}"/>
              </a:ext>
            </a:extLst>
          </p:cNvPr>
          <p:cNvSpPr/>
          <p:nvPr/>
        </p:nvSpPr>
        <p:spPr>
          <a:xfrm>
            <a:off x="5695406" y="3793370"/>
            <a:ext cx="209006" cy="230488"/>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CE0C2F4-427A-64E1-7865-BB47027BEF0C}"/>
              </a:ext>
            </a:extLst>
          </p:cNvPr>
          <p:cNvSpPr/>
          <p:nvPr/>
        </p:nvSpPr>
        <p:spPr>
          <a:xfrm>
            <a:off x="4679765" y="4323044"/>
            <a:ext cx="209006" cy="230488"/>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88D18C4-2001-9D52-D5B5-E9167944AA72}"/>
              </a:ext>
            </a:extLst>
          </p:cNvPr>
          <p:cNvSpPr/>
          <p:nvPr/>
        </p:nvSpPr>
        <p:spPr>
          <a:xfrm>
            <a:off x="4282439" y="4910274"/>
            <a:ext cx="209006" cy="230488"/>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4AF95B5-CCFF-4CF3-C873-FD06F02D9DF9}"/>
              </a:ext>
            </a:extLst>
          </p:cNvPr>
          <p:cNvSpPr/>
          <p:nvPr/>
        </p:nvSpPr>
        <p:spPr>
          <a:xfrm>
            <a:off x="5273038" y="5454856"/>
            <a:ext cx="209006" cy="230488"/>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E25EB24-6BD9-F3B4-7346-42AFFAE993F7}"/>
              </a:ext>
            </a:extLst>
          </p:cNvPr>
          <p:cNvSpPr/>
          <p:nvPr/>
        </p:nvSpPr>
        <p:spPr>
          <a:xfrm>
            <a:off x="2545078" y="5975106"/>
            <a:ext cx="209006" cy="230488"/>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A7255A48-6FA2-31C0-747E-6512EC9D43F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49347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12D88-8746-A449-A4AB-1122327C0E21}"/>
              </a:ext>
            </a:extLst>
          </p:cNvPr>
          <p:cNvSpPr>
            <a:spLocks noGrp="1"/>
          </p:cNvSpPr>
          <p:nvPr>
            <p:ph type="title"/>
          </p:nvPr>
        </p:nvSpPr>
        <p:spPr>
          <a:xfrm>
            <a:off x="457202" y="1593850"/>
            <a:ext cx="5400675" cy="1170782"/>
          </a:xfrm>
        </p:spPr>
        <p:txBody>
          <a:bodyPr anchor="ctr">
            <a:normAutofit fontScale="90000"/>
          </a:bodyPr>
          <a:lstStyle/>
          <a:p>
            <a:pPr>
              <a:lnSpc>
                <a:spcPct val="90000"/>
              </a:lnSpc>
            </a:pPr>
            <a:r>
              <a:rPr lang="en-US" sz="3200">
                <a:latin typeface="Roboto" panose="02000000000000000000" pitchFamily="2" charset="0"/>
                <a:ea typeface="Roboto" panose="02000000000000000000" pitchFamily="2" charset="0"/>
              </a:rPr>
              <a:t>U.S. Department of Justice Bureau of Justice Assistance</a:t>
            </a:r>
          </a:p>
        </p:txBody>
      </p:sp>
      <p:sp>
        <p:nvSpPr>
          <p:cNvPr id="3" name="Content Placeholder 2">
            <a:extLst>
              <a:ext uri="{FF2B5EF4-FFF2-40B4-BE49-F238E27FC236}">
                <a16:creationId xmlns:a16="http://schemas.microsoft.com/office/drawing/2014/main" id="{968A8FFC-05F4-4D4E-93F7-718E34985A2B}"/>
              </a:ext>
            </a:extLst>
          </p:cNvPr>
          <p:cNvSpPr>
            <a:spLocks noGrp="1"/>
          </p:cNvSpPr>
          <p:nvPr>
            <p:ph sz="half" idx="1"/>
          </p:nvPr>
        </p:nvSpPr>
        <p:spPr>
          <a:xfrm>
            <a:off x="457200" y="2777378"/>
            <a:ext cx="5346700" cy="2671469"/>
          </a:xfrm>
        </p:spPr>
        <p:txBody>
          <a:bodyPr>
            <a:noAutofit/>
          </a:bodyPr>
          <a:lstStyle/>
          <a:p>
            <a:pPr marL="0" indent="0" defTabSz="685766">
              <a:lnSpc>
                <a:spcPct val="90000"/>
              </a:lnSpc>
              <a:spcBef>
                <a:spcPts val="900"/>
              </a:spcBef>
              <a:spcAft>
                <a:spcPts val="150"/>
              </a:spcAft>
              <a:buClr>
                <a:srgbClr val="4F81BD"/>
              </a:buClr>
              <a:buSzPct val="100000"/>
              <a:buNone/>
              <a:defRPr/>
            </a:pPr>
            <a:r>
              <a:rPr lang="en-US" sz="1875" b="1">
                <a:solidFill>
                  <a:schemeClr val="tx1"/>
                </a:solidFill>
                <a:latin typeface="Roboto" panose="02000000000000000000" pitchFamily="2" charset="0"/>
                <a:ea typeface="Roboto" panose="02000000000000000000" pitchFamily="2" charset="0"/>
                <a:cs typeface="+mn-cs"/>
              </a:rPr>
              <a:t>Mission</a:t>
            </a:r>
            <a:r>
              <a:rPr lang="en-US" sz="1875">
                <a:solidFill>
                  <a:schemeClr val="tx1"/>
                </a:solidFill>
                <a:latin typeface="Roboto" panose="02000000000000000000" pitchFamily="2" charset="0"/>
                <a:ea typeface="Roboto" panose="02000000000000000000" pitchFamily="2" charset="0"/>
                <a:cs typeface="+mn-cs"/>
              </a:rPr>
              <a:t>: BJA’s mission is to provide leadership and services in grant administration and criminal justice policy development to support state, local, and tribal justice strategies to achieve safer communities. BJA works with communities, governments, and nonprofit organizations to reduce crime, recidivism, and unnecessary confinement, and promote a safe and fair criminal justice system.</a:t>
            </a:r>
          </a:p>
        </p:txBody>
      </p:sp>
      <p:pic>
        <p:nvPicPr>
          <p:cNvPr id="5" name="Picture 4">
            <a:extLst>
              <a:ext uri="{FF2B5EF4-FFF2-40B4-BE49-F238E27FC236}">
                <a16:creationId xmlns:a16="http://schemas.microsoft.com/office/drawing/2014/main" id="{E45BF2C1-FF94-1F47-B15F-402772F72B75}"/>
              </a:ext>
              <a:ext uri="{C183D7F6-B498-43B3-948B-1728B52AA6E4}">
                <adec:decorative xmlns:adec="http://schemas.microsoft.com/office/drawing/2017/decorative" val="1"/>
              </a:ext>
            </a:extLst>
          </p:cNvPr>
          <p:cNvPicPr>
            <a:picLocks noChangeAspect="1"/>
          </p:cNvPicPr>
          <p:nvPr/>
        </p:nvPicPr>
        <p:blipFill rotWithShape="1">
          <a:blip r:embed="rId3"/>
          <a:srcRect b="26362"/>
          <a:stretch/>
        </p:blipFill>
        <p:spPr>
          <a:xfrm>
            <a:off x="6137960" y="2106027"/>
            <a:ext cx="1981420" cy="1258453"/>
          </a:xfrm>
          <a:prstGeom prst="rect">
            <a:avLst/>
          </a:prstGeom>
          <a:noFill/>
        </p:spPr>
      </p:pic>
      <p:pic>
        <p:nvPicPr>
          <p:cNvPr id="6" name="Picture 5">
            <a:extLst>
              <a:ext uri="{FF2B5EF4-FFF2-40B4-BE49-F238E27FC236}">
                <a16:creationId xmlns:a16="http://schemas.microsoft.com/office/drawing/2014/main" id="{ADB59FFF-71DB-8E49-B05A-C28A96149DE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9022" y="3886647"/>
            <a:ext cx="1739299" cy="1739299"/>
          </a:xfrm>
          <a:prstGeom prst="rect">
            <a:avLst/>
          </a:prstGeom>
        </p:spPr>
      </p:pic>
      <p:sp>
        <p:nvSpPr>
          <p:cNvPr id="7" name="TextBox 6">
            <a:extLst>
              <a:ext uri="{FF2B5EF4-FFF2-40B4-BE49-F238E27FC236}">
                <a16:creationId xmlns:a16="http://schemas.microsoft.com/office/drawing/2014/main" id="{961D3FF3-718C-E95E-EDCE-728FCBD4E86B}"/>
              </a:ext>
            </a:extLst>
          </p:cNvPr>
          <p:cNvSpPr txBox="1"/>
          <p:nvPr/>
        </p:nvSpPr>
        <p:spPr>
          <a:xfrm>
            <a:off x="6027352" y="3429566"/>
            <a:ext cx="2228495" cy="369332"/>
          </a:xfrm>
          <a:prstGeom prst="rect">
            <a:avLst/>
          </a:prstGeom>
          <a:noFill/>
        </p:spPr>
        <p:txBody>
          <a:bodyPr wrap="none" rtlCol="0">
            <a:spAutoFit/>
          </a:bodyPr>
          <a:lstStyle/>
          <a:p>
            <a:pPr defTabSz="457178">
              <a:defRPr/>
            </a:pPr>
            <a:r>
              <a:rPr lang="en-US">
                <a:solidFill>
                  <a:prstClr val="black"/>
                </a:solidFill>
                <a:latin typeface="Roboto" panose="02000000000000000000" pitchFamily="2" charset="0"/>
                <a:ea typeface="Roboto" panose="02000000000000000000" pitchFamily="2" charset="0"/>
                <a:hlinkClick r:id="rId5"/>
              </a:rPr>
              <a:t>https://bja.ojp.gov/</a:t>
            </a:r>
            <a:r>
              <a:rPr lang="en-US">
                <a:solidFill>
                  <a:prstClr val="black"/>
                </a:solidFill>
                <a:latin typeface="Roboto" panose="02000000000000000000" pitchFamily="2" charset="0"/>
                <a:ea typeface="Roboto" panose="02000000000000000000" pitchFamily="2" charset="0"/>
              </a:rPr>
              <a:t> </a:t>
            </a:r>
          </a:p>
        </p:txBody>
      </p:sp>
      <p:sp>
        <p:nvSpPr>
          <p:cNvPr id="11" name="TextBox 10">
            <a:extLst>
              <a:ext uri="{FF2B5EF4-FFF2-40B4-BE49-F238E27FC236}">
                <a16:creationId xmlns:a16="http://schemas.microsoft.com/office/drawing/2014/main" id="{5CEEA21D-EE0A-F8DF-BF05-97EF9E27EE08}"/>
              </a:ext>
            </a:extLst>
          </p:cNvPr>
          <p:cNvSpPr txBox="1"/>
          <p:nvPr/>
        </p:nvSpPr>
        <p:spPr>
          <a:xfrm>
            <a:off x="457200" y="5322855"/>
            <a:ext cx="4572000" cy="461665"/>
          </a:xfrm>
          <a:prstGeom prst="rect">
            <a:avLst/>
          </a:prstGeom>
          <a:noFill/>
        </p:spPr>
        <p:txBody>
          <a:bodyPr wrap="square">
            <a:spAutoFit/>
          </a:bodyPr>
          <a:lstStyle/>
          <a:p>
            <a:r>
              <a:rPr lang="en-US" sz="2400" b="1">
                <a:solidFill>
                  <a:srgbClr val="1D384C"/>
                </a:solidFill>
                <a:latin typeface="Roboto" panose="02000000000000000000" pitchFamily="2" charset="0"/>
                <a:ea typeface="Roboto" panose="02000000000000000000" pitchFamily="2" charset="0"/>
                <a:cs typeface="+mj-cs"/>
              </a:rPr>
              <a:t>Karhlton F. Moore, BJA Director</a:t>
            </a:r>
            <a:endParaRPr lang="en-US" sz="1350">
              <a:solidFill>
                <a:srgbClr val="1D384C"/>
              </a:solidFill>
            </a:endParaRPr>
          </a:p>
        </p:txBody>
      </p:sp>
      <p:sp>
        <p:nvSpPr>
          <p:cNvPr id="4" name="Footer Placeholder 3">
            <a:extLst>
              <a:ext uri="{FF2B5EF4-FFF2-40B4-BE49-F238E27FC236}">
                <a16:creationId xmlns:a16="http://schemas.microsoft.com/office/drawing/2014/main" id="{F03A93F0-0991-1F0E-6089-79332D7A584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092504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FADD5-776F-3D74-5E81-501E5D058DC5}"/>
              </a:ext>
            </a:extLst>
          </p:cNvPr>
          <p:cNvSpPr>
            <a:spLocks noGrp="1"/>
          </p:cNvSpPr>
          <p:nvPr>
            <p:ph type="title"/>
          </p:nvPr>
        </p:nvSpPr>
        <p:spPr/>
        <p:txBody>
          <a:bodyPr>
            <a:normAutofit fontScale="90000"/>
          </a:bodyPr>
          <a:lstStyle/>
          <a:p>
            <a:r>
              <a:rPr lang="en-US"/>
              <a:t>Top 5 Correctional Supervisor Skills</a:t>
            </a:r>
          </a:p>
        </p:txBody>
      </p:sp>
      <p:sp>
        <p:nvSpPr>
          <p:cNvPr id="3" name="Content Placeholder 2">
            <a:extLst>
              <a:ext uri="{FF2B5EF4-FFF2-40B4-BE49-F238E27FC236}">
                <a16:creationId xmlns:a16="http://schemas.microsoft.com/office/drawing/2014/main" id="{275A8A31-458C-7E06-1C78-3AC576F6F7BD}"/>
              </a:ext>
            </a:extLst>
          </p:cNvPr>
          <p:cNvSpPr>
            <a:spLocks noGrp="1"/>
          </p:cNvSpPr>
          <p:nvPr>
            <p:ph idx="1"/>
          </p:nvPr>
        </p:nvSpPr>
        <p:spPr/>
        <p:txBody>
          <a:bodyPr/>
          <a:lstStyle/>
          <a:p>
            <a:pPr marL="514350" indent="-514350">
              <a:buFont typeface="+mj-lt"/>
              <a:buAutoNum type="arabicPeriod"/>
            </a:pPr>
            <a:r>
              <a:rPr lang="en-US" dirty="0"/>
              <a:t>Active Listening </a:t>
            </a:r>
          </a:p>
          <a:p>
            <a:pPr marL="514350" indent="-514350">
              <a:buFont typeface="+mj-lt"/>
              <a:buAutoNum type="arabicPeriod"/>
            </a:pPr>
            <a:r>
              <a:rPr lang="en-US" dirty="0"/>
              <a:t>Critical Thinking</a:t>
            </a:r>
          </a:p>
          <a:p>
            <a:pPr marL="514350" indent="-514350">
              <a:buFont typeface="+mj-lt"/>
              <a:buAutoNum type="arabicPeriod"/>
            </a:pPr>
            <a:r>
              <a:rPr lang="en-US" dirty="0"/>
              <a:t>Monitoring</a:t>
            </a:r>
          </a:p>
          <a:p>
            <a:pPr marL="514350" indent="-514350">
              <a:buFont typeface="+mj-lt"/>
              <a:buAutoNum type="arabicPeriod"/>
            </a:pPr>
            <a:r>
              <a:rPr lang="en-US" dirty="0"/>
              <a:t>Social Perceptiveness</a:t>
            </a:r>
          </a:p>
          <a:p>
            <a:pPr marL="514350" indent="-514350">
              <a:buFont typeface="+mj-lt"/>
              <a:buAutoNum type="arabicPeriod"/>
            </a:pPr>
            <a:r>
              <a:rPr lang="en-US" dirty="0"/>
              <a:t>Coordination </a:t>
            </a:r>
          </a:p>
        </p:txBody>
      </p:sp>
      <p:pic>
        <p:nvPicPr>
          <p:cNvPr id="7" name="Graphic 6" descr="Exclamation mark with solid fill">
            <a:extLst>
              <a:ext uri="{FF2B5EF4-FFF2-40B4-BE49-F238E27FC236}">
                <a16:creationId xmlns:a16="http://schemas.microsoft.com/office/drawing/2014/main" id="{76A75215-1459-BE59-E49F-357503E241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8670" y="2578364"/>
            <a:ext cx="643330" cy="643330"/>
          </a:xfrm>
          <a:prstGeom prst="rect">
            <a:avLst/>
          </a:prstGeom>
        </p:spPr>
      </p:pic>
      <p:sp>
        <p:nvSpPr>
          <p:cNvPr id="5" name="Footer Placeholder 4">
            <a:extLst>
              <a:ext uri="{FF2B5EF4-FFF2-40B4-BE49-F238E27FC236}">
                <a16:creationId xmlns:a16="http://schemas.microsoft.com/office/drawing/2014/main" id="{A047AFE6-D3E6-FEE5-5BAE-4AF24FED22F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36980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background with a question mark&#10;&#10;Description automatically generated">
            <a:extLst>
              <a:ext uri="{FF2B5EF4-FFF2-40B4-BE49-F238E27FC236}">
                <a16:creationId xmlns:a16="http://schemas.microsoft.com/office/drawing/2014/main" id="{4B36EF3B-AB56-9177-D03C-BFC6D2F17C21}"/>
              </a:ext>
            </a:extLst>
          </p:cNvPr>
          <p:cNvPicPr>
            <a:picLocks noChangeAspect="1"/>
          </p:cNvPicPr>
          <p:nvPr/>
        </p:nvPicPr>
        <p:blipFill>
          <a:blip r:embed="rId3">
            <a:duotone>
              <a:schemeClr val="bg2">
                <a:shade val="45000"/>
                <a:satMod val="135000"/>
              </a:schemeClr>
              <a:prstClr val="white"/>
            </a:duotone>
            <a:alphaModFix amt="2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715617"/>
            <a:ext cx="9197009" cy="6142383"/>
          </a:xfrm>
          <a:prstGeom prst="rect">
            <a:avLst/>
          </a:prstGeom>
        </p:spPr>
      </p:pic>
      <p:sp>
        <p:nvSpPr>
          <p:cNvPr id="2" name="Title 1">
            <a:extLst>
              <a:ext uri="{FF2B5EF4-FFF2-40B4-BE49-F238E27FC236}">
                <a16:creationId xmlns:a16="http://schemas.microsoft.com/office/drawing/2014/main" id="{E7923109-D501-A584-3A0C-FE9241C4CFB4}"/>
              </a:ext>
            </a:extLst>
          </p:cNvPr>
          <p:cNvSpPr>
            <a:spLocks noGrp="1"/>
          </p:cNvSpPr>
          <p:nvPr>
            <p:ph type="title"/>
          </p:nvPr>
        </p:nvSpPr>
        <p:spPr>
          <a:xfrm>
            <a:off x="1066799" y="2465873"/>
            <a:ext cx="6764383" cy="2184504"/>
          </a:xfrm>
        </p:spPr>
        <p:txBody>
          <a:bodyPr anchor="ctr">
            <a:normAutofit/>
          </a:bodyPr>
          <a:lstStyle/>
          <a:p>
            <a:pPr algn="ctr">
              <a:lnSpc>
                <a:spcPct val="90000"/>
              </a:lnSpc>
            </a:pPr>
            <a:r>
              <a:rPr lang="en-US"/>
              <a:t>What are some concerns you have as a new supervisor?</a:t>
            </a:r>
          </a:p>
        </p:txBody>
      </p:sp>
      <p:sp>
        <p:nvSpPr>
          <p:cNvPr id="3" name="Footer Placeholder 2">
            <a:extLst>
              <a:ext uri="{FF2B5EF4-FFF2-40B4-BE49-F238E27FC236}">
                <a16:creationId xmlns:a16="http://schemas.microsoft.com/office/drawing/2014/main" id="{7F35CDA4-7E87-7687-D85F-657D5B61E0B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41013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D38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F806A-0DA4-2465-B0C2-059C7D23776F}"/>
              </a:ext>
            </a:extLst>
          </p:cNvPr>
          <p:cNvSpPr>
            <a:spLocks noGrp="1"/>
          </p:cNvSpPr>
          <p:nvPr>
            <p:ph type="title"/>
          </p:nvPr>
        </p:nvSpPr>
        <p:spPr/>
        <p:txBody>
          <a:bodyPr/>
          <a:lstStyle/>
          <a:p>
            <a:r>
              <a:rPr lang="en-US" sz="4050" b="1">
                <a:solidFill>
                  <a:schemeClr val="bg1"/>
                </a:solidFill>
                <a:latin typeface="Roboto" panose="02000000000000000000" pitchFamily="2" charset="0"/>
                <a:ea typeface="Roboto" panose="02000000000000000000" pitchFamily="2" charset="0"/>
              </a:rPr>
              <a:t>Introductions</a:t>
            </a:r>
            <a:endParaRPr lang="en-US" b="1">
              <a:solidFill>
                <a:schemeClr val="bg1"/>
              </a:solidFill>
              <a:latin typeface="Roboto" panose="02000000000000000000" pitchFamily="2" charset="0"/>
              <a:ea typeface="Roboto" panose="02000000000000000000" pitchFamily="2" charset="0"/>
            </a:endParaRPr>
          </a:p>
        </p:txBody>
      </p:sp>
      <p:sp>
        <p:nvSpPr>
          <p:cNvPr id="5" name="Content Placeholder 4">
            <a:extLst>
              <a:ext uri="{FF2B5EF4-FFF2-40B4-BE49-F238E27FC236}">
                <a16:creationId xmlns:a16="http://schemas.microsoft.com/office/drawing/2014/main" id="{E50FD2BC-6AB4-BAE0-EE59-E026C18F0635}"/>
              </a:ext>
            </a:extLst>
          </p:cNvPr>
          <p:cNvSpPr>
            <a:spLocks noGrp="1"/>
          </p:cNvSpPr>
          <p:nvPr>
            <p:ph idx="1"/>
          </p:nvPr>
        </p:nvSpPr>
        <p:spPr/>
        <p:txBody>
          <a:bodyPr/>
          <a:lstStyle/>
          <a:p>
            <a:r>
              <a:rPr lang="en-US" dirty="0">
                <a:solidFill>
                  <a:schemeClr val="bg1"/>
                </a:solidFill>
                <a:latin typeface="Roboto" panose="02000000000000000000" pitchFamily="2" charset="0"/>
                <a:ea typeface="Roboto" panose="02000000000000000000" pitchFamily="2" charset="0"/>
              </a:rPr>
              <a:t>Facilitators</a:t>
            </a:r>
          </a:p>
          <a:p>
            <a:r>
              <a:rPr lang="en-US" dirty="0">
                <a:solidFill>
                  <a:schemeClr val="bg1"/>
                </a:solidFill>
                <a:latin typeface="Roboto" panose="02000000000000000000" pitchFamily="2" charset="0"/>
                <a:ea typeface="Roboto" panose="02000000000000000000" pitchFamily="2" charset="0"/>
              </a:rPr>
              <a:t>Participants</a:t>
            </a:r>
          </a:p>
          <a:p>
            <a:pPr lvl="1"/>
            <a:r>
              <a:rPr lang="en-US" dirty="0">
                <a:solidFill>
                  <a:schemeClr val="bg1"/>
                </a:solidFill>
                <a:latin typeface="Roboto" panose="02000000000000000000" pitchFamily="2" charset="0"/>
                <a:ea typeface="Roboto" panose="02000000000000000000" pitchFamily="2" charset="0"/>
              </a:rPr>
              <a:t>Name</a:t>
            </a:r>
          </a:p>
          <a:p>
            <a:pPr lvl="1"/>
            <a:r>
              <a:rPr lang="en-US" dirty="0">
                <a:solidFill>
                  <a:schemeClr val="bg1"/>
                </a:solidFill>
                <a:latin typeface="Roboto" panose="02000000000000000000" pitchFamily="2" charset="0"/>
                <a:ea typeface="Roboto" panose="02000000000000000000" pitchFamily="2" charset="0"/>
              </a:rPr>
              <a:t>What are you most looking forward to as a new supervisor?</a:t>
            </a:r>
          </a:p>
          <a:p>
            <a:pPr lvl="1"/>
            <a:r>
              <a:rPr lang="en-US" dirty="0">
                <a:solidFill>
                  <a:schemeClr val="bg1"/>
                </a:solidFill>
                <a:latin typeface="Roboto" panose="02000000000000000000" pitchFamily="2" charset="0"/>
                <a:ea typeface="Roboto" panose="02000000000000000000" pitchFamily="2" charset="0"/>
              </a:rPr>
              <a:t>What do you hope to bring into this position?</a:t>
            </a:r>
          </a:p>
        </p:txBody>
      </p:sp>
      <p:sp>
        <p:nvSpPr>
          <p:cNvPr id="4" name="Footer Placeholder 3">
            <a:extLst>
              <a:ext uri="{FF2B5EF4-FFF2-40B4-BE49-F238E27FC236}">
                <a16:creationId xmlns:a16="http://schemas.microsoft.com/office/drawing/2014/main" id="{CFD7F9E6-83C8-CCC5-9758-1514161B372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27585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8F78C-E96C-46DC-B955-97AC0A368EEE}"/>
              </a:ext>
            </a:extLst>
          </p:cNvPr>
          <p:cNvSpPr>
            <a:spLocks noGrp="1"/>
          </p:cNvSpPr>
          <p:nvPr>
            <p:ph type="title"/>
          </p:nvPr>
        </p:nvSpPr>
        <p:spPr>
          <a:xfrm>
            <a:off x="640080" y="1431678"/>
            <a:ext cx="8229600" cy="845821"/>
          </a:xfrm>
        </p:spPr>
        <p:txBody>
          <a:bodyPr>
            <a:normAutofit/>
          </a:bodyPr>
          <a:lstStyle/>
          <a:p>
            <a:r>
              <a:rPr lang="en-US" sz="4013">
                <a:latin typeface="Roboto" panose="02000000000000000000" pitchFamily="2" charset="0"/>
                <a:ea typeface="Roboto" panose="02000000000000000000" pitchFamily="2" charset="0"/>
              </a:rPr>
              <a:t>Agenda</a:t>
            </a:r>
          </a:p>
        </p:txBody>
      </p:sp>
      <p:pic>
        <p:nvPicPr>
          <p:cNvPr id="3" name="Picture 2" descr="A black and white checklist&#10;&#10;Description automatically generated">
            <a:extLst>
              <a:ext uri="{FF2B5EF4-FFF2-40B4-BE49-F238E27FC236}">
                <a16:creationId xmlns:a16="http://schemas.microsoft.com/office/drawing/2014/main" id="{DD68DF47-02CE-8CA8-763B-7E6C570FCAE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733841" y="744405"/>
            <a:ext cx="1410159" cy="1837707"/>
          </a:xfrm>
          <a:prstGeom prst="rect">
            <a:avLst/>
          </a:prstGeom>
        </p:spPr>
      </p:pic>
      <p:graphicFrame>
        <p:nvGraphicFramePr>
          <p:cNvPr id="7" name="Content Placeholder 3">
            <a:extLst>
              <a:ext uri="{FF2B5EF4-FFF2-40B4-BE49-F238E27FC236}">
                <a16:creationId xmlns:a16="http://schemas.microsoft.com/office/drawing/2014/main" id="{AE5F6497-9D48-E8EF-8AB7-10979488D91D}"/>
              </a:ext>
            </a:extLst>
          </p:cNvPr>
          <p:cNvGraphicFramePr>
            <a:graphicFrameLocks/>
          </p:cNvGraphicFramePr>
          <p:nvPr>
            <p:extLst>
              <p:ext uri="{D42A27DB-BD31-4B8C-83A1-F6EECF244321}">
                <p14:modId xmlns:p14="http://schemas.microsoft.com/office/powerpoint/2010/main" val="2960434443"/>
              </p:ext>
            </p:extLst>
          </p:nvPr>
        </p:nvGraphicFramePr>
        <p:xfrm>
          <a:off x="717198" y="2196033"/>
          <a:ext cx="7232029" cy="39175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Footer Placeholder 3">
            <a:extLst>
              <a:ext uri="{FF2B5EF4-FFF2-40B4-BE49-F238E27FC236}">
                <a16:creationId xmlns:a16="http://schemas.microsoft.com/office/drawing/2014/main" id="{8962BA30-0FC7-D3A5-F88C-9F7EDAD0B07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23548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D5C45-C663-45B2-B741-2A3AC2D757D4}"/>
              </a:ext>
            </a:extLst>
          </p:cNvPr>
          <p:cNvSpPr>
            <a:spLocks noGrp="1"/>
          </p:cNvSpPr>
          <p:nvPr>
            <p:ph type="title"/>
          </p:nvPr>
        </p:nvSpPr>
        <p:spPr>
          <a:xfrm>
            <a:off x="307690" y="722153"/>
            <a:ext cx="8229600" cy="1143000"/>
          </a:xfrm>
        </p:spPr>
        <p:txBody>
          <a:bodyPr>
            <a:noAutofit/>
          </a:bodyPr>
          <a:lstStyle/>
          <a:p>
            <a:r>
              <a:rPr lang="en-US" sz="3300">
                <a:latin typeface="Roboto" panose="02000000000000000000" pitchFamily="2" charset="0"/>
                <a:ea typeface="Roboto" panose="02000000000000000000" pitchFamily="2" charset="0"/>
              </a:rPr>
              <a:t>Training Objectives</a:t>
            </a:r>
          </a:p>
        </p:txBody>
      </p:sp>
      <p:sp>
        <p:nvSpPr>
          <p:cNvPr id="11" name="Content Placeholder 2">
            <a:extLst>
              <a:ext uri="{FF2B5EF4-FFF2-40B4-BE49-F238E27FC236}">
                <a16:creationId xmlns:a16="http://schemas.microsoft.com/office/drawing/2014/main" id="{3EF75C55-1682-B06B-E02D-DF48226693BA}"/>
              </a:ext>
            </a:extLst>
          </p:cNvPr>
          <p:cNvSpPr>
            <a:spLocks noGrp="1"/>
          </p:cNvSpPr>
          <p:nvPr>
            <p:ph idx="1"/>
          </p:nvPr>
        </p:nvSpPr>
        <p:spPr>
          <a:xfrm>
            <a:off x="307690" y="1803381"/>
            <a:ext cx="8493167" cy="3547800"/>
          </a:xfrm>
        </p:spPr>
        <p:txBody>
          <a:bodyPr>
            <a:noAutofit/>
          </a:bodyPr>
          <a:lstStyle/>
          <a:p>
            <a:pPr marL="514350" indent="-514350">
              <a:spcBef>
                <a:spcPts val="1200"/>
              </a:spcBef>
              <a:buFont typeface="+mj-lt"/>
              <a:buAutoNum type="arabicPeriod"/>
            </a:pPr>
            <a:r>
              <a:rPr lang="en-US" sz="2200" dirty="0">
                <a:solidFill>
                  <a:schemeClr val="tx1"/>
                </a:solidFill>
                <a:latin typeface="Roboto" panose="02000000000000000000" pitchFamily="2" charset="0"/>
                <a:ea typeface="Roboto" panose="02000000000000000000" pitchFamily="2" charset="0"/>
                <a:cs typeface="Roboto" panose="02000000000000000000" pitchFamily="2" charset="0"/>
              </a:rPr>
              <a:t>Review the big picture of leadership, organizational systems, and the importance of effective supervisors. </a:t>
            </a:r>
          </a:p>
          <a:p>
            <a:pPr marL="514350" indent="-514350">
              <a:spcBef>
                <a:spcPts val="1200"/>
              </a:spcBef>
              <a:buFont typeface="+mj-lt"/>
              <a:buAutoNum type="arabicPeriod"/>
            </a:pPr>
            <a:r>
              <a:rPr lang="en-US" sz="2200" dirty="0">
                <a:solidFill>
                  <a:schemeClr val="tx1"/>
                </a:solidFill>
                <a:latin typeface="Roboto" panose="02000000000000000000" pitchFamily="2" charset="0"/>
                <a:ea typeface="Roboto" panose="02000000000000000000" pitchFamily="2" charset="0"/>
                <a:cs typeface="Roboto" panose="02000000000000000000" pitchFamily="2" charset="0"/>
              </a:rPr>
              <a:t>Develop </a:t>
            </a:r>
            <a:r>
              <a:rPr lang="en-US" sz="2200" b="0" i="0" dirty="0">
                <a:solidFill>
                  <a:schemeClr val="tx1"/>
                </a:solidFill>
                <a:effectLst/>
                <a:latin typeface="Roboto" panose="02000000000000000000" pitchFamily="2" charset="0"/>
                <a:ea typeface="Roboto" panose="02000000000000000000" pitchFamily="2" charset="0"/>
                <a:cs typeface="Roboto" panose="02000000000000000000" pitchFamily="2" charset="0"/>
              </a:rPr>
              <a:t>proficiency for performing the basic functions of a supervisor and transitioning into the role by defining personal acumen through policy alignment, professional boundaries, communication skills, and decision making. </a:t>
            </a:r>
          </a:p>
          <a:p>
            <a:pPr marL="514350" indent="-514350">
              <a:spcBef>
                <a:spcPts val="1200"/>
              </a:spcBef>
              <a:buFont typeface="+mj-lt"/>
              <a:buAutoNum type="arabicPeriod"/>
            </a:pPr>
            <a:r>
              <a:rPr lang="en-US" sz="2200" b="0" i="0" dirty="0">
                <a:solidFill>
                  <a:schemeClr val="tx1"/>
                </a:solidFill>
                <a:effectLst/>
                <a:latin typeface="Roboto" panose="02000000000000000000" pitchFamily="2" charset="0"/>
                <a:ea typeface="Roboto" panose="02000000000000000000" pitchFamily="2" charset="0"/>
                <a:cs typeface="Roboto" panose="02000000000000000000" pitchFamily="2" charset="0"/>
              </a:rPr>
              <a:t>Demonstrate effective </a:t>
            </a:r>
            <a:r>
              <a:rPr lang="en-US" sz="2200" dirty="0">
                <a:solidFill>
                  <a:schemeClr val="tx1"/>
                </a:solidFill>
                <a:latin typeface="Roboto" panose="02000000000000000000" pitchFamily="2" charset="0"/>
                <a:ea typeface="Roboto" panose="02000000000000000000" pitchFamily="2" charset="0"/>
                <a:cs typeface="Roboto" panose="02000000000000000000" pitchFamily="2" charset="0"/>
              </a:rPr>
              <a:t>communication </a:t>
            </a:r>
            <a:r>
              <a:rPr lang="en-US" sz="2200" b="0" i="0" dirty="0">
                <a:solidFill>
                  <a:schemeClr val="tx1"/>
                </a:solidFill>
                <a:effectLst/>
                <a:latin typeface="Roboto" panose="02000000000000000000" pitchFamily="2" charset="0"/>
                <a:ea typeface="Roboto" panose="02000000000000000000" pitchFamily="2" charset="0"/>
                <a:cs typeface="Roboto" panose="02000000000000000000" pitchFamily="2" charset="0"/>
              </a:rPr>
              <a:t>skills as a supervisor through listening, empathy, adaptability, and discretion to oversee change and manage conflict. </a:t>
            </a:r>
          </a:p>
          <a:p>
            <a:pPr marL="514350" indent="-514350">
              <a:spcBef>
                <a:spcPts val="1200"/>
              </a:spcBef>
              <a:buFont typeface="+mj-lt"/>
              <a:buAutoNum type="arabicPeriod"/>
            </a:pPr>
            <a:r>
              <a:rPr lang="en-US" sz="2200" b="0" i="0" dirty="0">
                <a:solidFill>
                  <a:schemeClr val="tx1"/>
                </a:solidFill>
                <a:effectLst/>
                <a:latin typeface="Roboto" panose="02000000000000000000" pitchFamily="2" charset="0"/>
                <a:ea typeface="Roboto" panose="02000000000000000000" pitchFamily="2" charset="0"/>
                <a:cs typeface="Roboto" panose="02000000000000000000" pitchFamily="2" charset="0"/>
              </a:rPr>
              <a:t>Apply skills to motivate, coach, and support staff effectively in today’s climate and encourage development for the next clas</a:t>
            </a:r>
            <a:r>
              <a:rPr lang="en-US" sz="2200" dirty="0">
                <a:solidFill>
                  <a:schemeClr val="tx1"/>
                </a:solidFill>
                <a:latin typeface="Roboto" panose="02000000000000000000" pitchFamily="2" charset="0"/>
                <a:ea typeface="Roboto" panose="02000000000000000000" pitchFamily="2" charset="0"/>
                <a:cs typeface="Roboto" panose="02000000000000000000" pitchFamily="2" charset="0"/>
              </a:rPr>
              <a:t>s of supervisors. </a:t>
            </a:r>
          </a:p>
        </p:txBody>
      </p:sp>
      <p:sp>
        <p:nvSpPr>
          <p:cNvPr id="4" name="Footer Placeholder 3">
            <a:extLst>
              <a:ext uri="{FF2B5EF4-FFF2-40B4-BE49-F238E27FC236}">
                <a16:creationId xmlns:a16="http://schemas.microsoft.com/office/drawing/2014/main" id="{2559ACA6-A9F8-4293-0EF8-C26064CEC12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4719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0940"/>
            <a:ext cx="9144000" cy="5143500"/>
          </a:xfrm>
          <a:prstGeom prst="rect">
            <a:avLst/>
          </a:prstGeom>
        </p:spPr>
      </p:pic>
      <p:sp>
        <p:nvSpPr>
          <p:cNvPr id="4" name="Title 3"/>
          <p:cNvSpPr>
            <a:spLocks noGrp="1"/>
          </p:cNvSpPr>
          <p:nvPr>
            <p:ph type="title"/>
          </p:nvPr>
        </p:nvSpPr>
        <p:spPr>
          <a:xfrm>
            <a:off x="459667" y="3472690"/>
            <a:ext cx="4112333" cy="1719505"/>
          </a:xfrm>
        </p:spPr>
        <p:txBody>
          <a:bodyPr>
            <a:normAutofit fontScale="90000"/>
          </a:bodyPr>
          <a:lstStyle/>
          <a:p>
            <a:r>
              <a:rPr lang="en-US" sz="3000" dirty="0"/>
              <a:t>The big picture: </a:t>
            </a:r>
            <a:br>
              <a:rPr lang="en-US" sz="3000" dirty="0"/>
            </a:br>
            <a:r>
              <a:rPr lang="en-US" sz="3200" dirty="0"/>
              <a:t>Leadership and Organizational Systems </a:t>
            </a:r>
            <a:br>
              <a:rPr lang="en-US" sz="3200" dirty="0"/>
            </a:br>
            <a:endParaRPr lang="en-US" sz="3000" dirty="0"/>
          </a:p>
        </p:txBody>
      </p:sp>
      <p:sp>
        <p:nvSpPr>
          <p:cNvPr id="9" name="Text Placeholder 4">
            <a:extLst>
              <a:ext uri="{FF2B5EF4-FFF2-40B4-BE49-F238E27FC236}">
                <a16:creationId xmlns:a16="http://schemas.microsoft.com/office/drawing/2014/main" id="{8C6F20B4-6CC2-FED1-B43D-F27DFC680668}"/>
              </a:ext>
            </a:extLst>
          </p:cNvPr>
          <p:cNvSpPr txBox="1">
            <a:spLocks/>
          </p:cNvSpPr>
          <p:nvPr/>
        </p:nvSpPr>
        <p:spPr>
          <a:xfrm>
            <a:off x="459667" y="2935093"/>
            <a:ext cx="7772400" cy="42719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000" kern="1200">
                <a:solidFill>
                  <a:schemeClr val="tx1">
                    <a:tint val="75000"/>
                  </a:schemeClr>
                </a:solidFill>
                <a:latin typeface="Roboto"/>
                <a:ea typeface="+mn-ea"/>
                <a:cs typeface="Roboto"/>
              </a:defRPr>
            </a:lvl1pPr>
            <a:lvl2pPr marL="457200" indent="0" algn="l" defTabSz="457200" rtl="0" eaLnBrk="1" latinLnBrk="0" hangingPunct="1">
              <a:spcBef>
                <a:spcPct val="20000"/>
              </a:spcBef>
              <a:buFont typeface="Arial"/>
              <a:buNone/>
              <a:defRPr sz="1800" kern="1200">
                <a:solidFill>
                  <a:schemeClr val="tx1">
                    <a:tint val="75000"/>
                  </a:schemeClr>
                </a:solidFill>
                <a:latin typeface="Roboto"/>
                <a:ea typeface="+mn-ea"/>
                <a:cs typeface="Roboto"/>
              </a:defRPr>
            </a:lvl2pPr>
            <a:lvl3pPr marL="914400" indent="0" algn="l" defTabSz="457200" rtl="0" eaLnBrk="1" latinLnBrk="0" hangingPunct="1">
              <a:spcBef>
                <a:spcPct val="20000"/>
              </a:spcBef>
              <a:buFont typeface="Arial"/>
              <a:buNone/>
              <a:defRPr sz="1600" kern="1200">
                <a:solidFill>
                  <a:schemeClr val="tx1">
                    <a:tint val="75000"/>
                  </a:schemeClr>
                </a:solidFill>
                <a:latin typeface="Roboto"/>
                <a:ea typeface="+mn-ea"/>
                <a:cs typeface="Roboto"/>
              </a:defRPr>
            </a:lvl3pPr>
            <a:lvl4pPr marL="1371600" indent="0" algn="l" defTabSz="457200" rtl="0" eaLnBrk="1" latinLnBrk="0" hangingPunct="1">
              <a:spcBef>
                <a:spcPct val="20000"/>
              </a:spcBef>
              <a:buFont typeface="Arial"/>
              <a:buNone/>
              <a:defRPr sz="1400" kern="1200">
                <a:solidFill>
                  <a:schemeClr val="tx1">
                    <a:tint val="75000"/>
                  </a:schemeClr>
                </a:solidFill>
                <a:latin typeface="Roboto"/>
                <a:ea typeface="+mn-ea"/>
                <a:cs typeface="Roboto"/>
              </a:defRPr>
            </a:lvl4pPr>
            <a:lvl5pPr marL="1828800" indent="0" algn="l" defTabSz="457200" rtl="0" eaLnBrk="1" latinLnBrk="0" hangingPunct="1">
              <a:spcBef>
                <a:spcPct val="20000"/>
              </a:spcBef>
              <a:buFont typeface="Arial"/>
              <a:buNone/>
              <a:defRPr sz="1400" kern="1200">
                <a:solidFill>
                  <a:schemeClr val="tx1">
                    <a:tint val="75000"/>
                  </a:schemeClr>
                </a:solidFill>
                <a:latin typeface="Roboto"/>
                <a:ea typeface="+mn-ea"/>
                <a:cs typeface="Roboto"/>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dirty="0">
                <a:solidFill>
                  <a:srgbClr val="1D618A"/>
                </a:solidFill>
              </a:rPr>
              <a:t>MODULE 1</a:t>
            </a:r>
            <a:endParaRPr lang="en-US" dirty="0">
              <a:solidFill>
                <a:srgbClr val="1D618A"/>
              </a:solidFill>
              <a:highlight>
                <a:srgbClr val="FFFF00"/>
              </a:highlight>
            </a:endParaRPr>
          </a:p>
        </p:txBody>
      </p:sp>
      <p:pic>
        <p:nvPicPr>
          <p:cNvPr id="5" name="Picture 4" descr="A person in a suit standing in a row of people&#10;&#10;Description automatically generated">
            <a:extLst>
              <a:ext uri="{FF2B5EF4-FFF2-40B4-BE49-F238E27FC236}">
                <a16:creationId xmlns:a16="http://schemas.microsoft.com/office/drawing/2014/main" id="{16EA216D-2F32-D728-6D55-40CE50C0927B}"/>
              </a:ext>
            </a:extLst>
          </p:cNvPr>
          <p:cNvPicPr>
            <a:picLocks noChangeAspect="1"/>
          </p:cNvPicPr>
          <p:nvPr/>
        </p:nvPicPr>
        <p:blipFill>
          <a:blip r:embed="rId4">
            <a:alphaModFix amt="50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81881" y="907960"/>
            <a:ext cx="4784033" cy="2027133"/>
          </a:xfrm>
          <a:prstGeom prst="rect">
            <a:avLst/>
          </a:prstGeom>
          <a:ln>
            <a:noFill/>
          </a:ln>
          <a:effectLst>
            <a:softEdge rad="112500"/>
          </a:effectLst>
        </p:spPr>
      </p:pic>
      <p:pic>
        <p:nvPicPr>
          <p:cNvPr id="6" name="Picture 5" descr="A pink and white sign&#10;&#10;Description automatically generated">
            <a:extLst>
              <a:ext uri="{FF2B5EF4-FFF2-40B4-BE49-F238E27FC236}">
                <a16:creationId xmlns:a16="http://schemas.microsoft.com/office/drawing/2014/main" id="{BE5155F0-28F1-2CC0-4EA6-3915DD7ECCD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958672" y="1288930"/>
            <a:ext cx="1214483" cy="1214483"/>
          </a:xfrm>
          <a:prstGeom prst="rect">
            <a:avLst/>
          </a:prstGeom>
        </p:spPr>
      </p:pic>
      <p:sp>
        <p:nvSpPr>
          <p:cNvPr id="3" name="Footer Placeholder 2">
            <a:extLst>
              <a:ext uri="{FF2B5EF4-FFF2-40B4-BE49-F238E27FC236}">
                <a16:creationId xmlns:a16="http://schemas.microsoft.com/office/drawing/2014/main" id="{35F9B5D5-2DD2-5777-4F15-9875BC72B3E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37063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0553D3-5EAB-E07D-2171-6A8A56DD386F}"/>
              </a:ext>
            </a:extLst>
          </p:cNvPr>
          <p:cNvSpPr>
            <a:spLocks noGrp="1"/>
          </p:cNvSpPr>
          <p:nvPr>
            <p:ph type="title" idx="4294967295"/>
          </p:nvPr>
        </p:nvSpPr>
        <p:spPr>
          <a:xfrm>
            <a:off x="531136" y="1213290"/>
            <a:ext cx="7924800" cy="4876800"/>
          </a:xfrm>
        </p:spPr>
        <p:txBody>
          <a:bodyPr>
            <a:normAutofit/>
          </a:bodyPr>
          <a:lstStyle/>
          <a:p>
            <a:pPr algn="ctr"/>
            <a:r>
              <a:rPr lang="en-US" dirty="0"/>
              <a:t>Dream Team Activity:</a:t>
            </a:r>
            <a:br>
              <a:rPr lang="en-US" dirty="0"/>
            </a:br>
            <a:r>
              <a:rPr lang="en-US" sz="3200" b="0" dirty="0"/>
              <a:t>Think about a team you’ve been on that was healthy and functioned well. </a:t>
            </a:r>
            <a:br>
              <a:rPr lang="en-US" sz="3200" b="0" dirty="0"/>
            </a:br>
            <a:br>
              <a:rPr lang="en-US" sz="3200" b="0" dirty="0"/>
            </a:br>
            <a:r>
              <a:rPr lang="en-US" sz="3200" b="0" dirty="0"/>
              <a:t>What words would you use to describe that team? </a:t>
            </a:r>
            <a:endParaRPr lang="en-US" b="0" dirty="0"/>
          </a:p>
        </p:txBody>
      </p:sp>
      <p:sp>
        <p:nvSpPr>
          <p:cNvPr id="2" name="Footer Placeholder 1">
            <a:extLst>
              <a:ext uri="{FF2B5EF4-FFF2-40B4-BE49-F238E27FC236}">
                <a16:creationId xmlns:a16="http://schemas.microsoft.com/office/drawing/2014/main" id="{51DD62B3-7B67-1528-634E-5A23F55BD58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34344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D6E2B6-9F29-0F33-9419-95AF0A34AB9B}"/>
              </a:ext>
            </a:extLst>
          </p:cNvPr>
          <p:cNvSpPr>
            <a:spLocks noGrp="1"/>
          </p:cNvSpPr>
          <p:nvPr>
            <p:ph type="title"/>
          </p:nvPr>
        </p:nvSpPr>
        <p:spPr/>
        <p:txBody>
          <a:bodyPr>
            <a:normAutofit/>
          </a:bodyPr>
          <a:lstStyle/>
          <a:p>
            <a:r>
              <a:rPr lang="en-US"/>
              <a:t>Healthy Team Characteristics</a:t>
            </a:r>
          </a:p>
        </p:txBody>
      </p:sp>
      <p:sp>
        <p:nvSpPr>
          <p:cNvPr id="6" name="Content Placeholder 5">
            <a:extLst>
              <a:ext uri="{FF2B5EF4-FFF2-40B4-BE49-F238E27FC236}">
                <a16:creationId xmlns:a16="http://schemas.microsoft.com/office/drawing/2014/main" id="{9B51D40F-1ED8-8613-5A27-A8E6555043CC}"/>
              </a:ext>
            </a:extLst>
          </p:cNvPr>
          <p:cNvSpPr>
            <a:spLocks noGrp="1"/>
          </p:cNvSpPr>
          <p:nvPr>
            <p:ph idx="1"/>
          </p:nvPr>
        </p:nvSpPr>
        <p:spPr>
          <a:xfrm>
            <a:off x="1054099" y="2341841"/>
            <a:ext cx="7632701" cy="3880773"/>
          </a:xfrm>
        </p:spPr>
        <p:txBody>
          <a:bodyPr>
            <a:normAutofit lnSpcReduction="10000"/>
          </a:bodyPr>
          <a:lstStyle/>
          <a:p>
            <a:r>
              <a:rPr lang="en-US" dirty="0"/>
              <a:t>Trust</a:t>
            </a:r>
          </a:p>
          <a:p>
            <a:r>
              <a:rPr lang="en-US" dirty="0"/>
              <a:t>Clear communication</a:t>
            </a:r>
          </a:p>
          <a:p>
            <a:r>
              <a:rPr lang="en-US" dirty="0"/>
              <a:t>Defined roles and responsibilities </a:t>
            </a:r>
          </a:p>
          <a:p>
            <a:r>
              <a:rPr lang="en-US" dirty="0"/>
              <a:t>Engaged leadership</a:t>
            </a:r>
          </a:p>
          <a:p>
            <a:r>
              <a:rPr lang="en-US" dirty="0"/>
              <a:t>Diversity</a:t>
            </a:r>
          </a:p>
          <a:p>
            <a:r>
              <a:rPr lang="en-US" dirty="0"/>
              <a:t>Conflict</a:t>
            </a:r>
          </a:p>
          <a:p>
            <a:r>
              <a:rPr lang="en-US" dirty="0"/>
              <a:t>Collective goals </a:t>
            </a:r>
          </a:p>
          <a:p>
            <a:pPr marL="0" indent="0">
              <a:buNone/>
            </a:pPr>
            <a:endParaRPr lang="en-US" dirty="0"/>
          </a:p>
        </p:txBody>
      </p:sp>
      <p:sp>
        <p:nvSpPr>
          <p:cNvPr id="3" name="Footer Placeholder 2">
            <a:extLst>
              <a:ext uri="{FF2B5EF4-FFF2-40B4-BE49-F238E27FC236}">
                <a16:creationId xmlns:a16="http://schemas.microsoft.com/office/drawing/2014/main" id="{BE276D6C-2AFA-AC76-40E3-705A0F917B8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421387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JA PPT template with OJP seal_January 2019" id="{3B779C3A-6390-4880-950E-7FB952FEBE16}" vid="{20189C0B-9D67-4F4C-8588-610B48B36C0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JA PPT template with OJP seal_January 2019" id="{3B779C3A-6390-4880-950E-7FB952FEBE16}" vid="{20189C0B-9D67-4F4C-8588-610B48B36C0F}"/>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6EB373C98BC24C883EFD8383185589" ma:contentTypeVersion="6" ma:contentTypeDescription="Create a new document." ma:contentTypeScope="" ma:versionID="e00dd99911de7e74361a5ee99297af8c">
  <xsd:schema xmlns:xsd="http://www.w3.org/2001/XMLSchema" xmlns:xs="http://www.w3.org/2001/XMLSchema" xmlns:p="http://schemas.microsoft.com/office/2006/metadata/properties" xmlns:ns2="c0395975-e709-4e83-ad80-5f78220a4fb4" xmlns:ns3="9123753c-7a63-4bb5-a988-5d286f29ae7a" targetNamespace="http://schemas.microsoft.com/office/2006/metadata/properties" ma:root="true" ma:fieldsID="3f840b2a5fc333bc44ac55f18f3ff1b3" ns2:_="" ns3:_="">
    <xsd:import namespace="c0395975-e709-4e83-ad80-5f78220a4fb4"/>
    <xsd:import namespace="9123753c-7a63-4bb5-a988-5d286f29ae7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395975-e709-4e83-ad80-5f78220a4f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23753c-7a63-4bb5-a988-5d286f29ae7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123753c-7a63-4bb5-a988-5d286f29ae7a">
      <UserInfo>
        <DisplayName>Shannon Murphy</DisplayName>
        <AccountId>9</AccountId>
        <AccountType/>
      </UserInfo>
      <UserInfo>
        <DisplayName>Ken Hyle</DisplayName>
        <AccountId>30</AccountId>
        <AccountType/>
      </UserInfo>
      <UserInfo>
        <DisplayName>Katy Cummings</DisplayName>
        <AccountId>18</AccountId>
        <AccountType/>
      </UserInfo>
      <UserInfo>
        <DisplayName>Hope Cooper</DisplayName>
        <AccountId>12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2DD2C8-D2C8-4555-B617-4DDA47D459B5}">
  <ds:schemaRefs>
    <ds:schemaRef ds:uri="9123753c-7a63-4bb5-a988-5d286f29ae7a"/>
    <ds:schemaRef ds:uri="c0395975-e709-4e83-ad80-5f78220a4f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DBF8518-00BD-4275-B61E-27E1F967ACB9}">
  <ds:schemaRefs>
    <ds:schemaRef ds:uri="http://purl.org/dc/dcmitype/"/>
    <ds:schemaRef ds:uri="9123753c-7a63-4bb5-a988-5d286f29ae7a"/>
    <ds:schemaRef ds:uri="http://purl.org/dc/elements/1.1/"/>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c0395975-e709-4e83-ad80-5f78220a4fb4"/>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BA240E00-AB56-49A4-B721-FDC6F691B7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374</TotalTime>
  <Words>6014</Words>
  <Application>Microsoft Office PowerPoint</Application>
  <PresentationFormat>On-screen Show (4:3)</PresentationFormat>
  <Paragraphs>857</Paragraphs>
  <Slides>146</Slides>
  <Notes>145</Notes>
  <HiddenSlides>0</HiddenSlides>
  <MMClips>1</MMClips>
  <ScaleCrop>false</ScaleCrop>
  <HeadingPairs>
    <vt:vector size="8" baseType="variant">
      <vt:variant>
        <vt:lpstr>Fonts Used</vt:lpstr>
      </vt:variant>
      <vt:variant>
        <vt:i4>16</vt:i4>
      </vt:variant>
      <vt:variant>
        <vt:lpstr>Theme</vt:lpstr>
      </vt:variant>
      <vt:variant>
        <vt:i4>3</vt:i4>
      </vt:variant>
      <vt:variant>
        <vt:lpstr>Embedded OLE Servers</vt:lpstr>
      </vt:variant>
      <vt:variant>
        <vt:i4>1</vt:i4>
      </vt:variant>
      <vt:variant>
        <vt:lpstr>Slide Titles</vt:lpstr>
      </vt:variant>
      <vt:variant>
        <vt:i4>146</vt:i4>
      </vt:variant>
    </vt:vector>
  </HeadingPairs>
  <TitlesOfParts>
    <vt:vector size="166" baseType="lpstr">
      <vt:lpstr>aktiv-grotesk</vt:lpstr>
      <vt:lpstr>Aptos</vt:lpstr>
      <vt:lpstr>Arial</vt:lpstr>
      <vt:lpstr>Calibri</vt:lpstr>
      <vt:lpstr>Calibri Light</vt:lpstr>
      <vt:lpstr>Cambria</vt:lpstr>
      <vt:lpstr>Century Schoolbook</vt:lpstr>
      <vt:lpstr>Courier New</vt:lpstr>
      <vt:lpstr>ff1</vt:lpstr>
      <vt:lpstr>Freestyle Script</vt:lpstr>
      <vt:lpstr>GT America</vt:lpstr>
      <vt:lpstr>Miller</vt:lpstr>
      <vt:lpstr>Roboto</vt:lpstr>
      <vt:lpstr>Tiempos Text</vt:lpstr>
      <vt:lpstr>Trebuchet MS</vt:lpstr>
      <vt:lpstr>Wingdings</vt:lpstr>
      <vt:lpstr>2_Office Theme</vt:lpstr>
      <vt:lpstr>1_Office Theme</vt:lpstr>
      <vt:lpstr>Office Theme</vt:lpstr>
      <vt:lpstr>Acrobat Document</vt:lpstr>
      <vt:lpstr>First line Supervisor training: emerging leaders in corrections </vt:lpstr>
      <vt:lpstr>PowerPoint Presentation</vt:lpstr>
      <vt:lpstr>U.S. Department of Justice Bureau of Justice Assistance</vt:lpstr>
      <vt:lpstr>Introductions</vt:lpstr>
      <vt:lpstr>Agenda</vt:lpstr>
      <vt:lpstr>Training Objectives</vt:lpstr>
      <vt:lpstr>The big picture:  Leadership and Organizational Systems  </vt:lpstr>
      <vt:lpstr>Dream Team Activity: Think about a team you’ve been on that was healthy and functioned well.   What words would you use to describe that team? </vt:lpstr>
      <vt:lpstr>Healthy Team Characteristics</vt:lpstr>
      <vt:lpstr>Mission Statements</vt:lpstr>
      <vt:lpstr>Guess Who!   </vt:lpstr>
      <vt:lpstr>Guess Who! </vt:lpstr>
      <vt:lpstr>Guess Who! </vt:lpstr>
      <vt:lpstr>Guess Who! </vt:lpstr>
      <vt:lpstr>PowerPoint Presentation</vt:lpstr>
      <vt:lpstr>Continuum of Justice Involvement</vt:lpstr>
      <vt:lpstr>What other groups or stakeholders interact with corrections?   </vt:lpstr>
      <vt:lpstr>Three Types of Organizational Change </vt:lpstr>
      <vt:lpstr>Activity</vt:lpstr>
      <vt:lpstr>Tough Realities for Supervisors</vt:lpstr>
      <vt:lpstr>        Your Spot in the System</vt:lpstr>
      <vt:lpstr>Silo Effect</vt:lpstr>
      <vt:lpstr>Module 1 Wrap-up</vt:lpstr>
      <vt:lpstr>PowerPoint Presentation</vt:lpstr>
      <vt:lpstr>The Basics, Establishing Your Management Acumen </vt:lpstr>
      <vt:lpstr>Think Back.. Effective and Ineffective Supervisors</vt:lpstr>
      <vt:lpstr>Who Played It Best?</vt:lpstr>
      <vt:lpstr>Supervisor Acumen Styles</vt:lpstr>
      <vt:lpstr>Supervisor Style Factors</vt:lpstr>
      <vt:lpstr>Top 5 Correctional Supervisor Skills</vt:lpstr>
      <vt:lpstr>What are some concerns you have as a new supervisor?</vt:lpstr>
      <vt:lpstr>Tug of War</vt:lpstr>
      <vt:lpstr>Core Competencies </vt:lpstr>
      <vt:lpstr>PowerPoint Presentation</vt:lpstr>
      <vt:lpstr>PowerPoint Presentation</vt:lpstr>
      <vt:lpstr>What does performance and trust look like? </vt:lpstr>
      <vt:lpstr>It Takes Time</vt:lpstr>
      <vt:lpstr>PowerPoint Presentation</vt:lpstr>
      <vt:lpstr>PowerPoint Presentation</vt:lpstr>
      <vt:lpstr>Red Flag Attitudes and Behaviors </vt:lpstr>
      <vt:lpstr>What concerns, if any, do you have about redefining your professional boundaries? </vt:lpstr>
      <vt:lpstr>Boundaries With Former Peers </vt:lpstr>
      <vt:lpstr>Small Group Activity</vt:lpstr>
      <vt:lpstr>Strategies to Support Boundaries</vt:lpstr>
      <vt:lpstr>Model the Expectation</vt:lpstr>
      <vt:lpstr> </vt:lpstr>
      <vt:lpstr>PowerPoint Presentation</vt:lpstr>
      <vt:lpstr>Communication Flow</vt:lpstr>
      <vt:lpstr>Differing Viewpoints Activity</vt:lpstr>
      <vt:lpstr> </vt:lpstr>
      <vt:lpstr>A Supervisor’s Truth</vt:lpstr>
      <vt:lpstr>How can you manage disappointment at an absorbable rate? </vt:lpstr>
      <vt:lpstr>Strategies for Disappointment</vt:lpstr>
      <vt:lpstr>Module 2 Wrap-up</vt:lpstr>
      <vt:lpstr>The skills: Strategies and Techniques Used by effective supervisors </vt:lpstr>
      <vt:lpstr>Techniques and Skills for Effective Supervisors</vt:lpstr>
      <vt:lpstr>Listening</vt:lpstr>
      <vt:lpstr>Active Listening</vt:lpstr>
      <vt:lpstr>Toss Game</vt:lpstr>
      <vt:lpstr>How do you know when someone is actively listening to you? </vt:lpstr>
      <vt:lpstr>Active Listening Techniques </vt:lpstr>
      <vt:lpstr>How else can you be an effective listener? </vt:lpstr>
      <vt:lpstr>Effective Listening</vt:lpstr>
      <vt:lpstr>Message Detractors/Enhancers</vt:lpstr>
      <vt:lpstr>Tone Management: De-escalation </vt:lpstr>
      <vt:lpstr>Addressing Tone</vt:lpstr>
      <vt:lpstr>“This is ridiculous. Why is this so hard to understand? I have told you all so many times that I can’t do third shift. I have kids. Yet, I keep being scheduled on thirds. Who do I have to call to make this clear? Congress? I’m so tired of nobody listening to me.”</vt:lpstr>
      <vt:lpstr>Body Language and Nonverbals</vt:lpstr>
      <vt:lpstr>Nonverbals Activity</vt:lpstr>
      <vt:lpstr>PowerPoint Presentation</vt:lpstr>
      <vt:lpstr>What Empathy Is Not</vt:lpstr>
      <vt:lpstr>“Gaslighting”</vt:lpstr>
      <vt:lpstr>It’s All About Perspective</vt:lpstr>
      <vt:lpstr>PowerPoint Presentation</vt:lpstr>
      <vt:lpstr>Listening for What Isn’t Said</vt:lpstr>
      <vt:lpstr>Empathy Scenario</vt:lpstr>
      <vt:lpstr>Empathy Scenario</vt:lpstr>
      <vt:lpstr>Let’s Apply Your Skills!  Role Play Activity Tell Me About Yourself… </vt:lpstr>
      <vt:lpstr>Round 1 Activity Instructions </vt:lpstr>
      <vt:lpstr>Round 1 Debrief</vt:lpstr>
      <vt:lpstr>PowerPoint Presentation</vt:lpstr>
      <vt:lpstr>What does adaptability look like as a supervisor?</vt:lpstr>
      <vt:lpstr> </vt:lpstr>
      <vt:lpstr>Adapt, Migrate, or Go Extinct</vt:lpstr>
      <vt:lpstr>Building Resiliency </vt:lpstr>
      <vt:lpstr>Types of Change</vt:lpstr>
      <vt:lpstr>How have you seen people react to change at work?</vt:lpstr>
      <vt:lpstr>Drivers of Change</vt:lpstr>
      <vt:lpstr>Case Study: McDonalds</vt:lpstr>
      <vt:lpstr>Case Study, cont.</vt:lpstr>
      <vt:lpstr>Case Study, cont. </vt:lpstr>
      <vt:lpstr>Drivers of Change</vt:lpstr>
      <vt:lpstr>Case Study Activity</vt:lpstr>
      <vt:lpstr>Mission Statements: </vt:lpstr>
      <vt:lpstr>How can understanding drivers of change support you as a supervisor?</vt:lpstr>
      <vt:lpstr>Managing Change</vt:lpstr>
      <vt:lpstr>Individual Activity </vt:lpstr>
      <vt:lpstr>PowerPoint Presentation</vt:lpstr>
      <vt:lpstr>What do you think about when you hear the term discretion?</vt:lpstr>
      <vt:lpstr>PowerPoint Presentation</vt:lpstr>
      <vt:lpstr>Targeted Focus for Discretion</vt:lpstr>
      <vt:lpstr>Time Management</vt:lpstr>
      <vt:lpstr>The Eisenhower Matrix</vt:lpstr>
      <vt:lpstr>Authority vs. Power to Influence</vt:lpstr>
      <vt:lpstr>Types of Power</vt:lpstr>
      <vt:lpstr>Promoting Your Influence</vt:lpstr>
      <vt:lpstr>Conflict Management Styles</vt:lpstr>
      <vt:lpstr>Conflict Considerations </vt:lpstr>
      <vt:lpstr>Addressing Staff Behavior</vt:lpstr>
      <vt:lpstr>Let’s Apply Your Skills!  Role Play Activity #2 Do You Have A Minute…</vt:lpstr>
      <vt:lpstr>Round 2 Activity Instructions </vt:lpstr>
      <vt:lpstr>Round 2 Debrief</vt:lpstr>
      <vt:lpstr>Let’s Apply Your Skills!  Role Play Activity #3 We need to talk…</vt:lpstr>
      <vt:lpstr>Round 3 Activity Instructions </vt:lpstr>
      <vt:lpstr>Round 3 Debrief</vt:lpstr>
      <vt:lpstr>Module 3 Wrap-up </vt:lpstr>
      <vt:lpstr>It’s all connected: cultivating growth and employee engagement </vt:lpstr>
      <vt:lpstr>PowerPoint Presentation</vt:lpstr>
      <vt:lpstr>PowerPoint Presentation</vt:lpstr>
      <vt:lpstr>How does follow-up and follow-through impact staff?</vt:lpstr>
      <vt:lpstr>Effects of Follow-up and Through</vt:lpstr>
      <vt:lpstr>PowerPoint Presentation</vt:lpstr>
      <vt:lpstr>Supervising in Today’s Climate </vt:lpstr>
      <vt:lpstr>Employee Engagement</vt:lpstr>
      <vt:lpstr>PowerPoint Presentation</vt:lpstr>
      <vt:lpstr>Employee Turnover</vt:lpstr>
      <vt:lpstr>Potential Signs of Burnout</vt:lpstr>
      <vt:lpstr>Burnout Indicators</vt:lpstr>
      <vt:lpstr>How can you help support staff engagement?</vt:lpstr>
      <vt:lpstr>Opportunities to Engage Staff</vt:lpstr>
      <vt:lpstr>Importance of Performance Reviews </vt:lpstr>
      <vt:lpstr>What has your experience been with performance reviews?</vt:lpstr>
      <vt:lpstr>PowerPoint Presentation</vt:lpstr>
      <vt:lpstr>Limitations of Feedback and Performance Reviews </vt:lpstr>
      <vt:lpstr>PowerPoint Presentation</vt:lpstr>
      <vt:lpstr>PowerPoint Presentation</vt:lpstr>
      <vt:lpstr>Collaborative Coaching </vt:lpstr>
      <vt:lpstr> </vt:lpstr>
      <vt:lpstr>PowerPoint Presentation</vt:lpstr>
      <vt:lpstr>Let’s Apply Your Skills!  Role Play Activity #4 What’s next for you… </vt:lpstr>
      <vt:lpstr>Round 4 Activity Instructions </vt:lpstr>
      <vt:lpstr>Round 4 Debrief</vt:lpstr>
      <vt:lpstr>Module 4 Wrap-up </vt:lpstr>
      <vt:lpstr>Index Card Activity</vt:lpstr>
      <vt:lpstr>Stay Connected!</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 Assistance</dc:title>
  <dc:creator>Schnitzer, Olivia C. (OJP)</dc:creator>
  <cp:lastModifiedBy>Shannon Murphy</cp:lastModifiedBy>
  <cp:revision>2</cp:revision>
  <cp:lastPrinted>2024-06-05T14:21:21Z</cp:lastPrinted>
  <dcterms:created xsi:type="dcterms:W3CDTF">2023-04-12T14:58:50Z</dcterms:created>
  <dcterms:modified xsi:type="dcterms:W3CDTF">2024-12-03T13:47:41Z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968a81f-7ed4-4faa-9408-9652e001dd96_Enabled">
    <vt:lpwstr>true</vt:lpwstr>
  </property>
  <property fmtid="{D5CDD505-2E9C-101B-9397-08002B2CF9AE}" pid="3" name="MSIP_Label_c968a81f-7ed4-4faa-9408-9652e001dd96_SetDate">
    <vt:lpwstr>2023-04-12T17:13:50Z</vt:lpwstr>
  </property>
  <property fmtid="{D5CDD505-2E9C-101B-9397-08002B2CF9AE}" pid="4" name="MSIP_Label_c968a81f-7ed4-4faa-9408-9652e001dd96_Method">
    <vt:lpwstr>Privileged</vt:lpwstr>
  </property>
  <property fmtid="{D5CDD505-2E9C-101B-9397-08002B2CF9AE}" pid="5" name="MSIP_Label_c968a81f-7ed4-4faa-9408-9652e001dd96_Name">
    <vt:lpwstr>Unrestricted</vt:lpwstr>
  </property>
  <property fmtid="{D5CDD505-2E9C-101B-9397-08002B2CF9AE}" pid="6" name="MSIP_Label_c968a81f-7ed4-4faa-9408-9652e001dd96_SiteId">
    <vt:lpwstr>b64da4ac-e800-4cfc-8931-e607f720a1b8</vt:lpwstr>
  </property>
  <property fmtid="{D5CDD505-2E9C-101B-9397-08002B2CF9AE}" pid="7" name="MSIP_Label_c968a81f-7ed4-4faa-9408-9652e001dd96_ActionId">
    <vt:lpwstr>375290a1-707d-4fcd-9d9c-eebdbc8b1cef</vt:lpwstr>
  </property>
  <property fmtid="{D5CDD505-2E9C-101B-9397-08002B2CF9AE}" pid="8" name="MSIP_Label_c968a81f-7ed4-4faa-9408-9652e001dd96_ContentBits">
    <vt:lpwstr>0</vt:lpwstr>
  </property>
  <property fmtid="{D5CDD505-2E9C-101B-9397-08002B2CF9AE}" pid="9" name="ContentTypeId">
    <vt:lpwstr>0x0101000A6EB373C98BC24C883EFD8383185589</vt:lpwstr>
  </property>
  <property fmtid="{D5CDD505-2E9C-101B-9397-08002B2CF9AE}" pid="10" name="MediaServiceImageTags">
    <vt:lpwstr/>
  </property>
  <property fmtid="{D5CDD505-2E9C-101B-9397-08002B2CF9AE}" pid="11" name="TaxKeyword">
    <vt:lpwstr/>
  </property>
  <property fmtid="{D5CDD505-2E9C-101B-9397-08002B2CF9AE}" pid="12" name="xd_ProgID">
    <vt:lpwstr/>
  </property>
  <property fmtid="{D5CDD505-2E9C-101B-9397-08002B2CF9AE}" pid="13" name="ComplianceAssetId">
    <vt:lpwstr/>
  </property>
  <property fmtid="{D5CDD505-2E9C-101B-9397-08002B2CF9AE}" pid="14" name="TemplateUrl">
    <vt:lpwstr/>
  </property>
  <property fmtid="{D5CDD505-2E9C-101B-9397-08002B2CF9AE}" pid="15" name="_ExtendedDescription">
    <vt:lpwstr/>
  </property>
  <property fmtid="{D5CDD505-2E9C-101B-9397-08002B2CF9AE}" pid="16" name="TriggerFlowInfo">
    <vt:lpwstr/>
  </property>
  <property fmtid="{D5CDD505-2E9C-101B-9397-08002B2CF9AE}" pid="17" name="xd_Signature">
    <vt:bool>false</vt:bool>
  </property>
</Properties>
</file>