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2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2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2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 id="2147483660" r:id="rId5"/>
    <p:sldMasterId id="2147483711" r:id="rId6"/>
  </p:sldMasterIdLst>
  <p:notesMasterIdLst>
    <p:notesMasterId r:id="rId153"/>
  </p:notesMasterIdLst>
  <p:handoutMasterIdLst>
    <p:handoutMasterId r:id="rId154"/>
  </p:handoutMasterIdLst>
  <p:sldIdLst>
    <p:sldId id="256" r:id="rId7"/>
    <p:sldId id="2515" r:id="rId8"/>
    <p:sldId id="2485" r:id="rId9"/>
    <p:sldId id="2500" r:id="rId10"/>
    <p:sldId id="453" r:id="rId11"/>
    <p:sldId id="2330" r:id="rId12"/>
    <p:sldId id="2476" r:id="rId13"/>
    <p:sldId id="1012" r:id="rId14"/>
    <p:sldId id="1593" r:id="rId15"/>
    <p:sldId id="1594" r:id="rId16"/>
    <p:sldId id="1589" r:id="rId17"/>
    <p:sldId id="1590" r:id="rId18"/>
    <p:sldId id="1591" r:id="rId19"/>
    <p:sldId id="1592" r:id="rId20"/>
    <p:sldId id="2667" r:id="rId21"/>
    <p:sldId id="2692" r:id="rId22"/>
    <p:sldId id="2525" r:id="rId23"/>
    <p:sldId id="2523" r:id="rId24"/>
    <p:sldId id="455" r:id="rId25"/>
    <p:sldId id="1595" r:id="rId26"/>
    <p:sldId id="1600" r:id="rId27"/>
    <p:sldId id="2607" r:id="rId28"/>
    <p:sldId id="2642" r:id="rId29"/>
    <p:sldId id="2676" r:id="rId30"/>
    <p:sldId id="2689" r:id="rId31"/>
    <p:sldId id="2571" r:id="rId32"/>
    <p:sldId id="2610" r:id="rId33"/>
    <p:sldId id="2613" r:id="rId34"/>
    <p:sldId id="2612" r:id="rId35"/>
    <p:sldId id="2598" r:id="rId36"/>
    <p:sldId id="2531" r:id="rId37"/>
    <p:sldId id="2614" r:id="rId38"/>
    <p:sldId id="2693" r:id="rId39"/>
    <p:sldId id="963" r:id="rId40"/>
    <p:sldId id="2615" r:id="rId41"/>
    <p:sldId id="2527" r:id="rId42"/>
    <p:sldId id="2528" r:id="rId43"/>
    <p:sldId id="2671" r:id="rId44"/>
    <p:sldId id="2621" r:id="rId45"/>
    <p:sldId id="2616" r:id="rId46"/>
    <p:sldId id="2673" r:id="rId47"/>
    <p:sldId id="1609" r:id="rId48"/>
    <p:sldId id="2619" r:id="rId49"/>
    <p:sldId id="2599" r:id="rId50"/>
    <p:sldId id="2672" r:id="rId51"/>
    <p:sldId id="965" r:id="rId52"/>
    <p:sldId id="2622" r:id="rId53"/>
    <p:sldId id="2677" r:id="rId54"/>
    <p:sldId id="2624" r:id="rId55"/>
    <p:sldId id="2600" r:id="rId56"/>
    <p:sldId id="2625" r:id="rId57"/>
    <p:sldId id="2628" r:id="rId58"/>
    <p:sldId id="2626" r:id="rId59"/>
    <p:sldId id="2627" r:id="rId60"/>
    <p:sldId id="2690" r:id="rId61"/>
    <p:sldId id="2533" r:id="rId62"/>
    <p:sldId id="2543" r:id="rId63"/>
    <p:sldId id="2535" r:id="rId64"/>
    <p:sldId id="2534" r:id="rId65"/>
    <p:sldId id="2629" r:id="rId66"/>
    <p:sldId id="1298" r:id="rId67"/>
    <p:sldId id="2632" r:id="rId68"/>
    <p:sldId id="2630" r:id="rId69"/>
    <p:sldId id="2536" r:id="rId70"/>
    <p:sldId id="2681" r:id="rId71"/>
    <p:sldId id="2631" r:id="rId72"/>
    <p:sldId id="2682" r:id="rId73"/>
    <p:sldId id="2683" r:id="rId74"/>
    <p:sldId id="2668" r:id="rId75"/>
    <p:sldId id="2538" r:id="rId76"/>
    <p:sldId id="1240" r:id="rId77"/>
    <p:sldId id="2540" r:id="rId78"/>
    <p:sldId id="2544" r:id="rId79"/>
    <p:sldId id="1225" r:id="rId80"/>
    <p:sldId id="2541" r:id="rId81"/>
    <p:sldId id="2639" r:id="rId82"/>
    <p:sldId id="2640" r:id="rId83"/>
    <p:sldId id="2650" r:id="rId84"/>
    <p:sldId id="2651" r:id="rId85"/>
    <p:sldId id="2645" r:id="rId86"/>
    <p:sldId id="2542" r:id="rId87"/>
    <p:sldId id="2557" r:id="rId88"/>
    <p:sldId id="2591" r:id="rId89"/>
    <p:sldId id="2590" r:id="rId90"/>
    <p:sldId id="2592" r:id="rId91"/>
    <p:sldId id="2556" r:id="rId92"/>
    <p:sldId id="2593" r:id="rId93"/>
    <p:sldId id="2558" r:id="rId94"/>
    <p:sldId id="2559" r:id="rId95"/>
    <p:sldId id="2603" r:id="rId96"/>
    <p:sldId id="2560" r:id="rId97"/>
    <p:sldId id="2634" r:id="rId98"/>
    <p:sldId id="2602" r:id="rId99"/>
    <p:sldId id="2601" r:id="rId100"/>
    <p:sldId id="2546" r:id="rId101"/>
    <p:sldId id="2633" r:id="rId102"/>
    <p:sldId id="2641" r:id="rId103"/>
    <p:sldId id="2547" r:id="rId104"/>
    <p:sldId id="2553" r:id="rId105"/>
    <p:sldId id="2594" r:id="rId106"/>
    <p:sldId id="2637" r:id="rId107"/>
    <p:sldId id="2643" r:id="rId108"/>
    <p:sldId id="2680" r:id="rId109"/>
    <p:sldId id="1299" r:id="rId110"/>
    <p:sldId id="2587" r:id="rId111"/>
    <p:sldId id="2588" r:id="rId112"/>
    <p:sldId id="2568" r:id="rId113"/>
    <p:sldId id="1251" r:id="rId114"/>
    <p:sldId id="1244" r:id="rId115"/>
    <p:sldId id="2551" r:id="rId116"/>
    <p:sldId id="2665" r:id="rId117"/>
    <p:sldId id="2647" r:id="rId118"/>
    <p:sldId id="2674" r:id="rId119"/>
    <p:sldId id="2675" r:id="rId120"/>
    <p:sldId id="2649" r:id="rId121"/>
    <p:sldId id="2652" r:id="rId122"/>
    <p:sldId id="2691" r:id="rId123"/>
    <p:sldId id="2572" r:id="rId124"/>
    <p:sldId id="2573" r:id="rId125"/>
    <p:sldId id="2575" r:id="rId126"/>
    <p:sldId id="2574" r:id="rId127"/>
    <p:sldId id="1611" r:id="rId128"/>
    <p:sldId id="1612" r:id="rId129"/>
    <p:sldId id="1353" r:id="rId130"/>
    <p:sldId id="2578" r:id="rId131"/>
    <p:sldId id="2653" r:id="rId132"/>
    <p:sldId id="2685" r:id="rId133"/>
    <p:sldId id="2657" r:id="rId134"/>
    <p:sldId id="2565" r:id="rId135"/>
    <p:sldId id="2656" r:id="rId136"/>
    <p:sldId id="2517" r:id="rId137"/>
    <p:sldId id="2659" r:id="rId138"/>
    <p:sldId id="2660" r:id="rId139"/>
    <p:sldId id="2658" r:id="rId140"/>
    <p:sldId id="2583" r:id="rId141"/>
    <p:sldId id="2576" r:id="rId142"/>
    <p:sldId id="2654" r:id="rId143"/>
    <p:sldId id="2566" r:id="rId144"/>
    <p:sldId id="2655" r:id="rId145"/>
    <p:sldId id="2661" r:id="rId146"/>
    <p:sldId id="2666" r:id="rId147"/>
    <p:sldId id="2663" r:id="rId148"/>
    <p:sldId id="2664" r:id="rId149"/>
    <p:sldId id="2595" r:id="rId150"/>
    <p:sldId id="2684" r:id="rId151"/>
    <p:sldId id="2688" r:id="rId1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243F10-8D48-8274-13F8-A6AEF960CD4B}" name="Pearson, Amanda (OJP)" initials="PA(" userId="S::Amanda.Pearson@ojp.usdoj.gov::f0350c79-ce25-4852-b3c1-77ecc41a60d7" providerId="AD"/>
  <p188:author id="{6A84D712-6C2F-6672-C2D1-21C8543E21BC}" name="Paige Adkins" initials="PA" userId="S::padkins@mossgroup.us::eb06c46d-e991-416b-bf2c-1cde1379a7a6" providerId="AD"/>
  <p188:author id="{A2AA382B-51C6-F508-DAB2-2987BD9D7628}" name="Garcia, Michelle (OJP)" initials="GM(" userId="S::Michelle.Garcia2@usdoj.gov::a4646e74-323b-47cd-83e5-c5216049c447" providerId="AD"/>
  <p188:author id="{938E2C45-2206-7A24-1943-6788B2041155}" name="Shannon Murphy" initials="SM" userId="S::smurphy@mossgroup.us::4a87e6a7-e051-43e4-94ce-c6e5d1638525" providerId="AD"/>
  <p188:author id="{2F730855-D838-5B76-B9F4-A45415AB7238}" name="Meerman, Tatjana (OJP)" initials="MT(" userId="S::Tatjana.Meerman@usdoj.gov::8ce4d361-9b13-4738-a1c7-7b78855e5b95" providerId="AD"/>
  <p188:author id="{3FAA9556-A71B-0CF1-68CB-484DEBEFD428}" name="Qazilbash, Ruby (OJP)" initials="Q(" userId="S::ruby.qazilbash@usdoj.gov::c7132c59-efcf-4d15-abdc-e72f2cb218d2" providerId="AD"/>
  <p188:author id="{19DF8BE5-7A3E-F26A-8A6A-627B922AD66F}" name="Katy Cummings" initials="KC" userId="S::kcummings@mossgroup.us::8943e281-8307-4b61-9842-5ac0218e0a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7F7F7F"/>
    <a:srgbClr val="1F4F7B"/>
    <a:srgbClr val="1D384C"/>
    <a:srgbClr val="1D6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8F8F09-9D9B-4681-B13C-4267A340ABB1}" v="2" dt="2024-11-05T16:35:44.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58" autoAdjust="0"/>
  </p:normalViewPr>
  <p:slideViewPr>
    <p:cSldViewPr snapToGrid="0">
      <p:cViewPr varScale="1">
        <p:scale>
          <a:sx n="64" d="100"/>
          <a:sy n="64" d="100"/>
        </p:scale>
        <p:origin x="1930" y="67"/>
      </p:cViewPr>
      <p:guideLst/>
    </p:cSldViewPr>
  </p:slideViewPr>
  <p:notesTextViewPr>
    <p:cViewPr>
      <p:scale>
        <a:sx n="1" d="1"/>
        <a:sy n="1" d="1"/>
      </p:scale>
      <p:origin x="0" y="0"/>
    </p:cViewPr>
  </p:notesTextViewPr>
  <p:sorterViewPr>
    <p:cViewPr>
      <p:scale>
        <a:sx n="100" d="100"/>
        <a:sy n="100" d="100"/>
      </p:scale>
      <p:origin x="0" y="-38213"/>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microsoft.com/office/2015/10/relationships/revisionInfo" Target="revisionInfo.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microsoft.com/office/2018/10/relationships/authors" Target="author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handoutMaster" Target="handoutMasters/handoutMaster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s>
</file>

<file path=ppt/diagrams/_rels/data14.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ata15.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ata19.xml.rels><?xml version="1.0" encoding="UTF-8" standalone="yes"?>
<Relationships xmlns="http://schemas.openxmlformats.org/package/2006/relationships"><Relationship Id="rId2" Type="http://schemas.openxmlformats.org/officeDocument/2006/relationships/hyperlink" Target="https://secondlifedata.wordpress.com/2009/09/23/como-entrar-zindra-verificacion-adult-second-life/" TargetMode="External"/><Relationship Id="rId1" Type="http://schemas.openxmlformats.org/officeDocument/2006/relationships/image" Target="../media/image162.jpeg"/></Relationships>
</file>

<file path=ppt/diagrams/_rels/data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pixabay.com/en/fixed-birthday-gift-icon-button-2411132/" TargetMode="External"/><Relationship Id="rId1" Type="http://schemas.openxmlformats.org/officeDocument/2006/relationships/image" Target="../media/image167.png"/><Relationship Id="rId5" Type="http://schemas.openxmlformats.org/officeDocument/2006/relationships/hyperlink" Target="https://svgsilh.com/image/40874.html" TargetMode="External"/><Relationship Id="rId4" Type="http://schemas.openxmlformats.org/officeDocument/2006/relationships/image" Target="../media/image169.svg"/></Relationships>
</file>

<file path=ppt/diagrams/_rels/data21.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svg"/><Relationship Id="rId1" Type="http://schemas.openxmlformats.org/officeDocument/2006/relationships/image" Target="../media/image170.png"/><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diagrams/_rels/data2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diagrams/_rels/data30.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sv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diagrams/_rels/data35.xml.rels><?xml version="1.0" encoding="UTF-8" standalone="yes"?>
<Relationships xmlns="http://schemas.openxmlformats.org/package/2006/relationships"><Relationship Id="rId8" Type="http://schemas.openxmlformats.org/officeDocument/2006/relationships/image" Target="../media/image241.sv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svg"/><Relationship Id="rId1" Type="http://schemas.openxmlformats.org/officeDocument/2006/relationships/image" Target="../media/image234.png"/><Relationship Id="rId6" Type="http://schemas.openxmlformats.org/officeDocument/2006/relationships/image" Target="../media/image239.svg"/><Relationship Id="rId5" Type="http://schemas.openxmlformats.org/officeDocument/2006/relationships/image" Target="../media/image238.png"/><Relationship Id="rId10" Type="http://schemas.openxmlformats.org/officeDocument/2006/relationships/image" Target="../media/image243.svg"/><Relationship Id="rId4" Type="http://schemas.openxmlformats.org/officeDocument/2006/relationships/image" Target="../media/image237.svg"/><Relationship Id="rId9" Type="http://schemas.openxmlformats.org/officeDocument/2006/relationships/image" Target="../media/image242.png"/></Relationships>
</file>

<file path=ppt/diagrams/_rels/data38.xml.rels><?xml version="1.0" encoding="UTF-8" standalone="yes"?>
<Relationships xmlns="http://schemas.openxmlformats.org/package/2006/relationships"><Relationship Id="rId2" Type="http://schemas.openxmlformats.org/officeDocument/2006/relationships/hyperlink" Target="https://openclipart.org/detail/307426/warning-icon-rounded" TargetMode="External"/><Relationship Id="rId1" Type="http://schemas.openxmlformats.org/officeDocument/2006/relationships/image" Target="../media/image245.png"/></Relationships>
</file>

<file path=ppt/diagrams/_rels/data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svg"/><Relationship Id="rId1" Type="http://schemas.openxmlformats.org/officeDocument/2006/relationships/image" Target="../media/image88.png"/></Relationships>
</file>

<file path=ppt/diagrams/_rels/drawing14.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rawing15.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rawing19.xml.rels><?xml version="1.0" encoding="UTF-8" standalone="yes"?>
<Relationships xmlns="http://schemas.openxmlformats.org/package/2006/relationships"><Relationship Id="rId2" Type="http://schemas.openxmlformats.org/officeDocument/2006/relationships/hyperlink" Target="https://secondlifedata.wordpress.com/2009/09/23/como-entrar-zindra-verificacion-adult-second-life/" TargetMode="External"/><Relationship Id="rId1" Type="http://schemas.openxmlformats.org/officeDocument/2006/relationships/image" Target="../media/image162.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pixabay.com/en/fixed-birthday-gift-icon-button-2411132/" TargetMode="External"/><Relationship Id="rId1" Type="http://schemas.openxmlformats.org/officeDocument/2006/relationships/image" Target="../media/image167.png"/><Relationship Id="rId5" Type="http://schemas.openxmlformats.org/officeDocument/2006/relationships/hyperlink" Target="https://svgsilh.com/image/40874.html" TargetMode="External"/><Relationship Id="rId4" Type="http://schemas.openxmlformats.org/officeDocument/2006/relationships/image" Target="../media/image169.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svg"/><Relationship Id="rId1" Type="http://schemas.openxmlformats.org/officeDocument/2006/relationships/image" Target="../media/image170.png"/><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diagrams/_rels/drawing30.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sv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diagrams/_rels/drawing35.xml.rels><?xml version="1.0" encoding="UTF-8" standalone="yes"?>
<Relationships xmlns="http://schemas.openxmlformats.org/package/2006/relationships"><Relationship Id="rId8" Type="http://schemas.openxmlformats.org/officeDocument/2006/relationships/image" Target="../media/image241.sv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svg"/><Relationship Id="rId1" Type="http://schemas.openxmlformats.org/officeDocument/2006/relationships/image" Target="../media/image234.png"/><Relationship Id="rId6" Type="http://schemas.openxmlformats.org/officeDocument/2006/relationships/image" Target="../media/image239.svg"/><Relationship Id="rId5" Type="http://schemas.openxmlformats.org/officeDocument/2006/relationships/image" Target="../media/image238.png"/><Relationship Id="rId10" Type="http://schemas.openxmlformats.org/officeDocument/2006/relationships/image" Target="../media/image243.svg"/><Relationship Id="rId4" Type="http://schemas.openxmlformats.org/officeDocument/2006/relationships/image" Target="../media/image237.svg"/><Relationship Id="rId9" Type="http://schemas.openxmlformats.org/officeDocument/2006/relationships/image" Target="../media/image242.png"/></Relationships>
</file>

<file path=ppt/diagrams/_rels/drawing38.xml.rels><?xml version="1.0" encoding="UTF-8" standalone="yes"?>
<Relationships xmlns="http://schemas.openxmlformats.org/package/2006/relationships"><Relationship Id="rId2" Type="http://schemas.openxmlformats.org/officeDocument/2006/relationships/hyperlink" Target="https://openclipart.org/detail/307426/warning-icon-rounded" TargetMode="External"/><Relationship Id="rId1" Type="http://schemas.openxmlformats.org/officeDocument/2006/relationships/image" Target="../media/image24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svg"/><Relationship Id="rId1"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19BC4-ADF7-4339-9991-5C3E1BBD758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790A2BC-4E2A-4E23-A462-018A65C72EB9}">
      <dgm:prSet/>
      <dgm:spPr>
        <a:solidFill>
          <a:srgbClr val="1D384C"/>
        </a:solidFill>
      </dgm:spPr>
      <dgm:t>
        <a:bodyPr/>
        <a:lstStyle/>
        <a:p>
          <a:r>
            <a:rPr lang="en-US" b="1" dirty="0">
              <a:latin typeface="Roboto" panose="02000000000000000000" pitchFamily="2" charset="0"/>
              <a:ea typeface="Roboto" panose="02000000000000000000" pitchFamily="2" charset="0"/>
            </a:rPr>
            <a:t>Welcome and Introduction to OJP and BJA		</a:t>
          </a:r>
        </a:p>
      </dgm:t>
    </dgm:pt>
    <dgm:pt modelId="{70B30427-9636-481A-B71A-876A0AF4C0DD}" type="parTrans" cxnId="{930AF8D1-7889-4EB3-A858-FA2C31F9124A}">
      <dgm:prSet/>
      <dgm:spPr/>
      <dgm:t>
        <a:bodyPr/>
        <a:lstStyle/>
        <a:p>
          <a:endParaRPr lang="en-US"/>
        </a:p>
      </dgm:t>
    </dgm:pt>
    <dgm:pt modelId="{17AC4D93-82B2-407C-9C26-7AC2E3BA7546}" type="sibTrans" cxnId="{930AF8D1-7889-4EB3-A858-FA2C31F9124A}">
      <dgm:prSet/>
      <dgm:spPr/>
      <dgm:t>
        <a:bodyPr/>
        <a:lstStyle/>
        <a:p>
          <a:endParaRPr lang="en-US"/>
        </a:p>
      </dgm:t>
    </dgm:pt>
    <dgm:pt modelId="{1BB3E513-4E14-4338-85D4-EEFEBA993C72}">
      <dgm:prSet/>
      <dgm:spPr>
        <a:solidFill>
          <a:srgbClr val="1D384C"/>
        </a:solidFill>
        <a:ln>
          <a:noFill/>
        </a:ln>
      </dgm:spPr>
      <dgm:t>
        <a:bodyPr/>
        <a:lstStyle/>
        <a:p>
          <a:r>
            <a:rPr lang="en-US" b="1" dirty="0">
              <a:latin typeface="Roboto" panose="02000000000000000000" pitchFamily="2" charset="0"/>
              <a:ea typeface="Roboto" panose="02000000000000000000" pitchFamily="2" charset="0"/>
            </a:rPr>
            <a:t>Module 1: The Big Picture</a:t>
          </a:r>
        </a:p>
      </dgm:t>
    </dgm:pt>
    <dgm:pt modelId="{4BB15538-E213-41F9-8592-ED0F193E54E2}" type="parTrans" cxnId="{CC7CDE47-3894-46BB-9625-61D2FC1D95ED}">
      <dgm:prSet/>
      <dgm:spPr/>
      <dgm:t>
        <a:bodyPr/>
        <a:lstStyle/>
        <a:p>
          <a:endParaRPr lang="en-US"/>
        </a:p>
      </dgm:t>
    </dgm:pt>
    <dgm:pt modelId="{533D388D-E5A6-495B-A950-BB9E4015A653}" type="sibTrans" cxnId="{CC7CDE47-3894-46BB-9625-61D2FC1D95ED}">
      <dgm:prSet/>
      <dgm:spPr/>
      <dgm:t>
        <a:bodyPr/>
        <a:lstStyle/>
        <a:p>
          <a:endParaRPr lang="en-US"/>
        </a:p>
      </dgm:t>
    </dgm:pt>
    <dgm:pt modelId="{83C1B107-37EF-4560-A4E8-D7DB0F64ECFF}">
      <dgm:prSet/>
      <dgm:spPr>
        <a:solidFill>
          <a:srgbClr val="1D384C"/>
        </a:solidFill>
        <a:ln>
          <a:noFill/>
        </a:ln>
      </dgm:spPr>
      <dgm:t>
        <a:bodyPr/>
        <a:lstStyle/>
        <a:p>
          <a:r>
            <a:rPr lang="en-US" b="1" dirty="0">
              <a:latin typeface="Roboto" panose="02000000000000000000" pitchFamily="2" charset="0"/>
              <a:ea typeface="Roboto" panose="02000000000000000000" pitchFamily="2" charset="0"/>
            </a:rPr>
            <a:t>Q&amp;A	</a:t>
          </a:r>
          <a:r>
            <a:rPr lang="en-US" dirty="0">
              <a:latin typeface="Roboto" panose="02000000000000000000" pitchFamily="2" charset="0"/>
              <a:ea typeface="Roboto" panose="02000000000000000000" pitchFamily="2" charset="0"/>
            </a:rPr>
            <a:t>		</a:t>
          </a:r>
        </a:p>
      </dgm:t>
    </dgm:pt>
    <dgm:pt modelId="{C3BA250C-BE13-4A37-8CDD-271DA6A20F50}" type="parTrans" cxnId="{9CAFCD17-26ED-4470-893D-6CA5EB6EE318}">
      <dgm:prSet/>
      <dgm:spPr/>
      <dgm:t>
        <a:bodyPr/>
        <a:lstStyle/>
        <a:p>
          <a:endParaRPr lang="en-US"/>
        </a:p>
      </dgm:t>
    </dgm:pt>
    <dgm:pt modelId="{52B82FD5-156F-4227-BAE9-BC803885EB1A}" type="sibTrans" cxnId="{9CAFCD17-26ED-4470-893D-6CA5EB6EE318}">
      <dgm:prSet/>
      <dgm:spPr/>
      <dgm:t>
        <a:bodyPr/>
        <a:lstStyle/>
        <a:p>
          <a:endParaRPr lang="en-US"/>
        </a:p>
      </dgm:t>
    </dgm:pt>
    <dgm:pt modelId="{02EE940B-544D-4000-92A2-CD7237A9A1B0}">
      <dgm:prSet/>
      <dgm:spPr>
        <a:solidFill>
          <a:srgbClr val="1D384C"/>
        </a:solidFill>
        <a:ln>
          <a:noFill/>
        </a:ln>
      </dgm:spPr>
      <dgm:t>
        <a:bodyPr/>
        <a:lstStyle/>
        <a:p>
          <a:r>
            <a:rPr lang="en-US" b="1" dirty="0">
              <a:latin typeface="Roboto" panose="02000000000000000000" pitchFamily="2" charset="0"/>
              <a:ea typeface="Roboto" panose="02000000000000000000" pitchFamily="2" charset="0"/>
            </a:rPr>
            <a:t>Module 2: The Basics</a:t>
          </a:r>
        </a:p>
      </dgm:t>
    </dgm:pt>
    <dgm:pt modelId="{93E51F5B-1DE0-4F73-932C-8BDCD8485BC6}" type="parTrans" cxnId="{8573AE14-D79C-49C0-9509-EF8D26438908}">
      <dgm:prSet/>
      <dgm:spPr/>
    </dgm:pt>
    <dgm:pt modelId="{CB6E054A-5B66-443A-9901-38CBF132F929}" type="sibTrans" cxnId="{8573AE14-D79C-49C0-9509-EF8D26438908}">
      <dgm:prSet/>
      <dgm:spPr/>
    </dgm:pt>
    <dgm:pt modelId="{DFF5222C-BB80-49F0-945F-9CC314F59B74}">
      <dgm:prSet/>
      <dgm:spPr>
        <a:solidFill>
          <a:srgbClr val="1D384C"/>
        </a:solidFill>
        <a:ln>
          <a:noFill/>
        </a:ln>
      </dgm:spPr>
      <dgm:t>
        <a:bodyPr/>
        <a:lstStyle/>
        <a:p>
          <a:r>
            <a:rPr lang="en-US" b="1" dirty="0">
              <a:latin typeface="Roboto" panose="02000000000000000000" pitchFamily="2" charset="0"/>
              <a:ea typeface="Roboto" panose="02000000000000000000" pitchFamily="2" charset="0"/>
            </a:rPr>
            <a:t>Module 3: The Skills</a:t>
          </a:r>
        </a:p>
      </dgm:t>
    </dgm:pt>
    <dgm:pt modelId="{4A16152E-6BD3-4CEB-90D6-BAEB4766C99F}" type="parTrans" cxnId="{1DF6A7CF-8BD1-480C-A254-58B6AC75A48F}">
      <dgm:prSet/>
      <dgm:spPr/>
    </dgm:pt>
    <dgm:pt modelId="{7BBC43E4-5F55-4A3D-B63D-E0601AD39690}" type="sibTrans" cxnId="{1DF6A7CF-8BD1-480C-A254-58B6AC75A48F}">
      <dgm:prSet/>
      <dgm:spPr/>
    </dgm:pt>
    <dgm:pt modelId="{80B002F4-D05C-4FA2-925A-8E5B4180E592}">
      <dgm:prSet/>
      <dgm:spPr>
        <a:solidFill>
          <a:srgbClr val="1D384C"/>
        </a:solidFill>
        <a:ln>
          <a:noFill/>
        </a:ln>
      </dgm:spPr>
      <dgm:t>
        <a:bodyPr/>
        <a:lstStyle/>
        <a:p>
          <a:r>
            <a:rPr lang="en-US" b="1" dirty="0">
              <a:latin typeface="Roboto" panose="02000000000000000000" pitchFamily="2" charset="0"/>
              <a:ea typeface="Roboto" panose="02000000000000000000" pitchFamily="2" charset="0"/>
            </a:rPr>
            <a:t>Module 4: It’s All Connected</a:t>
          </a:r>
        </a:p>
      </dgm:t>
    </dgm:pt>
    <dgm:pt modelId="{B7285541-8896-4847-A029-FFCA21A5B452}" type="parTrans" cxnId="{497D399E-133C-49E5-B9BC-3E265BE911B1}">
      <dgm:prSet/>
      <dgm:spPr/>
    </dgm:pt>
    <dgm:pt modelId="{A1FBDCC9-70ED-4E54-9C5D-0092BBAE9921}" type="sibTrans" cxnId="{497D399E-133C-49E5-B9BC-3E265BE911B1}">
      <dgm:prSet/>
      <dgm:spPr/>
    </dgm:pt>
    <dgm:pt modelId="{69F91FC7-FBEF-421F-8858-FBFA09EF8220}" type="pres">
      <dgm:prSet presAssocID="{51B19BC4-ADF7-4339-9991-5C3E1BBD758C}" presName="linear" presStyleCnt="0">
        <dgm:presLayoutVars>
          <dgm:animLvl val="lvl"/>
          <dgm:resizeHandles val="exact"/>
        </dgm:presLayoutVars>
      </dgm:prSet>
      <dgm:spPr/>
    </dgm:pt>
    <dgm:pt modelId="{2283DAB7-FF36-418F-9E21-6C3682B60E17}" type="pres">
      <dgm:prSet presAssocID="{6790A2BC-4E2A-4E23-A462-018A65C72EB9}" presName="parentText" presStyleLbl="node1" presStyleIdx="0" presStyleCnt="6" custLinFactNeighborX="0">
        <dgm:presLayoutVars>
          <dgm:chMax val="0"/>
          <dgm:bulletEnabled val="1"/>
        </dgm:presLayoutVars>
      </dgm:prSet>
      <dgm:spPr/>
    </dgm:pt>
    <dgm:pt modelId="{D4E00252-9527-44A6-94BE-5F09CCCE176F}" type="pres">
      <dgm:prSet presAssocID="{17AC4D93-82B2-407C-9C26-7AC2E3BA7546}" presName="spacer" presStyleCnt="0"/>
      <dgm:spPr/>
    </dgm:pt>
    <dgm:pt modelId="{67A2A305-6F13-4414-959E-41B020C20484}" type="pres">
      <dgm:prSet presAssocID="{1BB3E513-4E14-4338-85D4-EEFEBA993C72}" presName="parentText" presStyleLbl="node1" presStyleIdx="1" presStyleCnt="6">
        <dgm:presLayoutVars>
          <dgm:chMax val="0"/>
          <dgm:bulletEnabled val="1"/>
        </dgm:presLayoutVars>
      </dgm:prSet>
      <dgm:spPr/>
    </dgm:pt>
    <dgm:pt modelId="{CE7E83F7-17A2-4AC2-B1FA-9BE500B5C676}" type="pres">
      <dgm:prSet presAssocID="{533D388D-E5A6-495B-A950-BB9E4015A653}" presName="spacer" presStyleCnt="0"/>
      <dgm:spPr/>
    </dgm:pt>
    <dgm:pt modelId="{B1849AE8-240C-45EB-BEBC-F321BAF985EB}" type="pres">
      <dgm:prSet presAssocID="{02EE940B-544D-4000-92A2-CD7237A9A1B0}" presName="parentText" presStyleLbl="node1" presStyleIdx="2" presStyleCnt="6">
        <dgm:presLayoutVars>
          <dgm:chMax val="0"/>
          <dgm:bulletEnabled val="1"/>
        </dgm:presLayoutVars>
      </dgm:prSet>
      <dgm:spPr/>
    </dgm:pt>
    <dgm:pt modelId="{EA2F74F9-0F18-4B65-9186-B77C61739902}" type="pres">
      <dgm:prSet presAssocID="{CB6E054A-5B66-443A-9901-38CBF132F929}" presName="spacer" presStyleCnt="0"/>
      <dgm:spPr/>
    </dgm:pt>
    <dgm:pt modelId="{C3C995F3-7BFC-4EB0-B0E1-961BFF5B3E8A}" type="pres">
      <dgm:prSet presAssocID="{DFF5222C-BB80-49F0-945F-9CC314F59B74}" presName="parentText" presStyleLbl="node1" presStyleIdx="3" presStyleCnt="6">
        <dgm:presLayoutVars>
          <dgm:chMax val="0"/>
          <dgm:bulletEnabled val="1"/>
        </dgm:presLayoutVars>
      </dgm:prSet>
      <dgm:spPr/>
    </dgm:pt>
    <dgm:pt modelId="{08D33E80-4C77-4C72-A568-3B8B68420785}" type="pres">
      <dgm:prSet presAssocID="{7BBC43E4-5F55-4A3D-B63D-E0601AD39690}" presName="spacer" presStyleCnt="0"/>
      <dgm:spPr/>
    </dgm:pt>
    <dgm:pt modelId="{A36306A6-52DB-4C4F-A2E4-5FBB56633020}" type="pres">
      <dgm:prSet presAssocID="{80B002F4-D05C-4FA2-925A-8E5B4180E592}" presName="parentText" presStyleLbl="node1" presStyleIdx="4" presStyleCnt="6">
        <dgm:presLayoutVars>
          <dgm:chMax val="0"/>
          <dgm:bulletEnabled val="1"/>
        </dgm:presLayoutVars>
      </dgm:prSet>
      <dgm:spPr/>
    </dgm:pt>
    <dgm:pt modelId="{CB96390B-C166-410E-B261-6616139EBECF}" type="pres">
      <dgm:prSet presAssocID="{A1FBDCC9-70ED-4E54-9C5D-0092BBAE9921}" presName="spacer" presStyleCnt="0"/>
      <dgm:spPr/>
    </dgm:pt>
    <dgm:pt modelId="{F1D9C5FD-2A2A-4350-97FB-8EC9403F7948}" type="pres">
      <dgm:prSet presAssocID="{83C1B107-37EF-4560-A4E8-D7DB0F64ECFF}" presName="parentText" presStyleLbl="node1" presStyleIdx="5" presStyleCnt="6">
        <dgm:presLayoutVars>
          <dgm:chMax val="0"/>
          <dgm:bulletEnabled val="1"/>
        </dgm:presLayoutVars>
      </dgm:prSet>
      <dgm:spPr/>
    </dgm:pt>
  </dgm:ptLst>
  <dgm:cxnLst>
    <dgm:cxn modelId="{9E9B3812-A37F-420C-8047-032962144FAF}" type="presOf" srcId="{6790A2BC-4E2A-4E23-A462-018A65C72EB9}" destId="{2283DAB7-FF36-418F-9E21-6C3682B60E17}" srcOrd="0" destOrd="0" presId="urn:microsoft.com/office/officeart/2005/8/layout/vList2"/>
    <dgm:cxn modelId="{8573AE14-D79C-49C0-9509-EF8D26438908}" srcId="{51B19BC4-ADF7-4339-9991-5C3E1BBD758C}" destId="{02EE940B-544D-4000-92A2-CD7237A9A1B0}" srcOrd="2" destOrd="0" parTransId="{93E51F5B-1DE0-4F73-932C-8BDCD8485BC6}" sibTransId="{CB6E054A-5B66-443A-9901-38CBF132F929}"/>
    <dgm:cxn modelId="{9CAFCD17-26ED-4470-893D-6CA5EB6EE318}" srcId="{51B19BC4-ADF7-4339-9991-5C3E1BBD758C}" destId="{83C1B107-37EF-4560-A4E8-D7DB0F64ECFF}" srcOrd="5" destOrd="0" parTransId="{C3BA250C-BE13-4A37-8CDD-271DA6A20F50}" sibTransId="{52B82FD5-156F-4227-BAE9-BC803885EB1A}"/>
    <dgm:cxn modelId="{E88FF266-ED55-4BAA-9D6E-7204B4EA03C4}" type="presOf" srcId="{02EE940B-544D-4000-92A2-CD7237A9A1B0}" destId="{B1849AE8-240C-45EB-BEBC-F321BAF985EB}" srcOrd="0" destOrd="0" presId="urn:microsoft.com/office/officeart/2005/8/layout/vList2"/>
    <dgm:cxn modelId="{CC7CDE47-3894-46BB-9625-61D2FC1D95ED}" srcId="{51B19BC4-ADF7-4339-9991-5C3E1BBD758C}" destId="{1BB3E513-4E14-4338-85D4-EEFEBA993C72}" srcOrd="1" destOrd="0" parTransId="{4BB15538-E213-41F9-8592-ED0F193E54E2}" sibTransId="{533D388D-E5A6-495B-A950-BB9E4015A653}"/>
    <dgm:cxn modelId="{8D07406B-CB3D-4C35-A713-97AF30821D77}" type="presOf" srcId="{DFF5222C-BB80-49F0-945F-9CC314F59B74}" destId="{C3C995F3-7BFC-4EB0-B0E1-961BFF5B3E8A}" srcOrd="0" destOrd="0" presId="urn:microsoft.com/office/officeart/2005/8/layout/vList2"/>
    <dgm:cxn modelId="{497D399E-133C-49E5-B9BC-3E265BE911B1}" srcId="{51B19BC4-ADF7-4339-9991-5C3E1BBD758C}" destId="{80B002F4-D05C-4FA2-925A-8E5B4180E592}" srcOrd="4" destOrd="0" parTransId="{B7285541-8896-4847-A029-FFCA21A5B452}" sibTransId="{A1FBDCC9-70ED-4E54-9C5D-0092BBAE9921}"/>
    <dgm:cxn modelId="{6959A5A4-EBE6-4A8C-83A7-6279D03C5A22}" type="presOf" srcId="{51B19BC4-ADF7-4339-9991-5C3E1BBD758C}" destId="{69F91FC7-FBEF-421F-8858-FBFA09EF8220}" srcOrd="0" destOrd="0" presId="urn:microsoft.com/office/officeart/2005/8/layout/vList2"/>
    <dgm:cxn modelId="{7D5606BB-0DC3-4476-BD9F-BAB0A890EE9D}" type="presOf" srcId="{83C1B107-37EF-4560-A4E8-D7DB0F64ECFF}" destId="{F1D9C5FD-2A2A-4350-97FB-8EC9403F7948}" srcOrd="0" destOrd="0" presId="urn:microsoft.com/office/officeart/2005/8/layout/vList2"/>
    <dgm:cxn modelId="{2F06D2C5-2488-4008-868C-504C9D6E0967}" type="presOf" srcId="{1BB3E513-4E14-4338-85D4-EEFEBA993C72}" destId="{67A2A305-6F13-4414-959E-41B020C20484}" srcOrd="0" destOrd="0" presId="urn:microsoft.com/office/officeart/2005/8/layout/vList2"/>
    <dgm:cxn modelId="{1DF6A7CF-8BD1-480C-A254-58B6AC75A48F}" srcId="{51B19BC4-ADF7-4339-9991-5C3E1BBD758C}" destId="{DFF5222C-BB80-49F0-945F-9CC314F59B74}" srcOrd="3" destOrd="0" parTransId="{4A16152E-6BD3-4CEB-90D6-BAEB4766C99F}" sibTransId="{7BBC43E4-5F55-4A3D-B63D-E0601AD39690}"/>
    <dgm:cxn modelId="{930AF8D1-7889-4EB3-A858-FA2C31F9124A}" srcId="{51B19BC4-ADF7-4339-9991-5C3E1BBD758C}" destId="{6790A2BC-4E2A-4E23-A462-018A65C72EB9}" srcOrd="0" destOrd="0" parTransId="{70B30427-9636-481A-B71A-876A0AF4C0DD}" sibTransId="{17AC4D93-82B2-407C-9C26-7AC2E3BA7546}"/>
    <dgm:cxn modelId="{08F6E6FE-9306-440E-B1FA-3E1D097C54D4}" type="presOf" srcId="{80B002F4-D05C-4FA2-925A-8E5B4180E592}" destId="{A36306A6-52DB-4C4F-A2E4-5FBB56633020}" srcOrd="0" destOrd="0" presId="urn:microsoft.com/office/officeart/2005/8/layout/vList2"/>
    <dgm:cxn modelId="{8A0B3D92-42CE-480F-A74E-0699018C62C8}" type="presParOf" srcId="{69F91FC7-FBEF-421F-8858-FBFA09EF8220}" destId="{2283DAB7-FF36-418F-9E21-6C3682B60E17}" srcOrd="0" destOrd="0" presId="urn:microsoft.com/office/officeart/2005/8/layout/vList2"/>
    <dgm:cxn modelId="{66C6B2E2-9AD4-4C14-A4B5-84445A531961}" type="presParOf" srcId="{69F91FC7-FBEF-421F-8858-FBFA09EF8220}" destId="{D4E00252-9527-44A6-94BE-5F09CCCE176F}" srcOrd="1" destOrd="0" presId="urn:microsoft.com/office/officeart/2005/8/layout/vList2"/>
    <dgm:cxn modelId="{DCDE6BD8-2650-4613-842E-CA0718C30499}" type="presParOf" srcId="{69F91FC7-FBEF-421F-8858-FBFA09EF8220}" destId="{67A2A305-6F13-4414-959E-41B020C20484}" srcOrd="2" destOrd="0" presId="urn:microsoft.com/office/officeart/2005/8/layout/vList2"/>
    <dgm:cxn modelId="{DE5764E6-7D34-4307-9DFC-F495894CBDD6}" type="presParOf" srcId="{69F91FC7-FBEF-421F-8858-FBFA09EF8220}" destId="{CE7E83F7-17A2-4AC2-B1FA-9BE500B5C676}" srcOrd="3" destOrd="0" presId="urn:microsoft.com/office/officeart/2005/8/layout/vList2"/>
    <dgm:cxn modelId="{4FA50DBE-2B20-438A-8360-3E99D5E9DABB}" type="presParOf" srcId="{69F91FC7-FBEF-421F-8858-FBFA09EF8220}" destId="{B1849AE8-240C-45EB-BEBC-F321BAF985EB}" srcOrd="4" destOrd="0" presId="urn:microsoft.com/office/officeart/2005/8/layout/vList2"/>
    <dgm:cxn modelId="{736161A5-D218-40E2-8C64-83CE6E6C315E}" type="presParOf" srcId="{69F91FC7-FBEF-421F-8858-FBFA09EF8220}" destId="{EA2F74F9-0F18-4B65-9186-B77C61739902}" srcOrd="5" destOrd="0" presId="urn:microsoft.com/office/officeart/2005/8/layout/vList2"/>
    <dgm:cxn modelId="{9B3404DE-9794-4C81-8C26-AD71E11B9636}" type="presParOf" srcId="{69F91FC7-FBEF-421F-8858-FBFA09EF8220}" destId="{C3C995F3-7BFC-4EB0-B0E1-961BFF5B3E8A}" srcOrd="6" destOrd="0" presId="urn:microsoft.com/office/officeart/2005/8/layout/vList2"/>
    <dgm:cxn modelId="{DE6F896C-88C9-461E-BC17-66A2F73D4D69}" type="presParOf" srcId="{69F91FC7-FBEF-421F-8858-FBFA09EF8220}" destId="{08D33E80-4C77-4C72-A568-3B8B68420785}" srcOrd="7" destOrd="0" presId="urn:microsoft.com/office/officeart/2005/8/layout/vList2"/>
    <dgm:cxn modelId="{78017F33-10EA-4231-9D73-692C5E4627B6}" type="presParOf" srcId="{69F91FC7-FBEF-421F-8858-FBFA09EF8220}" destId="{A36306A6-52DB-4C4F-A2E4-5FBB56633020}" srcOrd="8" destOrd="0" presId="urn:microsoft.com/office/officeart/2005/8/layout/vList2"/>
    <dgm:cxn modelId="{1532EAA2-DA65-4AEC-BF38-12B396ACA0E5}" type="presParOf" srcId="{69F91FC7-FBEF-421F-8858-FBFA09EF8220}" destId="{CB96390B-C166-410E-B261-6616139EBECF}" srcOrd="9" destOrd="0" presId="urn:microsoft.com/office/officeart/2005/8/layout/vList2"/>
    <dgm:cxn modelId="{2EC22364-D467-4FFE-A6C5-35EC1FC6E99D}" type="presParOf" srcId="{69F91FC7-FBEF-421F-8858-FBFA09EF8220}" destId="{F1D9C5FD-2A2A-4350-97FB-8EC9403F7948}"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7B9626-1BD8-B74D-867A-F196B4A49FB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01EEF74-D5A4-BF4E-BF7D-D091CFF5F432}">
      <dgm:prSet custT="1"/>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Alignment:</a:t>
          </a:r>
        </a:p>
      </dgm:t>
    </dgm:pt>
    <dgm:pt modelId="{0C6CB734-04F1-014B-A1B5-2E7AD15675E7}" type="parTrans" cxnId="{983C49A3-956D-0E40-AB5B-B4313C9B53CF}">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7F628E50-979D-FF46-9907-C0BC864FF054}" type="sibTrans" cxnId="{983C49A3-956D-0E40-AB5B-B4313C9B53CF}">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1D70F456-2859-0741-8302-8BE75EAE3A7E}">
      <dgm:prSet custT="1"/>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Baselines and Boundaries:</a:t>
          </a:r>
        </a:p>
      </dgm:t>
    </dgm:pt>
    <dgm:pt modelId="{02A3BCE6-DEE5-0C46-88E8-71DC08003212}" type="parTrans" cxnId="{8E413E75-8596-4446-AAB9-E2AEE2D03EC7}">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0C6F7406-69E1-514C-909C-45B351B1E319}" type="sibTrans" cxnId="{8E413E75-8596-4446-AAB9-E2AEE2D03EC7}">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F56056C9-6A92-6E4C-9544-DB753690E02F}">
      <dgm:prSet custT="1"/>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Disappointment:</a:t>
          </a:r>
        </a:p>
      </dgm:t>
    </dgm:pt>
    <dgm:pt modelId="{B3B4AD29-CD99-5D4F-BA20-53AB854DD8D6}" type="parTrans" cxnId="{7BCD538F-9F23-334D-96CD-A23AD40A9144}">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6D722733-27C0-4A4D-AEEC-22ADD09068A7}" type="sibTrans" cxnId="{7BCD538F-9F23-334D-96CD-A23AD40A9144}">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D0EDE9BB-B18D-4946-8725-06FC1409A810}">
      <dgm:prSet custT="1"/>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Communication:</a:t>
          </a:r>
        </a:p>
      </dgm:t>
    </dgm:pt>
    <dgm:pt modelId="{54F8FC3B-59F6-2F41-A1ED-F8AA491DF845}" type="sibTrans" cxnId="{A7224978-ABA3-D74E-8645-4D046FFA0960}">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6422E752-A752-3342-A494-F4C5299F43FD}" type="parTrans" cxnId="{A7224978-ABA3-D74E-8645-4D046FFA0960}">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A659D851-A479-40A5-BBA2-D32272D30839}">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Walk the walk and talk the talk.</a:t>
          </a:r>
        </a:p>
      </dgm:t>
    </dgm:pt>
    <dgm:pt modelId="{7D6960F3-D84A-4EF8-A8FE-6A12BFD0700B}" type="parTrans" cxnId="{E59D8F23-B686-4396-BA21-233C78EACB13}">
      <dgm:prSet/>
      <dgm:spPr/>
      <dgm:t>
        <a:bodyPr/>
        <a:lstStyle/>
        <a:p>
          <a:endParaRPr lang="en-US" sz="1600"/>
        </a:p>
      </dgm:t>
    </dgm:pt>
    <dgm:pt modelId="{A5613CA7-2C25-4C2F-A9D7-E826143D4CB0}" type="sibTrans" cxnId="{E59D8F23-B686-4396-BA21-233C78EACB13}">
      <dgm:prSet/>
      <dgm:spPr/>
      <dgm:t>
        <a:bodyPr/>
        <a:lstStyle/>
        <a:p>
          <a:endParaRPr lang="en-US" sz="1600"/>
        </a:p>
      </dgm:t>
    </dgm:pt>
    <dgm:pt modelId="{9E21AF00-BBA6-4637-9EC3-F254C0CD99AE}">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Know them, set them, and respect them. </a:t>
          </a:r>
        </a:p>
      </dgm:t>
    </dgm:pt>
    <dgm:pt modelId="{88771825-8AB5-43BB-8C9C-116D1BBADE13}" type="parTrans" cxnId="{4044E23C-AFE5-4792-8933-3CB49CA40F6A}">
      <dgm:prSet/>
      <dgm:spPr/>
      <dgm:t>
        <a:bodyPr/>
        <a:lstStyle/>
        <a:p>
          <a:endParaRPr lang="en-US" sz="1600"/>
        </a:p>
      </dgm:t>
    </dgm:pt>
    <dgm:pt modelId="{1EA78D5A-B99C-4161-9380-4F8FD49A08B0}" type="sibTrans" cxnId="{4044E23C-AFE5-4792-8933-3CB49CA40F6A}">
      <dgm:prSet/>
      <dgm:spPr/>
      <dgm:t>
        <a:bodyPr/>
        <a:lstStyle/>
        <a:p>
          <a:endParaRPr lang="en-US" sz="1600"/>
        </a:p>
      </dgm:t>
    </dgm:pt>
    <dgm:pt modelId="{8D5B7279-1430-4A47-9071-E2D27E9CE980}">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It’s the key—Lead and Follow.</a:t>
          </a:r>
        </a:p>
      </dgm:t>
    </dgm:pt>
    <dgm:pt modelId="{4A1C7752-8D8A-416F-81B5-67CAF8F5B064}" type="parTrans" cxnId="{E1939109-85F0-446E-94C7-4651839C8899}">
      <dgm:prSet/>
      <dgm:spPr/>
      <dgm:t>
        <a:bodyPr/>
        <a:lstStyle/>
        <a:p>
          <a:endParaRPr lang="en-US" sz="1600"/>
        </a:p>
      </dgm:t>
    </dgm:pt>
    <dgm:pt modelId="{6A3E73A5-6DE9-4BFB-BC79-8D5B37484AF9}" type="sibTrans" cxnId="{E1939109-85F0-446E-94C7-4651839C8899}">
      <dgm:prSet/>
      <dgm:spPr/>
      <dgm:t>
        <a:bodyPr/>
        <a:lstStyle/>
        <a:p>
          <a:endParaRPr lang="en-US" sz="1600"/>
        </a:p>
      </dgm:t>
    </dgm:pt>
    <dgm:pt modelId="{1DE76C51-5E78-4B51-85E6-2CE56C4F9D52}">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Let them down at an absorbable rate. </a:t>
          </a:r>
        </a:p>
      </dgm:t>
    </dgm:pt>
    <dgm:pt modelId="{86C4CA65-9491-46F1-A76B-DDECB757809C}" type="parTrans" cxnId="{69FA1851-5CC2-4750-A15B-31773C469C2C}">
      <dgm:prSet/>
      <dgm:spPr/>
      <dgm:t>
        <a:bodyPr/>
        <a:lstStyle/>
        <a:p>
          <a:endParaRPr lang="en-US" sz="1600"/>
        </a:p>
      </dgm:t>
    </dgm:pt>
    <dgm:pt modelId="{8A622554-A320-456C-9CF5-BFCDD5FC87D2}" type="sibTrans" cxnId="{69FA1851-5CC2-4750-A15B-31773C469C2C}">
      <dgm:prSet/>
      <dgm:spPr/>
      <dgm:t>
        <a:bodyPr/>
        <a:lstStyle/>
        <a:p>
          <a:endParaRPr lang="en-US" sz="1600"/>
        </a:p>
      </dgm:t>
    </dgm:pt>
    <dgm:pt modelId="{2D7D10BA-EF80-4515-B9C6-6111C3AA8B6E}" type="pres">
      <dgm:prSet presAssocID="{C17B9626-1BD8-B74D-867A-F196B4A49FB3}" presName="linear" presStyleCnt="0">
        <dgm:presLayoutVars>
          <dgm:dir/>
          <dgm:animLvl val="lvl"/>
          <dgm:resizeHandles val="exact"/>
        </dgm:presLayoutVars>
      </dgm:prSet>
      <dgm:spPr/>
    </dgm:pt>
    <dgm:pt modelId="{DD3AF8BB-3D08-4907-9218-C285E996F044}" type="pres">
      <dgm:prSet presAssocID="{A01EEF74-D5A4-BF4E-BF7D-D091CFF5F432}" presName="parentLin" presStyleCnt="0"/>
      <dgm:spPr/>
    </dgm:pt>
    <dgm:pt modelId="{9F042B96-D718-46CA-969A-C7D547AA878F}" type="pres">
      <dgm:prSet presAssocID="{A01EEF74-D5A4-BF4E-BF7D-D091CFF5F432}" presName="parentLeftMargin" presStyleLbl="node1" presStyleIdx="0" presStyleCnt="4"/>
      <dgm:spPr/>
    </dgm:pt>
    <dgm:pt modelId="{BDD1B6B1-EE5E-4EBB-8143-588DF5E10A2F}" type="pres">
      <dgm:prSet presAssocID="{A01EEF74-D5A4-BF4E-BF7D-D091CFF5F432}" presName="parentText" presStyleLbl="node1" presStyleIdx="0" presStyleCnt="4">
        <dgm:presLayoutVars>
          <dgm:chMax val="0"/>
          <dgm:bulletEnabled val="1"/>
        </dgm:presLayoutVars>
      </dgm:prSet>
      <dgm:spPr/>
    </dgm:pt>
    <dgm:pt modelId="{26BA8E65-F715-4508-B84A-DFA0E668F647}" type="pres">
      <dgm:prSet presAssocID="{A01EEF74-D5A4-BF4E-BF7D-D091CFF5F432}" presName="negativeSpace" presStyleCnt="0"/>
      <dgm:spPr/>
    </dgm:pt>
    <dgm:pt modelId="{E7D2FB7B-D194-4630-A74E-85A77604C6FC}" type="pres">
      <dgm:prSet presAssocID="{A01EEF74-D5A4-BF4E-BF7D-D091CFF5F432}" presName="childText" presStyleLbl="conFgAcc1" presStyleIdx="0" presStyleCnt="4">
        <dgm:presLayoutVars>
          <dgm:bulletEnabled val="1"/>
        </dgm:presLayoutVars>
      </dgm:prSet>
      <dgm:spPr/>
    </dgm:pt>
    <dgm:pt modelId="{8C73A528-D92C-4E43-AC5A-356D2954E936}" type="pres">
      <dgm:prSet presAssocID="{7F628E50-979D-FF46-9907-C0BC864FF054}" presName="spaceBetweenRectangles" presStyleCnt="0"/>
      <dgm:spPr/>
    </dgm:pt>
    <dgm:pt modelId="{06B9FA9A-AC2C-4710-A07C-25E749591DE3}" type="pres">
      <dgm:prSet presAssocID="{1D70F456-2859-0741-8302-8BE75EAE3A7E}" presName="parentLin" presStyleCnt="0"/>
      <dgm:spPr/>
    </dgm:pt>
    <dgm:pt modelId="{C9659DFA-5385-45AF-A4BF-2968ED708C08}" type="pres">
      <dgm:prSet presAssocID="{1D70F456-2859-0741-8302-8BE75EAE3A7E}" presName="parentLeftMargin" presStyleLbl="node1" presStyleIdx="0" presStyleCnt="4"/>
      <dgm:spPr/>
    </dgm:pt>
    <dgm:pt modelId="{602D31C1-95F4-4ED7-87FD-AEBC51E897C7}" type="pres">
      <dgm:prSet presAssocID="{1D70F456-2859-0741-8302-8BE75EAE3A7E}" presName="parentText" presStyleLbl="node1" presStyleIdx="1" presStyleCnt="4">
        <dgm:presLayoutVars>
          <dgm:chMax val="0"/>
          <dgm:bulletEnabled val="1"/>
        </dgm:presLayoutVars>
      </dgm:prSet>
      <dgm:spPr/>
    </dgm:pt>
    <dgm:pt modelId="{A5225C25-6E31-425B-BDF2-714135013602}" type="pres">
      <dgm:prSet presAssocID="{1D70F456-2859-0741-8302-8BE75EAE3A7E}" presName="negativeSpace" presStyleCnt="0"/>
      <dgm:spPr/>
    </dgm:pt>
    <dgm:pt modelId="{EEDED7D9-E0C5-4EBD-99FC-B83802A1FAB1}" type="pres">
      <dgm:prSet presAssocID="{1D70F456-2859-0741-8302-8BE75EAE3A7E}" presName="childText" presStyleLbl="conFgAcc1" presStyleIdx="1" presStyleCnt="4">
        <dgm:presLayoutVars>
          <dgm:bulletEnabled val="1"/>
        </dgm:presLayoutVars>
      </dgm:prSet>
      <dgm:spPr/>
    </dgm:pt>
    <dgm:pt modelId="{5DFC111E-181F-4BB4-862F-23094E0191BB}" type="pres">
      <dgm:prSet presAssocID="{0C6F7406-69E1-514C-909C-45B351B1E319}" presName="spaceBetweenRectangles" presStyleCnt="0"/>
      <dgm:spPr/>
    </dgm:pt>
    <dgm:pt modelId="{D17A77F1-596D-4DE5-BE4D-E547164436C1}" type="pres">
      <dgm:prSet presAssocID="{D0EDE9BB-B18D-4946-8725-06FC1409A810}" presName="parentLin" presStyleCnt="0"/>
      <dgm:spPr/>
    </dgm:pt>
    <dgm:pt modelId="{0DAD2051-2596-4C28-B196-322214C9D70C}" type="pres">
      <dgm:prSet presAssocID="{D0EDE9BB-B18D-4946-8725-06FC1409A810}" presName="parentLeftMargin" presStyleLbl="node1" presStyleIdx="1" presStyleCnt="4"/>
      <dgm:spPr/>
    </dgm:pt>
    <dgm:pt modelId="{75B6AF6A-7478-431C-BAC1-3B84F79E8426}" type="pres">
      <dgm:prSet presAssocID="{D0EDE9BB-B18D-4946-8725-06FC1409A810}" presName="parentText" presStyleLbl="node1" presStyleIdx="2" presStyleCnt="4">
        <dgm:presLayoutVars>
          <dgm:chMax val="0"/>
          <dgm:bulletEnabled val="1"/>
        </dgm:presLayoutVars>
      </dgm:prSet>
      <dgm:spPr/>
    </dgm:pt>
    <dgm:pt modelId="{F3CDBB32-365F-43DF-8DA4-636A6C6FB30A}" type="pres">
      <dgm:prSet presAssocID="{D0EDE9BB-B18D-4946-8725-06FC1409A810}" presName="negativeSpace" presStyleCnt="0"/>
      <dgm:spPr/>
    </dgm:pt>
    <dgm:pt modelId="{A2AE9C1D-D825-4954-90F5-7110A1797CBF}" type="pres">
      <dgm:prSet presAssocID="{D0EDE9BB-B18D-4946-8725-06FC1409A810}" presName="childText" presStyleLbl="conFgAcc1" presStyleIdx="2" presStyleCnt="4">
        <dgm:presLayoutVars>
          <dgm:bulletEnabled val="1"/>
        </dgm:presLayoutVars>
      </dgm:prSet>
      <dgm:spPr/>
    </dgm:pt>
    <dgm:pt modelId="{893E165C-D493-4554-B1D5-F0F4167C2955}" type="pres">
      <dgm:prSet presAssocID="{54F8FC3B-59F6-2F41-A1ED-F8AA491DF845}" presName="spaceBetweenRectangles" presStyleCnt="0"/>
      <dgm:spPr/>
    </dgm:pt>
    <dgm:pt modelId="{2A35C026-DD55-4DE0-AD53-458145211751}" type="pres">
      <dgm:prSet presAssocID="{F56056C9-6A92-6E4C-9544-DB753690E02F}" presName="parentLin" presStyleCnt="0"/>
      <dgm:spPr/>
    </dgm:pt>
    <dgm:pt modelId="{EB8AB84A-7787-4394-8810-3C713723856D}" type="pres">
      <dgm:prSet presAssocID="{F56056C9-6A92-6E4C-9544-DB753690E02F}" presName="parentLeftMargin" presStyleLbl="node1" presStyleIdx="2" presStyleCnt="4"/>
      <dgm:spPr/>
    </dgm:pt>
    <dgm:pt modelId="{DD50CEFB-3387-465F-8C12-199502A30E66}" type="pres">
      <dgm:prSet presAssocID="{F56056C9-6A92-6E4C-9544-DB753690E02F}" presName="parentText" presStyleLbl="node1" presStyleIdx="3" presStyleCnt="4">
        <dgm:presLayoutVars>
          <dgm:chMax val="0"/>
          <dgm:bulletEnabled val="1"/>
        </dgm:presLayoutVars>
      </dgm:prSet>
      <dgm:spPr/>
    </dgm:pt>
    <dgm:pt modelId="{5B94457C-8AB3-4870-975F-FBEC62EFDDC2}" type="pres">
      <dgm:prSet presAssocID="{F56056C9-6A92-6E4C-9544-DB753690E02F}" presName="negativeSpace" presStyleCnt="0"/>
      <dgm:spPr/>
    </dgm:pt>
    <dgm:pt modelId="{613BF069-60AF-415C-A674-A5CEC5F87E0E}" type="pres">
      <dgm:prSet presAssocID="{F56056C9-6A92-6E4C-9544-DB753690E02F}" presName="childText" presStyleLbl="conFgAcc1" presStyleIdx="3" presStyleCnt="4">
        <dgm:presLayoutVars>
          <dgm:bulletEnabled val="1"/>
        </dgm:presLayoutVars>
      </dgm:prSet>
      <dgm:spPr/>
    </dgm:pt>
  </dgm:ptLst>
  <dgm:cxnLst>
    <dgm:cxn modelId="{E1939109-85F0-446E-94C7-4651839C8899}" srcId="{D0EDE9BB-B18D-4946-8725-06FC1409A810}" destId="{8D5B7279-1430-4A47-9071-E2D27E9CE980}" srcOrd="0" destOrd="0" parTransId="{4A1C7752-8D8A-416F-81B5-67CAF8F5B064}" sibTransId="{6A3E73A5-6DE9-4BFB-BC79-8D5B37484AF9}"/>
    <dgm:cxn modelId="{5B594A13-4EF6-4624-9AEE-EA01ADAED962}" type="presOf" srcId="{F56056C9-6A92-6E4C-9544-DB753690E02F}" destId="{EB8AB84A-7787-4394-8810-3C713723856D}" srcOrd="0" destOrd="0" presId="urn:microsoft.com/office/officeart/2005/8/layout/list1"/>
    <dgm:cxn modelId="{E59D8F23-B686-4396-BA21-233C78EACB13}" srcId="{A01EEF74-D5A4-BF4E-BF7D-D091CFF5F432}" destId="{A659D851-A479-40A5-BBA2-D32272D30839}" srcOrd="0" destOrd="0" parTransId="{7D6960F3-D84A-4EF8-A8FE-6A12BFD0700B}" sibTransId="{A5613CA7-2C25-4C2F-A9D7-E826143D4CB0}"/>
    <dgm:cxn modelId="{4044E23C-AFE5-4792-8933-3CB49CA40F6A}" srcId="{1D70F456-2859-0741-8302-8BE75EAE3A7E}" destId="{9E21AF00-BBA6-4637-9EC3-F254C0CD99AE}" srcOrd="0" destOrd="0" parTransId="{88771825-8AB5-43BB-8C9C-116D1BBADE13}" sibTransId="{1EA78D5A-B99C-4161-9380-4F8FD49A08B0}"/>
    <dgm:cxn modelId="{E172CB46-77A7-4288-80CC-754D39FFBB33}" type="presOf" srcId="{9E21AF00-BBA6-4637-9EC3-F254C0CD99AE}" destId="{EEDED7D9-E0C5-4EBD-99FC-B83802A1FAB1}" srcOrd="0" destOrd="0" presId="urn:microsoft.com/office/officeart/2005/8/layout/list1"/>
    <dgm:cxn modelId="{CDF64648-C697-4C91-AF05-EA796CDC1BB9}" type="presOf" srcId="{C17B9626-1BD8-B74D-867A-F196B4A49FB3}" destId="{2D7D10BA-EF80-4515-B9C6-6111C3AA8B6E}" srcOrd="0" destOrd="0" presId="urn:microsoft.com/office/officeart/2005/8/layout/list1"/>
    <dgm:cxn modelId="{588D676F-05A0-44CD-8132-681238765F03}" type="presOf" srcId="{1D70F456-2859-0741-8302-8BE75EAE3A7E}" destId="{602D31C1-95F4-4ED7-87FD-AEBC51E897C7}" srcOrd="1" destOrd="0" presId="urn:microsoft.com/office/officeart/2005/8/layout/list1"/>
    <dgm:cxn modelId="{69FA1851-5CC2-4750-A15B-31773C469C2C}" srcId="{F56056C9-6A92-6E4C-9544-DB753690E02F}" destId="{1DE76C51-5E78-4B51-85E6-2CE56C4F9D52}" srcOrd="0" destOrd="0" parTransId="{86C4CA65-9491-46F1-A76B-DDECB757809C}" sibTransId="{8A622554-A320-456C-9CF5-BFCDD5FC87D2}"/>
    <dgm:cxn modelId="{9E4A7F54-C7FD-4FCB-8682-4F53B8C4E600}" type="presOf" srcId="{1DE76C51-5E78-4B51-85E6-2CE56C4F9D52}" destId="{613BF069-60AF-415C-A674-A5CEC5F87E0E}" srcOrd="0" destOrd="0" presId="urn:microsoft.com/office/officeart/2005/8/layout/list1"/>
    <dgm:cxn modelId="{8E413E75-8596-4446-AAB9-E2AEE2D03EC7}" srcId="{C17B9626-1BD8-B74D-867A-F196B4A49FB3}" destId="{1D70F456-2859-0741-8302-8BE75EAE3A7E}" srcOrd="1" destOrd="0" parTransId="{02A3BCE6-DEE5-0C46-88E8-71DC08003212}" sibTransId="{0C6F7406-69E1-514C-909C-45B351B1E319}"/>
    <dgm:cxn modelId="{A7224978-ABA3-D74E-8645-4D046FFA0960}" srcId="{C17B9626-1BD8-B74D-867A-F196B4A49FB3}" destId="{D0EDE9BB-B18D-4946-8725-06FC1409A810}" srcOrd="2" destOrd="0" parTransId="{6422E752-A752-3342-A494-F4C5299F43FD}" sibTransId="{54F8FC3B-59F6-2F41-A1ED-F8AA491DF845}"/>
    <dgm:cxn modelId="{6FA8D584-A4AB-43B9-9F25-FCACFF3251AF}" type="presOf" srcId="{A659D851-A479-40A5-BBA2-D32272D30839}" destId="{E7D2FB7B-D194-4630-A74E-85A77604C6FC}" srcOrd="0" destOrd="0" presId="urn:microsoft.com/office/officeart/2005/8/layout/list1"/>
    <dgm:cxn modelId="{8359948C-9532-420A-A218-AC1FC155E62F}" type="presOf" srcId="{A01EEF74-D5A4-BF4E-BF7D-D091CFF5F432}" destId="{9F042B96-D718-46CA-969A-C7D547AA878F}" srcOrd="0" destOrd="0" presId="urn:microsoft.com/office/officeart/2005/8/layout/list1"/>
    <dgm:cxn modelId="{7BCD538F-9F23-334D-96CD-A23AD40A9144}" srcId="{C17B9626-1BD8-B74D-867A-F196B4A49FB3}" destId="{F56056C9-6A92-6E4C-9544-DB753690E02F}" srcOrd="3" destOrd="0" parTransId="{B3B4AD29-CD99-5D4F-BA20-53AB854DD8D6}" sibTransId="{6D722733-27C0-4A4D-AEEC-22ADD09068A7}"/>
    <dgm:cxn modelId="{983C49A3-956D-0E40-AB5B-B4313C9B53CF}" srcId="{C17B9626-1BD8-B74D-867A-F196B4A49FB3}" destId="{A01EEF74-D5A4-BF4E-BF7D-D091CFF5F432}" srcOrd="0" destOrd="0" parTransId="{0C6CB734-04F1-014B-A1B5-2E7AD15675E7}" sibTransId="{7F628E50-979D-FF46-9907-C0BC864FF054}"/>
    <dgm:cxn modelId="{ECEA30A5-013B-4FB2-9009-A9052A3AA78B}" type="presOf" srcId="{1D70F456-2859-0741-8302-8BE75EAE3A7E}" destId="{C9659DFA-5385-45AF-A4BF-2968ED708C08}" srcOrd="0" destOrd="0" presId="urn:microsoft.com/office/officeart/2005/8/layout/list1"/>
    <dgm:cxn modelId="{5A3A62B4-12BB-4309-A302-003DD0739EE5}" type="presOf" srcId="{A01EEF74-D5A4-BF4E-BF7D-D091CFF5F432}" destId="{BDD1B6B1-EE5E-4EBB-8143-588DF5E10A2F}" srcOrd="1" destOrd="0" presId="urn:microsoft.com/office/officeart/2005/8/layout/list1"/>
    <dgm:cxn modelId="{4614CACE-B37D-4551-A7C1-B5C60E18E542}" type="presOf" srcId="{8D5B7279-1430-4A47-9071-E2D27E9CE980}" destId="{A2AE9C1D-D825-4954-90F5-7110A1797CBF}" srcOrd="0" destOrd="0" presId="urn:microsoft.com/office/officeart/2005/8/layout/list1"/>
    <dgm:cxn modelId="{B4E8A8D9-D062-4DB0-8E45-E6E26EF72FBA}" type="presOf" srcId="{D0EDE9BB-B18D-4946-8725-06FC1409A810}" destId="{0DAD2051-2596-4C28-B196-322214C9D70C}" srcOrd="0" destOrd="0" presId="urn:microsoft.com/office/officeart/2005/8/layout/list1"/>
    <dgm:cxn modelId="{FEE4D6E5-27CA-4EED-9A63-96DD4881F3B7}" type="presOf" srcId="{D0EDE9BB-B18D-4946-8725-06FC1409A810}" destId="{75B6AF6A-7478-431C-BAC1-3B84F79E8426}" srcOrd="1" destOrd="0" presId="urn:microsoft.com/office/officeart/2005/8/layout/list1"/>
    <dgm:cxn modelId="{36AA9BF9-407A-44DA-9461-77BD2DC2D5D3}" type="presOf" srcId="{F56056C9-6A92-6E4C-9544-DB753690E02F}" destId="{DD50CEFB-3387-465F-8C12-199502A30E66}" srcOrd="1" destOrd="0" presId="urn:microsoft.com/office/officeart/2005/8/layout/list1"/>
    <dgm:cxn modelId="{ECB94AFC-D581-4556-8A70-6C4ADEE9BB1B}" type="presParOf" srcId="{2D7D10BA-EF80-4515-B9C6-6111C3AA8B6E}" destId="{DD3AF8BB-3D08-4907-9218-C285E996F044}" srcOrd="0" destOrd="0" presId="urn:microsoft.com/office/officeart/2005/8/layout/list1"/>
    <dgm:cxn modelId="{F16C0C2C-3809-40A1-93CA-DB3107BEFBDD}" type="presParOf" srcId="{DD3AF8BB-3D08-4907-9218-C285E996F044}" destId="{9F042B96-D718-46CA-969A-C7D547AA878F}" srcOrd="0" destOrd="0" presId="urn:microsoft.com/office/officeart/2005/8/layout/list1"/>
    <dgm:cxn modelId="{57D475FE-EEF9-4E1B-9EB1-9E384300C7F9}" type="presParOf" srcId="{DD3AF8BB-3D08-4907-9218-C285E996F044}" destId="{BDD1B6B1-EE5E-4EBB-8143-588DF5E10A2F}" srcOrd="1" destOrd="0" presId="urn:microsoft.com/office/officeart/2005/8/layout/list1"/>
    <dgm:cxn modelId="{20B4D14A-40DA-4647-A754-A20DADFA34A6}" type="presParOf" srcId="{2D7D10BA-EF80-4515-B9C6-6111C3AA8B6E}" destId="{26BA8E65-F715-4508-B84A-DFA0E668F647}" srcOrd="1" destOrd="0" presId="urn:microsoft.com/office/officeart/2005/8/layout/list1"/>
    <dgm:cxn modelId="{142E8715-53A2-432C-BC05-85E75D9450A3}" type="presParOf" srcId="{2D7D10BA-EF80-4515-B9C6-6111C3AA8B6E}" destId="{E7D2FB7B-D194-4630-A74E-85A77604C6FC}" srcOrd="2" destOrd="0" presId="urn:microsoft.com/office/officeart/2005/8/layout/list1"/>
    <dgm:cxn modelId="{4165BF1D-D36D-4A4E-A2FA-7156B7D7AEC8}" type="presParOf" srcId="{2D7D10BA-EF80-4515-B9C6-6111C3AA8B6E}" destId="{8C73A528-D92C-4E43-AC5A-356D2954E936}" srcOrd="3" destOrd="0" presId="urn:microsoft.com/office/officeart/2005/8/layout/list1"/>
    <dgm:cxn modelId="{25790A7A-7734-432F-B3EA-9CB9F0D5CF4A}" type="presParOf" srcId="{2D7D10BA-EF80-4515-B9C6-6111C3AA8B6E}" destId="{06B9FA9A-AC2C-4710-A07C-25E749591DE3}" srcOrd="4" destOrd="0" presId="urn:microsoft.com/office/officeart/2005/8/layout/list1"/>
    <dgm:cxn modelId="{F1606A6A-EBA3-465C-966F-4F36F86A3C7F}" type="presParOf" srcId="{06B9FA9A-AC2C-4710-A07C-25E749591DE3}" destId="{C9659DFA-5385-45AF-A4BF-2968ED708C08}" srcOrd="0" destOrd="0" presId="urn:microsoft.com/office/officeart/2005/8/layout/list1"/>
    <dgm:cxn modelId="{2870DB64-DE77-456A-9C6C-EF0143B490B9}" type="presParOf" srcId="{06B9FA9A-AC2C-4710-A07C-25E749591DE3}" destId="{602D31C1-95F4-4ED7-87FD-AEBC51E897C7}" srcOrd="1" destOrd="0" presId="urn:microsoft.com/office/officeart/2005/8/layout/list1"/>
    <dgm:cxn modelId="{260AF510-2FE8-4E35-AB8C-02D65D03348A}" type="presParOf" srcId="{2D7D10BA-EF80-4515-B9C6-6111C3AA8B6E}" destId="{A5225C25-6E31-425B-BDF2-714135013602}" srcOrd="5" destOrd="0" presId="urn:microsoft.com/office/officeart/2005/8/layout/list1"/>
    <dgm:cxn modelId="{9E1042D4-BD23-4A59-BA24-2511456E8E98}" type="presParOf" srcId="{2D7D10BA-EF80-4515-B9C6-6111C3AA8B6E}" destId="{EEDED7D9-E0C5-4EBD-99FC-B83802A1FAB1}" srcOrd="6" destOrd="0" presId="urn:microsoft.com/office/officeart/2005/8/layout/list1"/>
    <dgm:cxn modelId="{4A0C072E-1016-41BD-A5F5-8E5156FA1388}" type="presParOf" srcId="{2D7D10BA-EF80-4515-B9C6-6111C3AA8B6E}" destId="{5DFC111E-181F-4BB4-862F-23094E0191BB}" srcOrd="7" destOrd="0" presId="urn:microsoft.com/office/officeart/2005/8/layout/list1"/>
    <dgm:cxn modelId="{E511CAA6-4388-4EB7-BF7F-CD301918CC22}" type="presParOf" srcId="{2D7D10BA-EF80-4515-B9C6-6111C3AA8B6E}" destId="{D17A77F1-596D-4DE5-BE4D-E547164436C1}" srcOrd="8" destOrd="0" presId="urn:microsoft.com/office/officeart/2005/8/layout/list1"/>
    <dgm:cxn modelId="{6FACABA2-9495-4FAE-9AD7-9C6FA822DFAD}" type="presParOf" srcId="{D17A77F1-596D-4DE5-BE4D-E547164436C1}" destId="{0DAD2051-2596-4C28-B196-322214C9D70C}" srcOrd="0" destOrd="0" presId="urn:microsoft.com/office/officeart/2005/8/layout/list1"/>
    <dgm:cxn modelId="{AF3BA47A-4748-4AA9-B995-92A862C64A69}" type="presParOf" srcId="{D17A77F1-596D-4DE5-BE4D-E547164436C1}" destId="{75B6AF6A-7478-431C-BAC1-3B84F79E8426}" srcOrd="1" destOrd="0" presId="urn:microsoft.com/office/officeart/2005/8/layout/list1"/>
    <dgm:cxn modelId="{D72222E4-20A0-42FA-8F50-DDE8A88C44E6}" type="presParOf" srcId="{2D7D10BA-EF80-4515-B9C6-6111C3AA8B6E}" destId="{F3CDBB32-365F-43DF-8DA4-636A6C6FB30A}" srcOrd="9" destOrd="0" presId="urn:microsoft.com/office/officeart/2005/8/layout/list1"/>
    <dgm:cxn modelId="{9A3079B4-89B3-4DA2-99D4-69CC9302B5F0}" type="presParOf" srcId="{2D7D10BA-EF80-4515-B9C6-6111C3AA8B6E}" destId="{A2AE9C1D-D825-4954-90F5-7110A1797CBF}" srcOrd="10" destOrd="0" presId="urn:microsoft.com/office/officeart/2005/8/layout/list1"/>
    <dgm:cxn modelId="{82FEF7BA-1B2F-4E95-9EF0-ABB7234E1C28}" type="presParOf" srcId="{2D7D10BA-EF80-4515-B9C6-6111C3AA8B6E}" destId="{893E165C-D493-4554-B1D5-F0F4167C2955}" srcOrd="11" destOrd="0" presId="urn:microsoft.com/office/officeart/2005/8/layout/list1"/>
    <dgm:cxn modelId="{D29FA9AF-AB2D-45BE-A66B-52DF8DDF5055}" type="presParOf" srcId="{2D7D10BA-EF80-4515-B9C6-6111C3AA8B6E}" destId="{2A35C026-DD55-4DE0-AD53-458145211751}" srcOrd="12" destOrd="0" presId="urn:microsoft.com/office/officeart/2005/8/layout/list1"/>
    <dgm:cxn modelId="{431715E0-501D-4765-8C22-E5F4672F534B}" type="presParOf" srcId="{2A35C026-DD55-4DE0-AD53-458145211751}" destId="{EB8AB84A-7787-4394-8810-3C713723856D}" srcOrd="0" destOrd="0" presId="urn:microsoft.com/office/officeart/2005/8/layout/list1"/>
    <dgm:cxn modelId="{2FECA4D5-3522-4648-A852-27054B8621E1}" type="presParOf" srcId="{2A35C026-DD55-4DE0-AD53-458145211751}" destId="{DD50CEFB-3387-465F-8C12-199502A30E66}" srcOrd="1" destOrd="0" presId="urn:microsoft.com/office/officeart/2005/8/layout/list1"/>
    <dgm:cxn modelId="{6D3C1ECC-C50A-4905-9971-DF1983CBEC6E}" type="presParOf" srcId="{2D7D10BA-EF80-4515-B9C6-6111C3AA8B6E}" destId="{5B94457C-8AB3-4870-975F-FBEC62EFDDC2}" srcOrd="13" destOrd="0" presId="urn:microsoft.com/office/officeart/2005/8/layout/list1"/>
    <dgm:cxn modelId="{709E8DE5-5DA0-4814-BB7B-3B5E3F5866F4}" type="presParOf" srcId="{2D7D10BA-EF80-4515-B9C6-6111C3AA8B6E}" destId="{613BF069-60AF-415C-A674-A5CEC5F87E0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45D84A-2ACD-4627-84D9-2B3203C62503}" type="doc">
      <dgm:prSet loTypeId="urn:microsoft.com/office/officeart/2008/layout/PictureStrips" loCatId="list" qsTypeId="urn:microsoft.com/office/officeart/2005/8/quickstyle/simple1" qsCatId="simple" csTypeId="urn:microsoft.com/office/officeart/2005/8/colors/accent1_2" csCatId="accent1"/>
      <dgm:spPr/>
      <dgm:t>
        <a:bodyPr/>
        <a:lstStyle/>
        <a:p>
          <a:endParaRPr lang="en-US"/>
        </a:p>
      </dgm:t>
    </dgm:pt>
    <dgm:pt modelId="{084DE033-2630-41F4-813D-BB63E7581F3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Reset the dynamic</a:t>
          </a:r>
        </a:p>
      </dgm:t>
    </dgm:pt>
    <dgm:pt modelId="{0E57B2CD-98A1-44A5-BD0D-BD405643D0EE}" type="parTrans" cxnId="{AAD43373-C5D9-4F35-AE42-DA47A1BE4493}">
      <dgm:prSet/>
      <dgm:spPr/>
      <dgm:t>
        <a:bodyPr/>
        <a:lstStyle/>
        <a:p>
          <a:endParaRPr lang="en-US"/>
        </a:p>
      </dgm:t>
    </dgm:pt>
    <dgm:pt modelId="{822C12BB-A22B-4AFA-B41A-F3724D30BDF3}" type="sibTrans" cxnId="{AAD43373-C5D9-4F35-AE42-DA47A1BE4493}">
      <dgm:prSet/>
      <dgm:spPr/>
      <dgm:t>
        <a:bodyPr/>
        <a:lstStyle/>
        <a:p>
          <a:endParaRPr lang="en-US"/>
        </a:p>
      </dgm:t>
    </dgm:pt>
    <dgm:pt modelId="{E5EF9001-5280-4970-9A85-BD40D7A86FA2}">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Ask for discretion and patience </a:t>
          </a:r>
        </a:p>
      </dgm:t>
    </dgm:pt>
    <dgm:pt modelId="{A7013D34-C96D-4504-B97B-24D63A12AF2F}" type="parTrans" cxnId="{9C53A513-DD75-43AB-B588-7E84A21935EE}">
      <dgm:prSet/>
      <dgm:spPr/>
      <dgm:t>
        <a:bodyPr/>
        <a:lstStyle/>
        <a:p>
          <a:endParaRPr lang="en-US"/>
        </a:p>
      </dgm:t>
    </dgm:pt>
    <dgm:pt modelId="{46DEA6EB-DA2C-46C8-B3CE-74E77C093BA5}" type="sibTrans" cxnId="{9C53A513-DD75-43AB-B588-7E84A21935EE}">
      <dgm:prSet/>
      <dgm:spPr/>
      <dgm:t>
        <a:bodyPr/>
        <a:lstStyle/>
        <a:p>
          <a:endParaRPr lang="en-US"/>
        </a:p>
      </dgm:t>
    </dgm:pt>
    <dgm:pt modelId="{3041862C-9E0C-4AE2-BBEC-EA86E457378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Address the elephant in the room</a:t>
          </a:r>
        </a:p>
      </dgm:t>
    </dgm:pt>
    <dgm:pt modelId="{0CEEB122-ACE3-4F6F-BA92-FD7A5D8094FC}" type="sibTrans" cxnId="{33A8C588-8ADE-4489-9442-D6DDFFFA6550}">
      <dgm:prSet/>
      <dgm:spPr/>
      <dgm:t>
        <a:bodyPr/>
        <a:lstStyle/>
        <a:p>
          <a:endParaRPr lang="en-US"/>
        </a:p>
      </dgm:t>
    </dgm:pt>
    <dgm:pt modelId="{27342077-0D16-4E6C-B044-7D9AABCB6F22}" type="parTrans" cxnId="{33A8C588-8ADE-4489-9442-D6DDFFFA6550}">
      <dgm:prSet/>
      <dgm:spPr/>
      <dgm:t>
        <a:bodyPr/>
        <a:lstStyle/>
        <a:p>
          <a:endParaRPr lang="en-US"/>
        </a:p>
      </dgm:t>
    </dgm:pt>
    <dgm:pt modelId="{C667BC78-FA67-4517-9C9A-1116B3FD04F5}" type="pres">
      <dgm:prSet presAssocID="{7945D84A-2ACD-4627-84D9-2B3203C62503}" presName="Name0" presStyleCnt="0">
        <dgm:presLayoutVars>
          <dgm:dir/>
          <dgm:resizeHandles val="exact"/>
        </dgm:presLayoutVars>
      </dgm:prSet>
      <dgm:spPr/>
    </dgm:pt>
    <dgm:pt modelId="{F89E55F9-9DD2-4E0A-B26E-72EB7C8C3BA6}" type="pres">
      <dgm:prSet presAssocID="{3041862C-9E0C-4AE2-BBEC-EA86E457378E}" presName="composite" presStyleCnt="0"/>
      <dgm:spPr/>
    </dgm:pt>
    <dgm:pt modelId="{8DE892C5-BAA5-40D5-AEC1-18214687E9FB}" type="pres">
      <dgm:prSet presAssocID="{3041862C-9E0C-4AE2-BBEC-EA86E457378E}" presName="rect1" presStyleLbl="trAlignAcc1" presStyleIdx="0" presStyleCnt="3">
        <dgm:presLayoutVars>
          <dgm:bulletEnabled val="1"/>
        </dgm:presLayoutVars>
      </dgm:prSet>
      <dgm:spPr/>
    </dgm:pt>
    <dgm:pt modelId="{736DC8BA-B827-43D1-A482-6C63ADFF7324}" type="pres">
      <dgm:prSet presAssocID="{3041862C-9E0C-4AE2-BBEC-EA86E457378E}" presName="rect2" presStyleLbl="fgImgPlace1" presStyleIdx="0" presStyleCnt="3"/>
      <dgm:spPr>
        <a:noFill/>
      </dgm:spPr>
    </dgm:pt>
    <dgm:pt modelId="{D6F121A0-2A83-4C7D-A422-F3FD7AB3ED86}" type="pres">
      <dgm:prSet presAssocID="{0CEEB122-ACE3-4F6F-BA92-FD7A5D8094FC}" presName="sibTrans" presStyleCnt="0"/>
      <dgm:spPr/>
    </dgm:pt>
    <dgm:pt modelId="{CC771C7B-26C5-4D8D-80DD-D89BD7B435CD}" type="pres">
      <dgm:prSet presAssocID="{084DE033-2630-41F4-813D-BB63E7581F3A}" presName="composite" presStyleCnt="0"/>
      <dgm:spPr/>
    </dgm:pt>
    <dgm:pt modelId="{7DE63D43-C198-4068-92FD-8966913FDFA8}" type="pres">
      <dgm:prSet presAssocID="{084DE033-2630-41F4-813D-BB63E7581F3A}" presName="rect1" presStyleLbl="trAlignAcc1" presStyleIdx="1" presStyleCnt="3">
        <dgm:presLayoutVars>
          <dgm:bulletEnabled val="1"/>
        </dgm:presLayoutVars>
      </dgm:prSet>
      <dgm:spPr/>
    </dgm:pt>
    <dgm:pt modelId="{B18B4BCE-2031-425B-A6A0-53574E5D7709}" type="pres">
      <dgm:prSet presAssocID="{084DE033-2630-41F4-813D-BB63E7581F3A}" presName="rect2" presStyleLbl="fgImgPlace1" presStyleIdx="1" presStyleCnt="3"/>
      <dgm:spPr>
        <a:noFill/>
      </dgm:spPr>
    </dgm:pt>
    <dgm:pt modelId="{011ADC24-BECF-4751-9E44-35152E8E4903}" type="pres">
      <dgm:prSet presAssocID="{822C12BB-A22B-4AFA-B41A-F3724D30BDF3}" presName="sibTrans" presStyleCnt="0"/>
      <dgm:spPr/>
    </dgm:pt>
    <dgm:pt modelId="{917FD185-95F7-4D30-A8FD-FB330C35DD3B}" type="pres">
      <dgm:prSet presAssocID="{E5EF9001-5280-4970-9A85-BD40D7A86FA2}" presName="composite" presStyleCnt="0"/>
      <dgm:spPr/>
    </dgm:pt>
    <dgm:pt modelId="{CF527105-3917-43D9-AF97-ABE055854339}" type="pres">
      <dgm:prSet presAssocID="{E5EF9001-5280-4970-9A85-BD40D7A86FA2}" presName="rect1" presStyleLbl="trAlignAcc1" presStyleIdx="2" presStyleCnt="3">
        <dgm:presLayoutVars>
          <dgm:bulletEnabled val="1"/>
        </dgm:presLayoutVars>
      </dgm:prSet>
      <dgm:spPr/>
    </dgm:pt>
    <dgm:pt modelId="{95B6A2B6-DE39-4640-B215-2A26258E094E}" type="pres">
      <dgm:prSet presAssocID="{E5EF9001-5280-4970-9A85-BD40D7A86FA2}" presName="rect2" presStyleLbl="fgImgPlace1" presStyleIdx="2" presStyleCnt="3"/>
      <dgm:spPr>
        <a:noFill/>
      </dgm:spPr>
    </dgm:pt>
  </dgm:ptLst>
  <dgm:cxnLst>
    <dgm:cxn modelId="{9C53A513-DD75-43AB-B588-7E84A21935EE}" srcId="{7945D84A-2ACD-4627-84D9-2B3203C62503}" destId="{E5EF9001-5280-4970-9A85-BD40D7A86FA2}" srcOrd="2" destOrd="0" parTransId="{A7013D34-C96D-4504-B97B-24D63A12AF2F}" sibTransId="{46DEA6EB-DA2C-46C8-B3CE-74E77C093BA5}"/>
    <dgm:cxn modelId="{08F5ED26-8DAE-47BF-8ADB-8232911DAFB4}" type="presOf" srcId="{084DE033-2630-41F4-813D-BB63E7581F3A}" destId="{7DE63D43-C198-4068-92FD-8966913FDFA8}" srcOrd="0" destOrd="0" presId="urn:microsoft.com/office/officeart/2008/layout/PictureStrips"/>
    <dgm:cxn modelId="{AAD43373-C5D9-4F35-AE42-DA47A1BE4493}" srcId="{7945D84A-2ACD-4627-84D9-2B3203C62503}" destId="{084DE033-2630-41F4-813D-BB63E7581F3A}" srcOrd="1" destOrd="0" parTransId="{0E57B2CD-98A1-44A5-BD0D-BD405643D0EE}" sibTransId="{822C12BB-A22B-4AFA-B41A-F3724D30BDF3}"/>
    <dgm:cxn modelId="{33A8C588-8ADE-4489-9442-D6DDFFFA6550}" srcId="{7945D84A-2ACD-4627-84D9-2B3203C62503}" destId="{3041862C-9E0C-4AE2-BBEC-EA86E457378E}" srcOrd="0" destOrd="0" parTransId="{27342077-0D16-4E6C-B044-7D9AABCB6F22}" sibTransId="{0CEEB122-ACE3-4F6F-BA92-FD7A5D8094FC}"/>
    <dgm:cxn modelId="{E63AFEDA-7B4C-41DE-8AE5-315FBBE7C9AE}" type="presOf" srcId="{3041862C-9E0C-4AE2-BBEC-EA86E457378E}" destId="{8DE892C5-BAA5-40D5-AEC1-18214687E9FB}" srcOrd="0" destOrd="0" presId="urn:microsoft.com/office/officeart/2008/layout/PictureStrips"/>
    <dgm:cxn modelId="{C80A36E4-9E3F-481C-A0ED-1D0237DC81DA}" type="presOf" srcId="{7945D84A-2ACD-4627-84D9-2B3203C62503}" destId="{C667BC78-FA67-4517-9C9A-1116B3FD04F5}" srcOrd="0" destOrd="0" presId="urn:microsoft.com/office/officeart/2008/layout/PictureStrips"/>
    <dgm:cxn modelId="{2E621EEA-7861-46C3-BDCE-E47628CD4AED}" type="presOf" srcId="{E5EF9001-5280-4970-9A85-BD40D7A86FA2}" destId="{CF527105-3917-43D9-AF97-ABE055854339}" srcOrd="0" destOrd="0" presId="urn:microsoft.com/office/officeart/2008/layout/PictureStrips"/>
    <dgm:cxn modelId="{C2E26F39-9EEB-42DE-868C-DA48314A599E}" type="presParOf" srcId="{C667BC78-FA67-4517-9C9A-1116B3FD04F5}" destId="{F89E55F9-9DD2-4E0A-B26E-72EB7C8C3BA6}" srcOrd="0" destOrd="0" presId="urn:microsoft.com/office/officeart/2008/layout/PictureStrips"/>
    <dgm:cxn modelId="{6C0AD655-9995-415E-A179-498361B81277}" type="presParOf" srcId="{F89E55F9-9DD2-4E0A-B26E-72EB7C8C3BA6}" destId="{8DE892C5-BAA5-40D5-AEC1-18214687E9FB}" srcOrd="0" destOrd="0" presId="urn:microsoft.com/office/officeart/2008/layout/PictureStrips"/>
    <dgm:cxn modelId="{60939506-D47A-4345-9EFD-FB073E2101E4}" type="presParOf" srcId="{F89E55F9-9DD2-4E0A-B26E-72EB7C8C3BA6}" destId="{736DC8BA-B827-43D1-A482-6C63ADFF7324}" srcOrd="1" destOrd="0" presId="urn:microsoft.com/office/officeart/2008/layout/PictureStrips"/>
    <dgm:cxn modelId="{8DD5F5C5-B2E8-4D45-BCA5-2D871CC255CA}" type="presParOf" srcId="{C667BC78-FA67-4517-9C9A-1116B3FD04F5}" destId="{D6F121A0-2A83-4C7D-A422-F3FD7AB3ED86}" srcOrd="1" destOrd="0" presId="urn:microsoft.com/office/officeart/2008/layout/PictureStrips"/>
    <dgm:cxn modelId="{BCA7553C-0151-41B3-98A0-69D92A5CD125}" type="presParOf" srcId="{C667BC78-FA67-4517-9C9A-1116B3FD04F5}" destId="{CC771C7B-26C5-4D8D-80DD-D89BD7B435CD}" srcOrd="2" destOrd="0" presId="urn:microsoft.com/office/officeart/2008/layout/PictureStrips"/>
    <dgm:cxn modelId="{7B9EB3DF-A675-402B-A418-58A5E725BEF3}" type="presParOf" srcId="{CC771C7B-26C5-4D8D-80DD-D89BD7B435CD}" destId="{7DE63D43-C198-4068-92FD-8966913FDFA8}" srcOrd="0" destOrd="0" presId="urn:microsoft.com/office/officeart/2008/layout/PictureStrips"/>
    <dgm:cxn modelId="{5D28D67A-B9B7-40D6-B9F0-235D371163DC}" type="presParOf" srcId="{CC771C7B-26C5-4D8D-80DD-D89BD7B435CD}" destId="{B18B4BCE-2031-425B-A6A0-53574E5D7709}" srcOrd="1" destOrd="0" presId="urn:microsoft.com/office/officeart/2008/layout/PictureStrips"/>
    <dgm:cxn modelId="{966B1E40-CFD6-4972-9856-487FBC51BC1B}" type="presParOf" srcId="{C667BC78-FA67-4517-9C9A-1116B3FD04F5}" destId="{011ADC24-BECF-4751-9E44-35152E8E4903}" srcOrd="3" destOrd="0" presId="urn:microsoft.com/office/officeart/2008/layout/PictureStrips"/>
    <dgm:cxn modelId="{6D31B056-D1C0-4918-8714-A8674F07F61C}" type="presParOf" srcId="{C667BC78-FA67-4517-9C9A-1116B3FD04F5}" destId="{917FD185-95F7-4D30-A8FD-FB330C35DD3B}" srcOrd="4" destOrd="0" presId="urn:microsoft.com/office/officeart/2008/layout/PictureStrips"/>
    <dgm:cxn modelId="{C25C1F5F-01EC-4C88-BABB-22D99048586E}" type="presParOf" srcId="{917FD185-95F7-4D30-A8FD-FB330C35DD3B}" destId="{CF527105-3917-43D9-AF97-ABE055854339}" srcOrd="0" destOrd="0" presId="urn:microsoft.com/office/officeart/2008/layout/PictureStrips"/>
    <dgm:cxn modelId="{F9CF5AE0-27E3-45A6-85FB-79EEC56F4170}" type="presParOf" srcId="{917FD185-95F7-4D30-A8FD-FB330C35DD3B}" destId="{95B6A2B6-DE39-4640-B215-2A26258E094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A83883-3F7A-479F-90B8-A1E27FF0FE3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5FB532B-7D2C-4B1D-A29A-A81B6B09FEB4}">
      <dgm:prSet custT="1"/>
      <dgm:spPr/>
      <dgm:t>
        <a:bodyPr/>
        <a:lstStyle/>
        <a:p>
          <a:r>
            <a:rPr lang="en-US" sz="2800" dirty="0">
              <a:latin typeface="Roboto" panose="02000000000000000000" pitchFamily="2" charset="0"/>
              <a:ea typeface="Roboto" panose="02000000000000000000" pitchFamily="2" charset="0"/>
              <a:cs typeface="Roboto" panose="02000000000000000000" pitchFamily="2" charset="0"/>
            </a:rPr>
            <a:t>Get to know yourself</a:t>
          </a:r>
        </a:p>
      </dgm:t>
    </dgm:pt>
    <dgm:pt modelId="{9AC62557-8F68-4F2A-BF64-52CE58ECBEE3}" type="parTrans" cxnId="{2C930C81-BAE7-4F83-8DE9-E527EA3E020B}">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EA641A11-AD4F-430A-9FE7-44B4BBE33E62}" type="sibTrans" cxnId="{2C930C81-BAE7-4F83-8DE9-E527EA3E020B}">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DCEDDE51-F1D8-495B-9BD3-6DEB5E74C388}">
      <dgm:prSet custT="1"/>
      <dgm:spPr/>
      <dgm:t>
        <a:bodyPr/>
        <a:lstStyle/>
        <a:p>
          <a:r>
            <a:rPr lang="en-US" sz="2800" dirty="0">
              <a:latin typeface="Roboto" panose="02000000000000000000" pitchFamily="2" charset="0"/>
              <a:ea typeface="Roboto" panose="02000000000000000000" pitchFamily="2" charset="0"/>
              <a:cs typeface="Roboto" panose="02000000000000000000" pitchFamily="2" charset="0"/>
            </a:rPr>
            <a:t>Get to know your staff</a:t>
          </a:r>
        </a:p>
      </dgm:t>
    </dgm:pt>
    <dgm:pt modelId="{1886114F-52BF-4FB0-906D-A9B06A94E698}" type="parTrans" cxnId="{778C1DC2-2E04-473D-B247-92C213AB03AA}">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A9C6BB0A-0F6B-4C6F-842C-79C1072EA017}" type="sibTrans" cxnId="{778C1DC2-2E04-473D-B247-92C213AB03AA}">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682E97AE-D6D2-4D33-A0F8-D2879E287122}">
      <dgm:prSet custT="1"/>
      <dgm:spPr/>
      <dgm:t>
        <a:bodyPr/>
        <a:lstStyle/>
        <a:p>
          <a:r>
            <a:rPr lang="en-US" sz="2800" dirty="0">
              <a:latin typeface="Roboto" panose="02000000000000000000" pitchFamily="2" charset="0"/>
              <a:ea typeface="Roboto" panose="02000000000000000000" pitchFamily="2" charset="0"/>
              <a:cs typeface="Roboto" panose="02000000000000000000" pitchFamily="2" charset="0"/>
            </a:rPr>
            <a:t>Recognize triggers</a:t>
          </a:r>
        </a:p>
      </dgm:t>
    </dgm:pt>
    <dgm:pt modelId="{AC6B3E5E-D042-443B-B3A3-D0BF1FBA947B}" type="parTrans" cxnId="{0224F621-E85A-4E29-A74A-99CCCC625BFE}">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56DA189A-87D6-4B48-B018-9A2DA82A2C3C}" type="sibTrans" cxnId="{0224F621-E85A-4E29-A74A-99CCCC625BFE}">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ACEC7728-9615-496B-A89E-A9E558DA1651}">
      <dgm:prSet custT="1"/>
      <dgm:spPr/>
      <dgm:t>
        <a:bodyPr/>
        <a:lstStyle/>
        <a:p>
          <a:r>
            <a:rPr lang="en-US" sz="2800" dirty="0">
              <a:latin typeface="Roboto" panose="02000000000000000000" pitchFamily="2" charset="0"/>
              <a:ea typeface="Roboto" panose="02000000000000000000" pitchFamily="2" charset="0"/>
              <a:cs typeface="Roboto" panose="02000000000000000000" pitchFamily="2" charset="0"/>
            </a:rPr>
            <a:t>Engage healthy rechargers </a:t>
          </a:r>
        </a:p>
      </dgm:t>
    </dgm:pt>
    <dgm:pt modelId="{B5AD7B5B-DF2F-4C26-ABD9-CE893CA00BB3}" type="parTrans" cxnId="{4517CD33-7D83-4751-A67E-0B9EAE9B2681}">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159E56F4-03D8-47B8-BDDF-6016FFDC6987}" type="sibTrans" cxnId="{4517CD33-7D83-4751-A67E-0B9EAE9B2681}">
      <dgm:prSet/>
      <dgm:spPr/>
      <dgm:t>
        <a:bodyPr/>
        <a:lstStyle/>
        <a:p>
          <a:endParaRPr lang="en-US" sz="1400">
            <a:latin typeface="Roboto" panose="02000000000000000000" pitchFamily="2" charset="0"/>
            <a:ea typeface="Roboto" panose="02000000000000000000" pitchFamily="2" charset="0"/>
            <a:cs typeface="Roboto" panose="02000000000000000000" pitchFamily="2" charset="0"/>
          </a:endParaRPr>
        </a:p>
      </dgm:t>
    </dgm:pt>
    <dgm:pt modelId="{78187991-CED4-417C-9731-99A3D5613534}">
      <dgm:prSet custT="1"/>
      <dgm:spPr/>
      <dgm:t>
        <a:bodyPr/>
        <a:lstStyle/>
        <a:p>
          <a:r>
            <a:rPr lang="en-US" sz="2800">
              <a:latin typeface="Roboto" panose="02000000000000000000" pitchFamily="2" charset="0"/>
              <a:ea typeface="Roboto" panose="02000000000000000000" pitchFamily="2" charset="0"/>
              <a:cs typeface="Roboto" panose="02000000000000000000" pitchFamily="2" charset="0"/>
            </a:rPr>
            <a:t>Recognize red flags</a:t>
          </a:r>
        </a:p>
      </dgm:t>
    </dgm:pt>
    <dgm:pt modelId="{388256B5-D695-4C13-9270-DAB718387C8E}" type="parTrans" cxnId="{ACED0824-77F6-4EE8-8EEC-193D3D9ACF2A}">
      <dgm:prSet/>
      <dgm:spPr/>
      <dgm:t>
        <a:bodyPr/>
        <a:lstStyle/>
        <a:p>
          <a:endParaRPr lang="en-US"/>
        </a:p>
      </dgm:t>
    </dgm:pt>
    <dgm:pt modelId="{40C241A3-355F-4EA5-A642-4DEF3291E359}" type="sibTrans" cxnId="{ACED0824-77F6-4EE8-8EEC-193D3D9ACF2A}">
      <dgm:prSet/>
      <dgm:spPr/>
      <dgm:t>
        <a:bodyPr/>
        <a:lstStyle/>
        <a:p>
          <a:endParaRPr lang="en-US"/>
        </a:p>
      </dgm:t>
    </dgm:pt>
    <dgm:pt modelId="{3FD6A8DB-BA75-4C34-883D-7B0C043A302A}">
      <dgm:prSet custT="1"/>
      <dgm:spPr/>
      <dgm:t>
        <a:bodyPr/>
        <a:lstStyle/>
        <a:p>
          <a:r>
            <a:rPr lang="en-US" sz="2800" dirty="0">
              <a:latin typeface="Roboto" panose="02000000000000000000" pitchFamily="2" charset="0"/>
              <a:ea typeface="Roboto" panose="02000000000000000000" pitchFamily="2" charset="0"/>
              <a:cs typeface="Roboto" panose="02000000000000000000" pitchFamily="2" charset="0"/>
            </a:rPr>
            <a:t>Safe reporting culture</a:t>
          </a:r>
        </a:p>
      </dgm:t>
    </dgm:pt>
    <dgm:pt modelId="{F6EBEAAB-7156-4C81-AFE6-7DB1F965AF7E}" type="parTrans" cxnId="{323B31C1-3E6C-477E-AE4A-59B6B0563130}">
      <dgm:prSet/>
      <dgm:spPr/>
      <dgm:t>
        <a:bodyPr/>
        <a:lstStyle/>
        <a:p>
          <a:endParaRPr lang="en-US"/>
        </a:p>
      </dgm:t>
    </dgm:pt>
    <dgm:pt modelId="{A52D0A24-64B3-4AC0-B15C-51030D68A96A}" type="sibTrans" cxnId="{323B31C1-3E6C-477E-AE4A-59B6B0563130}">
      <dgm:prSet/>
      <dgm:spPr/>
      <dgm:t>
        <a:bodyPr/>
        <a:lstStyle/>
        <a:p>
          <a:endParaRPr lang="en-US"/>
        </a:p>
      </dgm:t>
    </dgm:pt>
    <dgm:pt modelId="{16F70275-67F0-4CA8-8C0E-F6F04BB11AB5}" type="pres">
      <dgm:prSet presAssocID="{8DA83883-3F7A-479F-90B8-A1E27FF0FE3A}" presName="Name0" presStyleCnt="0">
        <dgm:presLayoutVars>
          <dgm:dir/>
          <dgm:resizeHandles val="exact"/>
        </dgm:presLayoutVars>
      </dgm:prSet>
      <dgm:spPr/>
    </dgm:pt>
    <dgm:pt modelId="{17396253-2AF9-457E-BA31-15B478349B1E}" type="pres">
      <dgm:prSet presAssocID="{B5FB532B-7D2C-4B1D-A29A-A81B6B09FEB4}" presName="composite" presStyleCnt="0"/>
      <dgm:spPr/>
    </dgm:pt>
    <dgm:pt modelId="{BE2CD612-2963-4674-85C3-ED67A7CE1243}" type="pres">
      <dgm:prSet presAssocID="{B5FB532B-7D2C-4B1D-A29A-A81B6B09FEB4}" presName="rect1" presStyleLbl="trAlignAcc1" presStyleIdx="0" presStyleCnt="6">
        <dgm:presLayoutVars>
          <dgm:bulletEnabled val="1"/>
        </dgm:presLayoutVars>
      </dgm:prSet>
      <dgm:spPr/>
    </dgm:pt>
    <dgm:pt modelId="{B09D3E47-3332-4EA2-8056-EFF349E05291}" type="pres">
      <dgm:prSet presAssocID="{B5FB532B-7D2C-4B1D-A29A-A81B6B09FEB4}" presName="rect2" presStyleLbl="fgImgPlace1" presStyleIdx="0" presStyleCnt="6"/>
      <dgm:spPr>
        <a:noFill/>
      </dgm:spPr>
    </dgm:pt>
    <dgm:pt modelId="{5DA90195-0CFA-47DA-885F-C39065EE265A}" type="pres">
      <dgm:prSet presAssocID="{EA641A11-AD4F-430A-9FE7-44B4BBE33E62}" presName="sibTrans" presStyleCnt="0"/>
      <dgm:spPr/>
    </dgm:pt>
    <dgm:pt modelId="{E1260C93-BAB2-4677-9885-75732BB41B19}" type="pres">
      <dgm:prSet presAssocID="{DCEDDE51-F1D8-495B-9BD3-6DEB5E74C388}" presName="composite" presStyleCnt="0"/>
      <dgm:spPr/>
    </dgm:pt>
    <dgm:pt modelId="{E027A18A-F9A0-4B03-AF93-DFEB72B6C352}" type="pres">
      <dgm:prSet presAssocID="{DCEDDE51-F1D8-495B-9BD3-6DEB5E74C388}" presName="rect1" presStyleLbl="trAlignAcc1" presStyleIdx="1" presStyleCnt="6">
        <dgm:presLayoutVars>
          <dgm:bulletEnabled val="1"/>
        </dgm:presLayoutVars>
      </dgm:prSet>
      <dgm:spPr/>
    </dgm:pt>
    <dgm:pt modelId="{08763378-FDF4-433D-A0E5-9290F9EAFD55}" type="pres">
      <dgm:prSet presAssocID="{DCEDDE51-F1D8-495B-9BD3-6DEB5E74C388}" presName="rect2" presStyleLbl="fgImgPlace1" presStyleIdx="1" presStyleCnt="6"/>
      <dgm:spPr>
        <a:noFill/>
      </dgm:spPr>
    </dgm:pt>
    <dgm:pt modelId="{04D0C5CF-4FC1-41F9-82EF-1F3D925D1FB8}" type="pres">
      <dgm:prSet presAssocID="{A9C6BB0A-0F6B-4C6F-842C-79C1072EA017}" presName="sibTrans" presStyleCnt="0"/>
      <dgm:spPr/>
    </dgm:pt>
    <dgm:pt modelId="{09E3ACF6-F694-418F-800F-1DC0FDAE4C2D}" type="pres">
      <dgm:prSet presAssocID="{682E97AE-D6D2-4D33-A0F8-D2879E287122}" presName="composite" presStyleCnt="0"/>
      <dgm:spPr/>
    </dgm:pt>
    <dgm:pt modelId="{C72CC384-65F3-44E1-A363-9235D586011C}" type="pres">
      <dgm:prSet presAssocID="{682E97AE-D6D2-4D33-A0F8-D2879E287122}" presName="rect1" presStyleLbl="trAlignAcc1" presStyleIdx="2" presStyleCnt="6">
        <dgm:presLayoutVars>
          <dgm:bulletEnabled val="1"/>
        </dgm:presLayoutVars>
      </dgm:prSet>
      <dgm:spPr/>
    </dgm:pt>
    <dgm:pt modelId="{5B77F013-3615-41ED-A100-504E3E55EF8E}" type="pres">
      <dgm:prSet presAssocID="{682E97AE-D6D2-4D33-A0F8-D2879E287122}" presName="rect2" presStyleLbl="fgImgPlace1" presStyleIdx="2" presStyleCnt="6"/>
      <dgm:spPr>
        <a:noFill/>
      </dgm:spPr>
    </dgm:pt>
    <dgm:pt modelId="{3A33ACDA-07BF-41AB-8A74-8D1E33CC5D20}" type="pres">
      <dgm:prSet presAssocID="{56DA189A-87D6-4B48-B018-9A2DA82A2C3C}" presName="sibTrans" presStyleCnt="0"/>
      <dgm:spPr/>
    </dgm:pt>
    <dgm:pt modelId="{8BEA4D6D-7799-43DF-8BE8-C206A5E426F3}" type="pres">
      <dgm:prSet presAssocID="{ACEC7728-9615-496B-A89E-A9E558DA1651}" presName="composite" presStyleCnt="0"/>
      <dgm:spPr/>
    </dgm:pt>
    <dgm:pt modelId="{19004561-4E13-4FBD-AA3A-132B3FBB7B53}" type="pres">
      <dgm:prSet presAssocID="{ACEC7728-9615-496B-A89E-A9E558DA1651}" presName="rect1" presStyleLbl="trAlignAcc1" presStyleIdx="3" presStyleCnt="6">
        <dgm:presLayoutVars>
          <dgm:bulletEnabled val="1"/>
        </dgm:presLayoutVars>
      </dgm:prSet>
      <dgm:spPr/>
    </dgm:pt>
    <dgm:pt modelId="{BB330BAE-3728-4A70-8BB8-10300ACDB678}" type="pres">
      <dgm:prSet presAssocID="{ACEC7728-9615-496B-A89E-A9E558DA1651}" presName="rect2" presStyleLbl="fgImgPlace1" presStyleIdx="3" presStyleCnt="6"/>
      <dgm:spPr>
        <a:noFill/>
      </dgm:spPr>
    </dgm:pt>
    <dgm:pt modelId="{92127C94-C118-4328-9135-DDD6BE97641F}" type="pres">
      <dgm:prSet presAssocID="{159E56F4-03D8-47B8-BDDF-6016FFDC6987}" presName="sibTrans" presStyleCnt="0"/>
      <dgm:spPr/>
    </dgm:pt>
    <dgm:pt modelId="{EADEC228-20E9-4C79-A7EF-1B0A2C03F31A}" type="pres">
      <dgm:prSet presAssocID="{78187991-CED4-417C-9731-99A3D5613534}" presName="composite" presStyleCnt="0"/>
      <dgm:spPr/>
    </dgm:pt>
    <dgm:pt modelId="{B2BFAA1F-7CCA-4FEB-8866-87991D14786F}" type="pres">
      <dgm:prSet presAssocID="{78187991-CED4-417C-9731-99A3D5613534}" presName="rect1" presStyleLbl="trAlignAcc1" presStyleIdx="4" presStyleCnt="6">
        <dgm:presLayoutVars>
          <dgm:bulletEnabled val="1"/>
        </dgm:presLayoutVars>
      </dgm:prSet>
      <dgm:spPr/>
    </dgm:pt>
    <dgm:pt modelId="{CA1DACDB-ADEB-444C-87DB-5BE09B3C453B}" type="pres">
      <dgm:prSet presAssocID="{78187991-CED4-417C-9731-99A3D5613534}" presName="rect2" presStyleLbl="fgImgPlace1" presStyleIdx="4" presStyleCnt="6"/>
      <dgm:spPr>
        <a:noFill/>
      </dgm:spPr>
    </dgm:pt>
    <dgm:pt modelId="{E1215D6E-86C4-4C35-93A6-614A080C54DC}" type="pres">
      <dgm:prSet presAssocID="{40C241A3-355F-4EA5-A642-4DEF3291E359}" presName="sibTrans" presStyleCnt="0"/>
      <dgm:spPr/>
    </dgm:pt>
    <dgm:pt modelId="{09643CB1-63A8-4A24-B423-B88C3BAB2228}" type="pres">
      <dgm:prSet presAssocID="{3FD6A8DB-BA75-4C34-883D-7B0C043A302A}" presName="composite" presStyleCnt="0"/>
      <dgm:spPr/>
    </dgm:pt>
    <dgm:pt modelId="{182A5F4A-EE09-43AF-9E7C-91760BE0BCEA}" type="pres">
      <dgm:prSet presAssocID="{3FD6A8DB-BA75-4C34-883D-7B0C043A302A}" presName="rect1" presStyleLbl="trAlignAcc1" presStyleIdx="5" presStyleCnt="6" custLinFactNeighborX="-786" custLinFactNeighborY="-2536">
        <dgm:presLayoutVars>
          <dgm:bulletEnabled val="1"/>
        </dgm:presLayoutVars>
      </dgm:prSet>
      <dgm:spPr/>
    </dgm:pt>
    <dgm:pt modelId="{355B5ACC-5060-4DC5-B24D-B9F989483626}" type="pres">
      <dgm:prSet presAssocID="{3FD6A8DB-BA75-4C34-883D-7B0C043A302A}" presName="rect2" presStyleLbl="fgImgPlace1" presStyleIdx="5" presStyleCnt="6"/>
      <dgm:spPr>
        <a:noFill/>
      </dgm:spPr>
    </dgm:pt>
  </dgm:ptLst>
  <dgm:cxnLst>
    <dgm:cxn modelId="{E03EC30D-6663-4AD2-BDE2-FB141480D2BD}" type="presOf" srcId="{DCEDDE51-F1D8-495B-9BD3-6DEB5E74C388}" destId="{E027A18A-F9A0-4B03-AF93-DFEB72B6C352}" srcOrd="0" destOrd="0" presId="urn:microsoft.com/office/officeart/2008/layout/PictureStrips"/>
    <dgm:cxn modelId="{6977761C-9EF7-48E4-B910-84DECC0900C3}" type="presOf" srcId="{682E97AE-D6D2-4D33-A0F8-D2879E287122}" destId="{C72CC384-65F3-44E1-A363-9235D586011C}" srcOrd="0" destOrd="0" presId="urn:microsoft.com/office/officeart/2008/layout/PictureStrips"/>
    <dgm:cxn modelId="{0224F621-E85A-4E29-A74A-99CCCC625BFE}" srcId="{8DA83883-3F7A-479F-90B8-A1E27FF0FE3A}" destId="{682E97AE-D6D2-4D33-A0F8-D2879E287122}" srcOrd="2" destOrd="0" parTransId="{AC6B3E5E-D042-443B-B3A3-D0BF1FBA947B}" sibTransId="{56DA189A-87D6-4B48-B018-9A2DA82A2C3C}"/>
    <dgm:cxn modelId="{ACED0824-77F6-4EE8-8EEC-193D3D9ACF2A}" srcId="{8DA83883-3F7A-479F-90B8-A1E27FF0FE3A}" destId="{78187991-CED4-417C-9731-99A3D5613534}" srcOrd="4" destOrd="0" parTransId="{388256B5-D695-4C13-9270-DAB718387C8E}" sibTransId="{40C241A3-355F-4EA5-A642-4DEF3291E359}"/>
    <dgm:cxn modelId="{4517CD33-7D83-4751-A67E-0B9EAE9B2681}" srcId="{8DA83883-3F7A-479F-90B8-A1E27FF0FE3A}" destId="{ACEC7728-9615-496B-A89E-A9E558DA1651}" srcOrd="3" destOrd="0" parTransId="{B5AD7B5B-DF2F-4C26-ABD9-CE893CA00BB3}" sibTransId="{159E56F4-03D8-47B8-BDDF-6016FFDC6987}"/>
    <dgm:cxn modelId="{CA37504D-BE63-439C-8CE7-796DA92A06DA}" type="presOf" srcId="{78187991-CED4-417C-9731-99A3D5613534}" destId="{B2BFAA1F-7CCA-4FEB-8866-87991D14786F}" srcOrd="0" destOrd="0" presId="urn:microsoft.com/office/officeart/2008/layout/PictureStrips"/>
    <dgm:cxn modelId="{2C930C81-BAE7-4F83-8DE9-E527EA3E020B}" srcId="{8DA83883-3F7A-479F-90B8-A1E27FF0FE3A}" destId="{B5FB532B-7D2C-4B1D-A29A-A81B6B09FEB4}" srcOrd="0" destOrd="0" parTransId="{9AC62557-8F68-4F2A-BF64-52CE58ECBEE3}" sibTransId="{EA641A11-AD4F-430A-9FE7-44B4BBE33E62}"/>
    <dgm:cxn modelId="{323B31C1-3E6C-477E-AE4A-59B6B0563130}" srcId="{8DA83883-3F7A-479F-90B8-A1E27FF0FE3A}" destId="{3FD6A8DB-BA75-4C34-883D-7B0C043A302A}" srcOrd="5" destOrd="0" parTransId="{F6EBEAAB-7156-4C81-AFE6-7DB1F965AF7E}" sibTransId="{A52D0A24-64B3-4AC0-B15C-51030D68A96A}"/>
    <dgm:cxn modelId="{778C1DC2-2E04-473D-B247-92C213AB03AA}" srcId="{8DA83883-3F7A-479F-90B8-A1E27FF0FE3A}" destId="{DCEDDE51-F1D8-495B-9BD3-6DEB5E74C388}" srcOrd="1" destOrd="0" parTransId="{1886114F-52BF-4FB0-906D-A9B06A94E698}" sibTransId="{A9C6BB0A-0F6B-4C6F-842C-79C1072EA017}"/>
    <dgm:cxn modelId="{410873C7-82BB-413C-89CD-FD8F0B1E170A}" type="presOf" srcId="{B5FB532B-7D2C-4B1D-A29A-A81B6B09FEB4}" destId="{BE2CD612-2963-4674-85C3-ED67A7CE1243}" srcOrd="0" destOrd="0" presId="urn:microsoft.com/office/officeart/2008/layout/PictureStrips"/>
    <dgm:cxn modelId="{DA7347C8-5A5F-4956-985E-FDCAFCD4C126}" type="presOf" srcId="{3FD6A8DB-BA75-4C34-883D-7B0C043A302A}" destId="{182A5F4A-EE09-43AF-9E7C-91760BE0BCEA}" srcOrd="0" destOrd="0" presId="urn:microsoft.com/office/officeart/2008/layout/PictureStrips"/>
    <dgm:cxn modelId="{946A6EF5-E46F-4F17-9345-A503EA840076}" type="presOf" srcId="{ACEC7728-9615-496B-A89E-A9E558DA1651}" destId="{19004561-4E13-4FBD-AA3A-132B3FBB7B53}" srcOrd="0" destOrd="0" presId="urn:microsoft.com/office/officeart/2008/layout/PictureStrips"/>
    <dgm:cxn modelId="{7263B2FF-AE9D-4583-871C-11CB3346E5BE}" type="presOf" srcId="{8DA83883-3F7A-479F-90B8-A1E27FF0FE3A}" destId="{16F70275-67F0-4CA8-8C0E-F6F04BB11AB5}" srcOrd="0" destOrd="0" presId="urn:microsoft.com/office/officeart/2008/layout/PictureStrips"/>
    <dgm:cxn modelId="{1C447E69-51C5-4A34-B343-CDCE4AD48A18}" type="presParOf" srcId="{16F70275-67F0-4CA8-8C0E-F6F04BB11AB5}" destId="{17396253-2AF9-457E-BA31-15B478349B1E}" srcOrd="0" destOrd="0" presId="urn:microsoft.com/office/officeart/2008/layout/PictureStrips"/>
    <dgm:cxn modelId="{D1F82A31-6AA9-4B47-91A8-D5B13D2FF1A7}" type="presParOf" srcId="{17396253-2AF9-457E-BA31-15B478349B1E}" destId="{BE2CD612-2963-4674-85C3-ED67A7CE1243}" srcOrd="0" destOrd="0" presId="urn:microsoft.com/office/officeart/2008/layout/PictureStrips"/>
    <dgm:cxn modelId="{C2458D26-476E-4048-99E8-665717174509}" type="presParOf" srcId="{17396253-2AF9-457E-BA31-15B478349B1E}" destId="{B09D3E47-3332-4EA2-8056-EFF349E05291}" srcOrd="1" destOrd="0" presId="urn:microsoft.com/office/officeart/2008/layout/PictureStrips"/>
    <dgm:cxn modelId="{711DF015-CED9-4AF4-BEC2-CA31EB0C7006}" type="presParOf" srcId="{16F70275-67F0-4CA8-8C0E-F6F04BB11AB5}" destId="{5DA90195-0CFA-47DA-885F-C39065EE265A}" srcOrd="1" destOrd="0" presId="urn:microsoft.com/office/officeart/2008/layout/PictureStrips"/>
    <dgm:cxn modelId="{DF2AD2BE-F330-4999-AA4C-D019CAE04A43}" type="presParOf" srcId="{16F70275-67F0-4CA8-8C0E-F6F04BB11AB5}" destId="{E1260C93-BAB2-4677-9885-75732BB41B19}" srcOrd="2" destOrd="0" presId="urn:microsoft.com/office/officeart/2008/layout/PictureStrips"/>
    <dgm:cxn modelId="{E97C8E14-379F-4823-9D02-04FFF693A8D7}" type="presParOf" srcId="{E1260C93-BAB2-4677-9885-75732BB41B19}" destId="{E027A18A-F9A0-4B03-AF93-DFEB72B6C352}" srcOrd="0" destOrd="0" presId="urn:microsoft.com/office/officeart/2008/layout/PictureStrips"/>
    <dgm:cxn modelId="{F81D9E34-077F-4430-90E0-0E6FB0D625DB}" type="presParOf" srcId="{E1260C93-BAB2-4677-9885-75732BB41B19}" destId="{08763378-FDF4-433D-A0E5-9290F9EAFD55}" srcOrd="1" destOrd="0" presId="urn:microsoft.com/office/officeart/2008/layout/PictureStrips"/>
    <dgm:cxn modelId="{2F32F4CB-AED5-4AE2-9321-B66F99D6709E}" type="presParOf" srcId="{16F70275-67F0-4CA8-8C0E-F6F04BB11AB5}" destId="{04D0C5CF-4FC1-41F9-82EF-1F3D925D1FB8}" srcOrd="3" destOrd="0" presId="urn:microsoft.com/office/officeart/2008/layout/PictureStrips"/>
    <dgm:cxn modelId="{3311316D-988A-494D-92CC-3FC1A3A66BD7}" type="presParOf" srcId="{16F70275-67F0-4CA8-8C0E-F6F04BB11AB5}" destId="{09E3ACF6-F694-418F-800F-1DC0FDAE4C2D}" srcOrd="4" destOrd="0" presId="urn:microsoft.com/office/officeart/2008/layout/PictureStrips"/>
    <dgm:cxn modelId="{D4A75239-8A20-4C47-A52B-3EC1A669C2D7}" type="presParOf" srcId="{09E3ACF6-F694-418F-800F-1DC0FDAE4C2D}" destId="{C72CC384-65F3-44E1-A363-9235D586011C}" srcOrd="0" destOrd="0" presId="urn:microsoft.com/office/officeart/2008/layout/PictureStrips"/>
    <dgm:cxn modelId="{EF52258D-677D-46B0-9188-9ACA1A7E2612}" type="presParOf" srcId="{09E3ACF6-F694-418F-800F-1DC0FDAE4C2D}" destId="{5B77F013-3615-41ED-A100-504E3E55EF8E}" srcOrd="1" destOrd="0" presId="urn:microsoft.com/office/officeart/2008/layout/PictureStrips"/>
    <dgm:cxn modelId="{7151DE06-C46A-4CAD-8667-29C1E4B9B502}" type="presParOf" srcId="{16F70275-67F0-4CA8-8C0E-F6F04BB11AB5}" destId="{3A33ACDA-07BF-41AB-8A74-8D1E33CC5D20}" srcOrd="5" destOrd="0" presId="urn:microsoft.com/office/officeart/2008/layout/PictureStrips"/>
    <dgm:cxn modelId="{B37334C8-B66B-4F83-A22C-20E5BBB5664F}" type="presParOf" srcId="{16F70275-67F0-4CA8-8C0E-F6F04BB11AB5}" destId="{8BEA4D6D-7799-43DF-8BE8-C206A5E426F3}" srcOrd="6" destOrd="0" presId="urn:microsoft.com/office/officeart/2008/layout/PictureStrips"/>
    <dgm:cxn modelId="{D5F2E829-E587-4965-A6B1-9A0D26C4CD1C}" type="presParOf" srcId="{8BEA4D6D-7799-43DF-8BE8-C206A5E426F3}" destId="{19004561-4E13-4FBD-AA3A-132B3FBB7B53}" srcOrd="0" destOrd="0" presId="urn:microsoft.com/office/officeart/2008/layout/PictureStrips"/>
    <dgm:cxn modelId="{04F78D4E-184D-4B4F-9190-5F3CC5475FCE}" type="presParOf" srcId="{8BEA4D6D-7799-43DF-8BE8-C206A5E426F3}" destId="{BB330BAE-3728-4A70-8BB8-10300ACDB678}" srcOrd="1" destOrd="0" presId="urn:microsoft.com/office/officeart/2008/layout/PictureStrips"/>
    <dgm:cxn modelId="{AC8A35A8-F7C7-4447-B15D-E02F51875123}" type="presParOf" srcId="{16F70275-67F0-4CA8-8C0E-F6F04BB11AB5}" destId="{92127C94-C118-4328-9135-DDD6BE97641F}" srcOrd="7" destOrd="0" presId="urn:microsoft.com/office/officeart/2008/layout/PictureStrips"/>
    <dgm:cxn modelId="{FEDC7A8A-6C5E-46AE-B3AD-2E1FABB99569}" type="presParOf" srcId="{16F70275-67F0-4CA8-8C0E-F6F04BB11AB5}" destId="{EADEC228-20E9-4C79-A7EF-1B0A2C03F31A}" srcOrd="8" destOrd="0" presId="urn:microsoft.com/office/officeart/2008/layout/PictureStrips"/>
    <dgm:cxn modelId="{F088DB83-167E-4D1D-8229-AD4DD958001D}" type="presParOf" srcId="{EADEC228-20E9-4C79-A7EF-1B0A2C03F31A}" destId="{B2BFAA1F-7CCA-4FEB-8866-87991D14786F}" srcOrd="0" destOrd="0" presId="urn:microsoft.com/office/officeart/2008/layout/PictureStrips"/>
    <dgm:cxn modelId="{9FF5BA11-B62F-4862-8EC7-2D2EC9FC2956}" type="presParOf" srcId="{EADEC228-20E9-4C79-A7EF-1B0A2C03F31A}" destId="{CA1DACDB-ADEB-444C-87DB-5BE09B3C453B}" srcOrd="1" destOrd="0" presId="urn:microsoft.com/office/officeart/2008/layout/PictureStrips"/>
    <dgm:cxn modelId="{2EBFF91F-6095-4C38-AE55-DCB5F1072F20}" type="presParOf" srcId="{16F70275-67F0-4CA8-8C0E-F6F04BB11AB5}" destId="{E1215D6E-86C4-4C35-93A6-614A080C54DC}" srcOrd="9" destOrd="0" presId="urn:microsoft.com/office/officeart/2008/layout/PictureStrips"/>
    <dgm:cxn modelId="{A983BEF8-DCC7-4F12-A5A8-D9798769E2DA}" type="presParOf" srcId="{16F70275-67F0-4CA8-8C0E-F6F04BB11AB5}" destId="{09643CB1-63A8-4A24-B423-B88C3BAB2228}" srcOrd="10" destOrd="0" presId="urn:microsoft.com/office/officeart/2008/layout/PictureStrips"/>
    <dgm:cxn modelId="{8CA3BA81-4BCF-49AD-A557-669BABD82664}" type="presParOf" srcId="{09643CB1-63A8-4A24-B423-B88C3BAB2228}" destId="{182A5F4A-EE09-43AF-9E7C-91760BE0BCEA}" srcOrd="0" destOrd="0" presId="urn:microsoft.com/office/officeart/2008/layout/PictureStrips"/>
    <dgm:cxn modelId="{B70C647B-B19E-4D7A-B4B0-4E83CAA426D7}" type="presParOf" srcId="{09643CB1-63A8-4A24-B423-B88C3BAB2228}" destId="{355B5ACC-5060-4DC5-B24D-B9F98948362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6154C9-4FC1-48FE-906A-A305076518A4}" type="doc">
      <dgm:prSet loTypeId="urn:microsoft.com/office/officeart/2005/8/layout/bProcess3" loCatId="process" qsTypeId="urn:microsoft.com/office/officeart/2005/8/quickstyle/simple2" qsCatId="simple" csTypeId="urn:microsoft.com/office/officeart/2005/8/colors/accent1_1" csCatId="accent1" phldr="1"/>
      <dgm:spPr/>
      <dgm:t>
        <a:bodyPr/>
        <a:lstStyle/>
        <a:p>
          <a:endParaRPr lang="en-US"/>
        </a:p>
      </dgm:t>
    </dgm:pt>
    <dgm:pt modelId="{8EC60D23-9FFD-4348-AF47-CAC81730719B}">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Let’s talk about….</a:t>
          </a:r>
        </a:p>
      </dgm:t>
    </dgm:pt>
    <dgm:pt modelId="{D6548A8E-E870-4029-82AA-1037D722706A}" type="parTrans" cxnId="{D10CA205-3FF5-47E5-A96B-5D8EE53155F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B10C0E2-DC1D-40A5-B1B0-A6D2FD8AE7CB}" type="sibTrans" cxnId="{D10CA205-3FF5-47E5-A96B-5D8EE53155FA}">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E3BE268-13A1-456E-A09A-4EC9FA910134}">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BEHAVIOR</a:t>
          </a:r>
        </a:p>
      </dgm:t>
    </dgm:pt>
    <dgm:pt modelId="{E31AA3FE-E7B0-43E7-89AE-F4A5D823EE93}" type="parTrans" cxnId="{1B3830C6-7B80-4176-8424-5A8E6B1607B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CE287C4-5B7C-4630-82AF-F060C0B479F7}" type="sibTrans" cxnId="{1B3830C6-7B80-4176-8424-5A8E6B1607BD}">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2EFE9213-5C78-4800-91C2-3BE0F099DB1D}">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…because..</a:t>
          </a:r>
        </a:p>
      </dgm:t>
    </dgm:pt>
    <dgm:pt modelId="{72257240-2BDE-4437-A16F-C6E044FEBD6F}" type="parTrans" cxnId="{4CBD2420-155D-4DF4-9209-5FF0ED87C3A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5F43FC4-CEF0-4EFF-B647-C36C7A9277E5}" type="sibTrans" cxnId="{4CBD2420-155D-4DF4-9209-5FF0ED87C3A1}">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CFDEE51F-65B4-4088-88D8-C81D2F5C8796}">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WHY</a:t>
          </a:r>
        </a:p>
      </dgm:t>
    </dgm:pt>
    <dgm:pt modelId="{E99C4A47-B21E-4E95-AF8C-8FF7062E66C9}" type="parTrans" cxnId="{B5092527-BE36-4BE1-8A3F-508EBE2A24C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E71FFDF-20D3-4174-A1CF-431BFCBA93A0}" type="sibTrans" cxnId="{B5092527-BE36-4BE1-8A3F-508EBE2A24CF}">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B13D8B7B-9B01-42AB-8249-37EB3307A789}">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…if….</a:t>
          </a:r>
        </a:p>
      </dgm:t>
    </dgm:pt>
    <dgm:pt modelId="{8DD08C0E-F4DA-4E7F-B140-3DD8D45C584C}" type="parTrans" cxnId="{EB200DFF-EE36-4C5F-A97E-95E283CC8B0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A43D2BD-FFA1-4B2D-A269-C4D3AA4848C8}" type="sibTrans" cxnId="{EB200DFF-EE36-4C5F-A97E-95E283CC8B0B}">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C4555398-FD23-4D74-95E5-9BB436C361F7}">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OUTCOME</a:t>
          </a:r>
        </a:p>
      </dgm:t>
    </dgm:pt>
    <dgm:pt modelId="{A925F8D3-0E27-41A3-8D26-EA9E6EC5ACF6}" type="parTrans" cxnId="{5747E1E4-3CB8-4743-8D55-8D5242338FD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6C388F0-9A34-4F60-AC01-D8525D3D5540}" type="sibTrans" cxnId="{5747E1E4-3CB8-4743-8D55-8D5242338FD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B1C6F8B-6B3B-4C66-AE5A-6B83CBCD9530}" type="pres">
      <dgm:prSet presAssocID="{146154C9-4FC1-48FE-906A-A305076518A4}" presName="Name0" presStyleCnt="0">
        <dgm:presLayoutVars>
          <dgm:dir/>
          <dgm:resizeHandles val="exact"/>
        </dgm:presLayoutVars>
      </dgm:prSet>
      <dgm:spPr/>
    </dgm:pt>
    <dgm:pt modelId="{EA37C57B-DEA5-4333-B143-9294EBE73946}" type="pres">
      <dgm:prSet presAssocID="{8EC60D23-9FFD-4348-AF47-CAC81730719B}" presName="node" presStyleLbl="node1" presStyleIdx="0" presStyleCnt="6">
        <dgm:presLayoutVars>
          <dgm:bulletEnabled val="1"/>
        </dgm:presLayoutVars>
      </dgm:prSet>
      <dgm:spPr/>
    </dgm:pt>
    <dgm:pt modelId="{96D14090-6094-4D2A-B4BA-222BBBD1D1A0}" type="pres">
      <dgm:prSet presAssocID="{3B10C0E2-DC1D-40A5-B1B0-A6D2FD8AE7CB}" presName="sibTrans" presStyleLbl="sibTrans1D1" presStyleIdx="0" presStyleCnt="5"/>
      <dgm:spPr/>
    </dgm:pt>
    <dgm:pt modelId="{EF745DC6-B5D8-4896-9FD5-4168823C5456}" type="pres">
      <dgm:prSet presAssocID="{3B10C0E2-DC1D-40A5-B1B0-A6D2FD8AE7CB}" presName="connectorText" presStyleLbl="sibTrans1D1" presStyleIdx="0" presStyleCnt="5"/>
      <dgm:spPr/>
    </dgm:pt>
    <dgm:pt modelId="{63675C63-9A00-4E0A-925E-1F24D7656846}" type="pres">
      <dgm:prSet presAssocID="{FE3BE268-13A1-456E-A09A-4EC9FA910134}" presName="node" presStyleLbl="node1" presStyleIdx="1" presStyleCnt="6">
        <dgm:presLayoutVars>
          <dgm:bulletEnabled val="1"/>
        </dgm:presLayoutVars>
      </dgm:prSet>
      <dgm:spPr/>
    </dgm:pt>
    <dgm:pt modelId="{37C6BE01-DA6D-4F7F-8B62-5B76A8FA1F4F}" type="pres">
      <dgm:prSet presAssocID="{2CE287C4-5B7C-4630-82AF-F060C0B479F7}" presName="sibTrans" presStyleLbl="sibTrans1D1" presStyleIdx="1" presStyleCnt="5"/>
      <dgm:spPr/>
    </dgm:pt>
    <dgm:pt modelId="{693EFE74-5223-4AC0-9DB3-C27DC91D77BB}" type="pres">
      <dgm:prSet presAssocID="{2CE287C4-5B7C-4630-82AF-F060C0B479F7}" presName="connectorText" presStyleLbl="sibTrans1D1" presStyleIdx="1" presStyleCnt="5"/>
      <dgm:spPr/>
    </dgm:pt>
    <dgm:pt modelId="{BB54723D-84D6-4FDF-AFEA-7808542B1E6B}" type="pres">
      <dgm:prSet presAssocID="{2EFE9213-5C78-4800-91C2-3BE0F099DB1D}" presName="node" presStyleLbl="node1" presStyleIdx="2" presStyleCnt="6">
        <dgm:presLayoutVars>
          <dgm:bulletEnabled val="1"/>
        </dgm:presLayoutVars>
      </dgm:prSet>
      <dgm:spPr/>
    </dgm:pt>
    <dgm:pt modelId="{7E260003-41F8-4CCA-9267-1BB76D92D633}" type="pres">
      <dgm:prSet presAssocID="{D5F43FC4-CEF0-4EFF-B647-C36C7A9277E5}" presName="sibTrans" presStyleLbl="sibTrans1D1" presStyleIdx="2" presStyleCnt="5"/>
      <dgm:spPr/>
    </dgm:pt>
    <dgm:pt modelId="{7C6EEEC8-0D6B-402F-A9DB-07CA6FA2C6CC}" type="pres">
      <dgm:prSet presAssocID="{D5F43FC4-CEF0-4EFF-B647-C36C7A9277E5}" presName="connectorText" presStyleLbl="sibTrans1D1" presStyleIdx="2" presStyleCnt="5"/>
      <dgm:spPr/>
    </dgm:pt>
    <dgm:pt modelId="{44BB2A58-4FDE-4FD6-B0D1-E29BD87EC628}" type="pres">
      <dgm:prSet presAssocID="{CFDEE51F-65B4-4088-88D8-C81D2F5C8796}" presName="node" presStyleLbl="node1" presStyleIdx="3" presStyleCnt="6">
        <dgm:presLayoutVars>
          <dgm:bulletEnabled val="1"/>
        </dgm:presLayoutVars>
      </dgm:prSet>
      <dgm:spPr/>
    </dgm:pt>
    <dgm:pt modelId="{34428BF6-CB2B-43F9-8467-9169FB6A04B7}" type="pres">
      <dgm:prSet presAssocID="{DE71FFDF-20D3-4174-A1CF-431BFCBA93A0}" presName="sibTrans" presStyleLbl="sibTrans1D1" presStyleIdx="3" presStyleCnt="5"/>
      <dgm:spPr/>
    </dgm:pt>
    <dgm:pt modelId="{D72C42AD-F124-498B-94B6-A6F46E677437}" type="pres">
      <dgm:prSet presAssocID="{DE71FFDF-20D3-4174-A1CF-431BFCBA93A0}" presName="connectorText" presStyleLbl="sibTrans1D1" presStyleIdx="3" presStyleCnt="5"/>
      <dgm:spPr/>
    </dgm:pt>
    <dgm:pt modelId="{CEA6F3E7-5258-4FF2-B54E-031CD2C8A15D}" type="pres">
      <dgm:prSet presAssocID="{B13D8B7B-9B01-42AB-8249-37EB3307A789}" presName="node" presStyleLbl="node1" presStyleIdx="4" presStyleCnt="6">
        <dgm:presLayoutVars>
          <dgm:bulletEnabled val="1"/>
        </dgm:presLayoutVars>
      </dgm:prSet>
      <dgm:spPr/>
    </dgm:pt>
    <dgm:pt modelId="{889D3C33-B9F3-47CB-9EFD-A9F21385829E}" type="pres">
      <dgm:prSet presAssocID="{FA43D2BD-FFA1-4B2D-A269-C4D3AA4848C8}" presName="sibTrans" presStyleLbl="sibTrans1D1" presStyleIdx="4" presStyleCnt="5"/>
      <dgm:spPr/>
    </dgm:pt>
    <dgm:pt modelId="{E9DECA60-5666-4718-8A5D-19DBE7CAD3BD}" type="pres">
      <dgm:prSet presAssocID="{FA43D2BD-FFA1-4B2D-A269-C4D3AA4848C8}" presName="connectorText" presStyleLbl="sibTrans1D1" presStyleIdx="4" presStyleCnt="5"/>
      <dgm:spPr/>
    </dgm:pt>
    <dgm:pt modelId="{DF44B6F0-8212-4933-9989-6D5DB9593899}" type="pres">
      <dgm:prSet presAssocID="{C4555398-FD23-4D74-95E5-9BB436C361F7}" presName="node" presStyleLbl="node1" presStyleIdx="5" presStyleCnt="6">
        <dgm:presLayoutVars>
          <dgm:bulletEnabled val="1"/>
        </dgm:presLayoutVars>
      </dgm:prSet>
      <dgm:spPr/>
    </dgm:pt>
  </dgm:ptLst>
  <dgm:cxnLst>
    <dgm:cxn modelId="{A8447D03-7606-4743-A581-0106BB4BFAF6}" type="presOf" srcId="{2EFE9213-5C78-4800-91C2-3BE0F099DB1D}" destId="{BB54723D-84D6-4FDF-AFEA-7808542B1E6B}" srcOrd="0" destOrd="0" presId="urn:microsoft.com/office/officeart/2005/8/layout/bProcess3"/>
    <dgm:cxn modelId="{D10CA205-3FF5-47E5-A96B-5D8EE53155FA}" srcId="{146154C9-4FC1-48FE-906A-A305076518A4}" destId="{8EC60D23-9FFD-4348-AF47-CAC81730719B}" srcOrd="0" destOrd="0" parTransId="{D6548A8E-E870-4029-82AA-1037D722706A}" sibTransId="{3B10C0E2-DC1D-40A5-B1B0-A6D2FD8AE7CB}"/>
    <dgm:cxn modelId="{8D433716-2632-4E90-85F9-D3A0918242C7}" type="presOf" srcId="{DE71FFDF-20D3-4174-A1CF-431BFCBA93A0}" destId="{34428BF6-CB2B-43F9-8467-9169FB6A04B7}" srcOrd="0" destOrd="0" presId="urn:microsoft.com/office/officeart/2005/8/layout/bProcess3"/>
    <dgm:cxn modelId="{96AF9119-608A-4238-8345-6711A8BFB8EE}" type="presOf" srcId="{2CE287C4-5B7C-4630-82AF-F060C0B479F7}" destId="{693EFE74-5223-4AC0-9DB3-C27DC91D77BB}" srcOrd="1" destOrd="0" presId="urn:microsoft.com/office/officeart/2005/8/layout/bProcess3"/>
    <dgm:cxn modelId="{5E96141F-DFAE-426C-8DE0-F89BC72F26C3}" type="presOf" srcId="{FE3BE268-13A1-456E-A09A-4EC9FA910134}" destId="{63675C63-9A00-4E0A-925E-1F24D7656846}" srcOrd="0" destOrd="0" presId="urn:microsoft.com/office/officeart/2005/8/layout/bProcess3"/>
    <dgm:cxn modelId="{4CBD2420-155D-4DF4-9209-5FF0ED87C3A1}" srcId="{146154C9-4FC1-48FE-906A-A305076518A4}" destId="{2EFE9213-5C78-4800-91C2-3BE0F099DB1D}" srcOrd="2" destOrd="0" parTransId="{72257240-2BDE-4437-A16F-C6E044FEBD6F}" sibTransId="{D5F43FC4-CEF0-4EFF-B647-C36C7A9277E5}"/>
    <dgm:cxn modelId="{B5092527-BE36-4BE1-8A3F-508EBE2A24CF}" srcId="{146154C9-4FC1-48FE-906A-A305076518A4}" destId="{CFDEE51F-65B4-4088-88D8-C81D2F5C8796}" srcOrd="3" destOrd="0" parTransId="{E99C4A47-B21E-4E95-AF8C-8FF7062E66C9}" sibTransId="{DE71FFDF-20D3-4174-A1CF-431BFCBA93A0}"/>
    <dgm:cxn modelId="{786E332C-1C25-46A6-884A-3BCFFE69D971}" type="presOf" srcId="{FA43D2BD-FFA1-4B2D-A269-C4D3AA4848C8}" destId="{E9DECA60-5666-4718-8A5D-19DBE7CAD3BD}" srcOrd="1" destOrd="0" presId="urn:microsoft.com/office/officeart/2005/8/layout/bProcess3"/>
    <dgm:cxn modelId="{8209725E-78D0-4ED4-9702-4294E79F01D0}" type="presOf" srcId="{B13D8B7B-9B01-42AB-8249-37EB3307A789}" destId="{CEA6F3E7-5258-4FF2-B54E-031CD2C8A15D}" srcOrd="0" destOrd="0" presId="urn:microsoft.com/office/officeart/2005/8/layout/bProcess3"/>
    <dgm:cxn modelId="{2B4F5A4D-6F0F-4C08-896E-9CEC3B78FD79}" type="presOf" srcId="{DE71FFDF-20D3-4174-A1CF-431BFCBA93A0}" destId="{D72C42AD-F124-498B-94B6-A6F46E677437}" srcOrd="1" destOrd="0" presId="urn:microsoft.com/office/officeart/2005/8/layout/bProcess3"/>
    <dgm:cxn modelId="{F18EFB71-8A84-4CAB-8C84-4FC8AC4F4494}" type="presOf" srcId="{FA43D2BD-FFA1-4B2D-A269-C4D3AA4848C8}" destId="{889D3C33-B9F3-47CB-9EFD-A9F21385829E}" srcOrd="0" destOrd="0" presId="urn:microsoft.com/office/officeart/2005/8/layout/bProcess3"/>
    <dgm:cxn modelId="{57858F78-2EE7-4E64-A8D2-FE8C66D0AFB3}" type="presOf" srcId="{2CE287C4-5B7C-4630-82AF-F060C0B479F7}" destId="{37C6BE01-DA6D-4F7F-8B62-5B76A8FA1F4F}" srcOrd="0" destOrd="0" presId="urn:microsoft.com/office/officeart/2005/8/layout/bProcess3"/>
    <dgm:cxn modelId="{728F217E-093B-45A1-BFE3-2EFF1AA26814}" type="presOf" srcId="{C4555398-FD23-4D74-95E5-9BB436C361F7}" destId="{DF44B6F0-8212-4933-9989-6D5DB9593899}" srcOrd="0" destOrd="0" presId="urn:microsoft.com/office/officeart/2005/8/layout/bProcess3"/>
    <dgm:cxn modelId="{639F85B1-27B2-474B-99DC-3AEBA5212CEE}" type="presOf" srcId="{D5F43FC4-CEF0-4EFF-B647-C36C7A9277E5}" destId="{7E260003-41F8-4CCA-9267-1BB76D92D633}" srcOrd="0" destOrd="0" presId="urn:microsoft.com/office/officeart/2005/8/layout/bProcess3"/>
    <dgm:cxn modelId="{6633E3B3-EF90-472D-B718-ED4632AEE04A}" type="presOf" srcId="{146154C9-4FC1-48FE-906A-A305076518A4}" destId="{9B1C6F8B-6B3B-4C66-AE5A-6B83CBCD9530}" srcOrd="0" destOrd="0" presId="urn:microsoft.com/office/officeart/2005/8/layout/bProcess3"/>
    <dgm:cxn modelId="{CECD42C4-F86B-48C4-B2F6-E751B9D38DC7}" type="presOf" srcId="{3B10C0E2-DC1D-40A5-B1B0-A6D2FD8AE7CB}" destId="{96D14090-6094-4D2A-B4BA-222BBBD1D1A0}" srcOrd="0" destOrd="0" presId="urn:microsoft.com/office/officeart/2005/8/layout/bProcess3"/>
    <dgm:cxn modelId="{1B3830C6-7B80-4176-8424-5A8E6B1607BD}" srcId="{146154C9-4FC1-48FE-906A-A305076518A4}" destId="{FE3BE268-13A1-456E-A09A-4EC9FA910134}" srcOrd="1" destOrd="0" parTransId="{E31AA3FE-E7B0-43E7-89AE-F4A5D823EE93}" sibTransId="{2CE287C4-5B7C-4630-82AF-F060C0B479F7}"/>
    <dgm:cxn modelId="{25B6A9D1-678F-4434-B57F-487752F3A49B}" type="presOf" srcId="{CFDEE51F-65B4-4088-88D8-C81D2F5C8796}" destId="{44BB2A58-4FDE-4FD6-B0D1-E29BD87EC628}" srcOrd="0" destOrd="0" presId="urn:microsoft.com/office/officeart/2005/8/layout/bProcess3"/>
    <dgm:cxn modelId="{EA8A78DE-8B94-4F40-A914-68F5912E6AF4}" type="presOf" srcId="{D5F43FC4-CEF0-4EFF-B647-C36C7A9277E5}" destId="{7C6EEEC8-0D6B-402F-A9DB-07CA6FA2C6CC}" srcOrd="1" destOrd="0" presId="urn:microsoft.com/office/officeart/2005/8/layout/bProcess3"/>
    <dgm:cxn modelId="{5747E1E4-3CB8-4743-8D55-8D5242338FDB}" srcId="{146154C9-4FC1-48FE-906A-A305076518A4}" destId="{C4555398-FD23-4D74-95E5-9BB436C361F7}" srcOrd="5" destOrd="0" parTransId="{A925F8D3-0E27-41A3-8D26-EA9E6EC5ACF6}" sibTransId="{36C388F0-9A34-4F60-AC01-D8525D3D5540}"/>
    <dgm:cxn modelId="{11F277E8-3159-45ED-BB45-E35E4A521785}" type="presOf" srcId="{8EC60D23-9FFD-4348-AF47-CAC81730719B}" destId="{EA37C57B-DEA5-4333-B143-9294EBE73946}" srcOrd="0" destOrd="0" presId="urn:microsoft.com/office/officeart/2005/8/layout/bProcess3"/>
    <dgm:cxn modelId="{A34D3DEC-F9B7-4CA9-9DE3-5A60BCBAC123}" type="presOf" srcId="{3B10C0E2-DC1D-40A5-B1B0-A6D2FD8AE7CB}" destId="{EF745DC6-B5D8-4896-9FD5-4168823C5456}" srcOrd="1" destOrd="0" presId="urn:microsoft.com/office/officeart/2005/8/layout/bProcess3"/>
    <dgm:cxn modelId="{EB200DFF-EE36-4C5F-A97E-95E283CC8B0B}" srcId="{146154C9-4FC1-48FE-906A-A305076518A4}" destId="{B13D8B7B-9B01-42AB-8249-37EB3307A789}" srcOrd="4" destOrd="0" parTransId="{8DD08C0E-F4DA-4E7F-B140-3DD8D45C584C}" sibTransId="{FA43D2BD-FFA1-4B2D-A269-C4D3AA4848C8}"/>
    <dgm:cxn modelId="{43704093-40C1-4900-97D5-744E47943A14}" type="presParOf" srcId="{9B1C6F8B-6B3B-4C66-AE5A-6B83CBCD9530}" destId="{EA37C57B-DEA5-4333-B143-9294EBE73946}" srcOrd="0" destOrd="0" presId="urn:microsoft.com/office/officeart/2005/8/layout/bProcess3"/>
    <dgm:cxn modelId="{0EC24AD9-69AA-49BF-BD10-8EFB826513FB}" type="presParOf" srcId="{9B1C6F8B-6B3B-4C66-AE5A-6B83CBCD9530}" destId="{96D14090-6094-4D2A-B4BA-222BBBD1D1A0}" srcOrd="1" destOrd="0" presId="urn:microsoft.com/office/officeart/2005/8/layout/bProcess3"/>
    <dgm:cxn modelId="{DD8F91B3-A455-4C75-B9B4-5A28CC2D9FD2}" type="presParOf" srcId="{96D14090-6094-4D2A-B4BA-222BBBD1D1A0}" destId="{EF745DC6-B5D8-4896-9FD5-4168823C5456}" srcOrd="0" destOrd="0" presId="urn:microsoft.com/office/officeart/2005/8/layout/bProcess3"/>
    <dgm:cxn modelId="{E25089EF-9560-416D-838F-F166CDA65405}" type="presParOf" srcId="{9B1C6F8B-6B3B-4C66-AE5A-6B83CBCD9530}" destId="{63675C63-9A00-4E0A-925E-1F24D7656846}" srcOrd="2" destOrd="0" presId="urn:microsoft.com/office/officeart/2005/8/layout/bProcess3"/>
    <dgm:cxn modelId="{51E2B6E0-DDCE-4FEF-AD87-0DC060F1718A}" type="presParOf" srcId="{9B1C6F8B-6B3B-4C66-AE5A-6B83CBCD9530}" destId="{37C6BE01-DA6D-4F7F-8B62-5B76A8FA1F4F}" srcOrd="3" destOrd="0" presId="urn:microsoft.com/office/officeart/2005/8/layout/bProcess3"/>
    <dgm:cxn modelId="{86A61DF5-77DD-4C8D-9BB3-3CB3DCFFA4D3}" type="presParOf" srcId="{37C6BE01-DA6D-4F7F-8B62-5B76A8FA1F4F}" destId="{693EFE74-5223-4AC0-9DB3-C27DC91D77BB}" srcOrd="0" destOrd="0" presId="urn:microsoft.com/office/officeart/2005/8/layout/bProcess3"/>
    <dgm:cxn modelId="{6F90C0CE-FCAE-4A4E-82FD-49E0C67E4634}" type="presParOf" srcId="{9B1C6F8B-6B3B-4C66-AE5A-6B83CBCD9530}" destId="{BB54723D-84D6-4FDF-AFEA-7808542B1E6B}" srcOrd="4" destOrd="0" presId="urn:microsoft.com/office/officeart/2005/8/layout/bProcess3"/>
    <dgm:cxn modelId="{A2166D99-E6E0-42E6-B4A8-D645465A9E0C}" type="presParOf" srcId="{9B1C6F8B-6B3B-4C66-AE5A-6B83CBCD9530}" destId="{7E260003-41F8-4CCA-9267-1BB76D92D633}" srcOrd="5" destOrd="0" presId="urn:microsoft.com/office/officeart/2005/8/layout/bProcess3"/>
    <dgm:cxn modelId="{81E8650F-15B5-4894-8959-6228937827DF}" type="presParOf" srcId="{7E260003-41F8-4CCA-9267-1BB76D92D633}" destId="{7C6EEEC8-0D6B-402F-A9DB-07CA6FA2C6CC}" srcOrd="0" destOrd="0" presId="urn:microsoft.com/office/officeart/2005/8/layout/bProcess3"/>
    <dgm:cxn modelId="{FDC299B5-C044-45B1-A1BA-51F19735CE56}" type="presParOf" srcId="{9B1C6F8B-6B3B-4C66-AE5A-6B83CBCD9530}" destId="{44BB2A58-4FDE-4FD6-B0D1-E29BD87EC628}" srcOrd="6" destOrd="0" presId="urn:microsoft.com/office/officeart/2005/8/layout/bProcess3"/>
    <dgm:cxn modelId="{9A114128-7525-48B6-A646-25B63B1ED6CF}" type="presParOf" srcId="{9B1C6F8B-6B3B-4C66-AE5A-6B83CBCD9530}" destId="{34428BF6-CB2B-43F9-8467-9169FB6A04B7}" srcOrd="7" destOrd="0" presId="urn:microsoft.com/office/officeart/2005/8/layout/bProcess3"/>
    <dgm:cxn modelId="{B90F5368-763E-45D2-9C90-7219292FF892}" type="presParOf" srcId="{34428BF6-CB2B-43F9-8467-9169FB6A04B7}" destId="{D72C42AD-F124-498B-94B6-A6F46E677437}" srcOrd="0" destOrd="0" presId="urn:microsoft.com/office/officeart/2005/8/layout/bProcess3"/>
    <dgm:cxn modelId="{1FF9ACE7-75F4-475B-99F0-0618882AAE18}" type="presParOf" srcId="{9B1C6F8B-6B3B-4C66-AE5A-6B83CBCD9530}" destId="{CEA6F3E7-5258-4FF2-B54E-031CD2C8A15D}" srcOrd="8" destOrd="0" presId="urn:microsoft.com/office/officeart/2005/8/layout/bProcess3"/>
    <dgm:cxn modelId="{DF639A7A-1FF2-4748-9EFC-25D837D23666}" type="presParOf" srcId="{9B1C6F8B-6B3B-4C66-AE5A-6B83CBCD9530}" destId="{889D3C33-B9F3-47CB-9EFD-A9F21385829E}" srcOrd="9" destOrd="0" presId="urn:microsoft.com/office/officeart/2005/8/layout/bProcess3"/>
    <dgm:cxn modelId="{F71D9394-2FAB-4461-A746-EE232AC9737F}" type="presParOf" srcId="{889D3C33-B9F3-47CB-9EFD-A9F21385829E}" destId="{E9DECA60-5666-4718-8A5D-19DBE7CAD3BD}" srcOrd="0" destOrd="0" presId="urn:microsoft.com/office/officeart/2005/8/layout/bProcess3"/>
    <dgm:cxn modelId="{18D03E60-B3D7-48C2-84EA-72768FB8154B}" type="presParOf" srcId="{9B1C6F8B-6B3B-4C66-AE5A-6B83CBCD9530}" destId="{DF44B6F0-8212-4933-9989-6D5DB9593899}"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6EE244-A772-46F8-9018-04288006269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ED183E5-5D7B-4DD9-AD66-AC689400B6BC}">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If you make a mistake, apologize. </a:t>
          </a:r>
        </a:p>
      </dgm:t>
    </dgm:pt>
    <dgm:pt modelId="{713052B8-4DD4-4B35-BFDA-4EA64375FD6D}" type="parTrans" cxnId="{7032EAD8-FB7C-4D84-A870-69A30246B211}">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B403435-6DB6-48B9-831D-A849689F8632}" type="sibTrans" cxnId="{7032EAD8-FB7C-4D84-A870-69A30246B211}">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B989DAFA-C796-4839-BD16-826E22DB2B94}">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Strive for balance between good and bad news.</a:t>
          </a:r>
        </a:p>
      </dgm:t>
    </dgm:pt>
    <dgm:pt modelId="{09140DD1-E03A-4ED4-8905-59CEB9AFEB2F}" type="parTrans" cxnId="{839D1336-CCE6-4577-B5F4-DD853A1050D2}">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45DF06B8-C7C4-42C2-B28F-CB1D5E3CE987}" type="sibTrans" cxnId="{839D1336-CCE6-4577-B5F4-DD853A1050D2}">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5E0CBB07-FE73-41AA-9DE5-99673C9857EF}">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Acknowledge that “fair” is often subjective. </a:t>
          </a:r>
        </a:p>
      </dgm:t>
    </dgm:pt>
    <dgm:pt modelId="{C80CCE2B-8968-402D-B2E6-975908CE4C6B}" type="parTrans" cxnId="{0F653A56-D282-4828-84F0-E520C25D0F9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CF1161B4-C359-43E2-B925-8776BBC3F653}" type="sibTrans" cxnId="{0F653A56-D282-4828-84F0-E520C25D0F9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1F82139C-16EA-4FEC-8216-5E11B77CBC88}">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Evaluate expectations.</a:t>
          </a:r>
        </a:p>
      </dgm:t>
    </dgm:pt>
    <dgm:pt modelId="{5D6D3293-80D7-473C-B545-451338ED90EA}" type="parTrans" cxnId="{8772E24E-DFE3-4C05-B9B8-78A93277AF2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B7F47F9-9DBD-4DE9-9E6C-59F0ACB4258F}" type="sibTrans" cxnId="{8772E24E-DFE3-4C05-B9B8-78A93277AF2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9E7332C4-D3F4-4B6F-B1F4-F4AAE940AEA2}">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Limit the spread. </a:t>
          </a:r>
        </a:p>
      </dgm:t>
    </dgm:pt>
    <dgm:pt modelId="{F6DD531F-1FE5-4908-A974-2026F3593FEA}" type="parTrans" cxnId="{0F9CC7F7-219E-4CC8-8909-290062ED48C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163B26C-86C9-4DDE-B13F-3D996CF6757F}" type="sibTrans" cxnId="{0F9CC7F7-219E-4CC8-8909-290062ED48C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C705BEDB-1C12-43BE-AF2B-4ACA7AA6A1F4}">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Promote staff wellness and rechargers. </a:t>
          </a:r>
        </a:p>
      </dgm:t>
    </dgm:pt>
    <dgm:pt modelId="{1484EC1F-F918-43E2-ACDE-5EBC92FCA668}" type="parTrans" cxnId="{61A25A65-050A-4072-9548-CC9B3AC5044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B805D611-39EE-49CC-840F-54E44C5D4EC1}" type="sibTrans" cxnId="{61A25A65-050A-4072-9548-CC9B3AC5044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43CB2BF5-95A1-4AB7-B910-526F3192DB25}" type="pres">
      <dgm:prSet presAssocID="{3D6EE244-A772-46F8-9018-042880062690}" presName="Name0" presStyleCnt="0">
        <dgm:presLayoutVars>
          <dgm:dir/>
          <dgm:resizeHandles val="exact"/>
        </dgm:presLayoutVars>
      </dgm:prSet>
      <dgm:spPr/>
    </dgm:pt>
    <dgm:pt modelId="{ED821709-F89F-43C8-B7B6-E8DC1D7A7B22}" type="pres">
      <dgm:prSet presAssocID="{9ED183E5-5D7B-4DD9-AD66-AC689400B6BC}" presName="composite" presStyleCnt="0"/>
      <dgm:spPr/>
    </dgm:pt>
    <dgm:pt modelId="{0BF67945-27FC-470B-B8D6-73EFEDA1D85C}" type="pres">
      <dgm:prSet presAssocID="{9ED183E5-5D7B-4DD9-AD66-AC689400B6BC}" presName="rect1" presStyleLbl="trAlignAcc1" presStyleIdx="0" presStyleCnt="6">
        <dgm:presLayoutVars>
          <dgm:bulletEnabled val="1"/>
        </dgm:presLayoutVars>
      </dgm:prSet>
      <dgm:spPr/>
    </dgm:pt>
    <dgm:pt modelId="{B0999089-266B-4163-992C-1D533CE9ED63}" type="pres">
      <dgm:prSet presAssocID="{9ED183E5-5D7B-4DD9-AD66-AC689400B6BC}" presName="rect2" presStyleLbl="fgImgPlace1" presStyleIdx="0"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CB627984-85C4-4728-8FA8-A909F2945665}" type="pres">
      <dgm:prSet presAssocID="{FB403435-6DB6-48B9-831D-A849689F8632}" presName="sibTrans" presStyleCnt="0"/>
      <dgm:spPr/>
    </dgm:pt>
    <dgm:pt modelId="{C34443B0-21EC-45DF-BB18-FD7E6184877F}" type="pres">
      <dgm:prSet presAssocID="{B989DAFA-C796-4839-BD16-826E22DB2B94}" presName="composite" presStyleCnt="0"/>
      <dgm:spPr/>
    </dgm:pt>
    <dgm:pt modelId="{4B5F9DFC-087B-43C2-8BEF-C1A1D8303967}" type="pres">
      <dgm:prSet presAssocID="{B989DAFA-C796-4839-BD16-826E22DB2B94}" presName="rect1" presStyleLbl="trAlignAcc1" presStyleIdx="1" presStyleCnt="6">
        <dgm:presLayoutVars>
          <dgm:bulletEnabled val="1"/>
        </dgm:presLayoutVars>
      </dgm:prSet>
      <dgm:spPr/>
    </dgm:pt>
    <dgm:pt modelId="{FC7E6AF7-631A-4919-8702-A503B6302DD8}" type="pres">
      <dgm:prSet presAssocID="{B989DAFA-C796-4839-BD16-826E22DB2B94}" presName="rect2" presStyleLbl="fgImgPlace1" presStyleIdx="1"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8F3D4BCA-3F3D-4C07-9714-C9BA0C65F69A}" type="pres">
      <dgm:prSet presAssocID="{45DF06B8-C7C4-42C2-B28F-CB1D5E3CE987}" presName="sibTrans" presStyleCnt="0"/>
      <dgm:spPr/>
    </dgm:pt>
    <dgm:pt modelId="{5F2AA526-9FDA-4B4C-B2E9-74DF2E46B661}" type="pres">
      <dgm:prSet presAssocID="{5E0CBB07-FE73-41AA-9DE5-99673C9857EF}" presName="composite" presStyleCnt="0"/>
      <dgm:spPr/>
    </dgm:pt>
    <dgm:pt modelId="{6FE68E80-D438-4AB6-98E5-2F8D9FACF12F}" type="pres">
      <dgm:prSet presAssocID="{5E0CBB07-FE73-41AA-9DE5-99673C9857EF}" presName="rect1" presStyleLbl="trAlignAcc1" presStyleIdx="2" presStyleCnt="6">
        <dgm:presLayoutVars>
          <dgm:bulletEnabled val="1"/>
        </dgm:presLayoutVars>
      </dgm:prSet>
      <dgm:spPr/>
    </dgm:pt>
    <dgm:pt modelId="{137E9B16-9B99-430C-9937-DD7B0D56C11C}" type="pres">
      <dgm:prSet presAssocID="{5E0CBB07-FE73-41AA-9DE5-99673C9857EF}" presName="rect2" presStyleLbl="fgImgPlace1" presStyleIdx="2"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EFD4D4CD-88F2-41C1-9DC1-578E981B18FA}" type="pres">
      <dgm:prSet presAssocID="{CF1161B4-C359-43E2-B925-8776BBC3F653}" presName="sibTrans" presStyleCnt="0"/>
      <dgm:spPr/>
    </dgm:pt>
    <dgm:pt modelId="{60803A20-4500-43B5-A1FA-AF5BFE97C3C7}" type="pres">
      <dgm:prSet presAssocID="{1F82139C-16EA-4FEC-8216-5E11B77CBC88}" presName="composite" presStyleCnt="0"/>
      <dgm:spPr/>
    </dgm:pt>
    <dgm:pt modelId="{95AD2143-188D-4A78-95EE-5DC776A84A7F}" type="pres">
      <dgm:prSet presAssocID="{1F82139C-16EA-4FEC-8216-5E11B77CBC88}" presName="rect1" presStyleLbl="trAlignAcc1" presStyleIdx="3" presStyleCnt="6">
        <dgm:presLayoutVars>
          <dgm:bulletEnabled val="1"/>
        </dgm:presLayoutVars>
      </dgm:prSet>
      <dgm:spPr/>
    </dgm:pt>
    <dgm:pt modelId="{EA2A3B2F-F2AD-4F00-894C-7D5527D3C6E7}" type="pres">
      <dgm:prSet presAssocID="{1F82139C-16EA-4FEC-8216-5E11B77CBC88}" presName="rect2" presStyleLbl="fgImgPlace1" presStyleIdx="3"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AD612A3E-6E4D-4074-8496-CA8D7E0D597D}" type="pres">
      <dgm:prSet presAssocID="{8B7F47F9-9DBD-4DE9-9E6C-59F0ACB4258F}" presName="sibTrans" presStyleCnt="0"/>
      <dgm:spPr/>
    </dgm:pt>
    <dgm:pt modelId="{865323E7-5401-47CD-A622-431AD8EF8318}" type="pres">
      <dgm:prSet presAssocID="{9E7332C4-D3F4-4B6F-B1F4-F4AAE940AEA2}" presName="composite" presStyleCnt="0"/>
      <dgm:spPr/>
    </dgm:pt>
    <dgm:pt modelId="{778C92F3-F98B-4C4B-BB40-AE3DEE4A179C}" type="pres">
      <dgm:prSet presAssocID="{9E7332C4-D3F4-4B6F-B1F4-F4AAE940AEA2}" presName="rect1" presStyleLbl="trAlignAcc1" presStyleIdx="4" presStyleCnt="6">
        <dgm:presLayoutVars>
          <dgm:bulletEnabled val="1"/>
        </dgm:presLayoutVars>
      </dgm:prSet>
      <dgm:spPr/>
    </dgm:pt>
    <dgm:pt modelId="{8D2D0080-11E5-48DD-9F38-8CFF91BBF4A9}" type="pres">
      <dgm:prSet presAssocID="{9E7332C4-D3F4-4B6F-B1F4-F4AAE940AEA2}" presName="rect2" presStyleLbl="fgImgPlace1" presStyleIdx="4"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0D8AA7DD-3D82-4D12-8B49-64A1A8A4BEA5}" type="pres">
      <dgm:prSet presAssocID="{8163B26C-86C9-4DDE-B13F-3D996CF6757F}" presName="sibTrans" presStyleCnt="0"/>
      <dgm:spPr/>
    </dgm:pt>
    <dgm:pt modelId="{43F75B9C-7D7D-4F25-BAE2-CDE85E3594ED}" type="pres">
      <dgm:prSet presAssocID="{C705BEDB-1C12-43BE-AF2B-4ACA7AA6A1F4}" presName="composite" presStyleCnt="0"/>
      <dgm:spPr/>
    </dgm:pt>
    <dgm:pt modelId="{4120ABB7-9FE1-4D3C-9860-4A3C6ABC8E4C}" type="pres">
      <dgm:prSet presAssocID="{C705BEDB-1C12-43BE-AF2B-4ACA7AA6A1F4}" presName="rect1" presStyleLbl="trAlignAcc1" presStyleIdx="5" presStyleCnt="6">
        <dgm:presLayoutVars>
          <dgm:bulletEnabled val="1"/>
        </dgm:presLayoutVars>
      </dgm:prSet>
      <dgm:spPr/>
    </dgm:pt>
    <dgm:pt modelId="{0F00B240-16AB-4F92-AF3D-012D7ABD1D24}" type="pres">
      <dgm:prSet presAssocID="{C705BEDB-1C12-43BE-AF2B-4ACA7AA6A1F4}" presName="rect2" presStyleLbl="fgImgPlace1" presStyleIdx="5"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Lst>
  <dgm:cxnLst>
    <dgm:cxn modelId="{839D1336-CCE6-4577-B5F4-DD853A1050D2}" srcId="{3D6EE244-A772-46F8-9018-042880062690}" destId="{B989DAFA-C796-4839-BD16-826E22DB2B94}" srcOrd="1" destOrd="0" parTransId="{09140DD1-E03A-4ED4-8905-59CEB9AFEB2F}" sibTransId="{45DF06B8-C7C4-42C2-B28F-CB1D5E3CE987}"/>
    <dgm:cxn modelId="{61A25A65-050A-4072-9548-CC9B3AC50447}" srcId="{3D6EE244-A772-46F8-9018-042880062690}" destId="{C705BEDB-1C12-43BE-AF2B-4ACA7AA6A1F4}" srcOrd="5" destOrd="0" parTransId="{1484EC1F-F918-43E2-ACDE-5EBC92FCA668}" sibTransId="{B805D611-39EE-49CC-840F-54E44C5D4EC1}"/>
    <dgm:cxn modelId="{8772E24E-DFE3-4C05-B9B8-78A93277AF29}" srcId="{3D6EE244-A772-46F8-9018-042880062690}" destId="{1F82139C-16EA-4FEC-8216-5E11B77CBC88}" srcOrd="3" destOrd="0" parTransId="{5D6D3293-80D7-473C-B545-451338ED90EA}" sibTransId="{8B7F47F9-9DBD-4DE9-9E6C-59F0ACB4258F}"/>
    <dgm:cxn modelId="{0F653A56-D282-4828-84F0-E520C25D0F98}" srcId="{3D6EE244-A772-46F8-9018-042880062690}" destId="{5E0CBB07-FE73-41AA-9DE5-99673C9857EF}" srcOrd="2" destOrd="0" parTransId="{C80CCE2B-8968-402D-B2E6-975908CE4C6B}" sibTransId="{CF1161B4-C359-43E2-B925-8776BBC3F653}"/>
    <dgm:cxn modelId="{2181BC58-0D64-46D7-889C-DEBD52E7A0C4}" type="presOf" srcId="{5E0CBB07-FE73-41AA-9DE5-99673C9857EF}" destId="{6FE68E80-D438-4AB6-98E5-2F8D9FACF12F}" srcOrd="0" destOrd="0" presId="urn:microsoft.com/office/officeart/2008/layout/PictureStrips"/>
    <dgm:cxn modelId="{B0C28E7D-9CB6-4412-B862-2B701CA2FFCB}" type="presOf" srcId="{B989DAFA-C796-4839-BD16-826E22DB2B94}" destId="{4B5F9DFC-087B-43C2-8BEF-C1A1D8303967}" srcOrd="0" destOrd="0" presId="urn:microsoft.com/office/officeart/2008/layout/PictureStrips"/>
    <dgm:cxn modelId="{36B94597-3B8D-4F5C-869A-64122412A540}" type="presOf" srcId="{9E7332C4-D3F4-4B6F-B1F4-F4AAE940AEA2}" destId="{778C92F3-F98B-4C4B-BB40-AE3DEE4A179C}" srcOrd="0" destOrd="0" presId="urn:microsoft.com/office/officeart/2008/layout/PictureStrips"/>
    <dgm:cxn modelId="{4BA4F998-71D5-479F-8B20-A33FC55BB546}" type="presOf" srcId="{9ED183E5-5D7B-4DD9-AD66-AC689400B6BC}" destId="{0BF67945-27FC-470B-B8D6-73EFEDA1D85C}" srcOrd="0" destOrd="0" presId="urn:microsoft.com/office/officeart/2008/layout/PictureStrips"/>
    <dgm:cxn modelId="{D016BE9D-C6A5-4EB9-91F2-31EB4707223E}" type="presOf" srcId="{3D6EE244-A772-46F8-9018-042880062690}" destId="{43CB2BF5-95A1-4AB7-B910-526F3192DB25}" srcOrd="0" destOrd="0" presId="urn:microsoft.com/office/officeart/2008/layout/PictureStrips"/>
    <dgm:cxn modelId="{7032EAD8-FB7C-4D84-A870-69A30246B211}" srcId="{3D6EE244-A772-46F8-9018-042880062690}" destId="{9ED183E5-5D7B-4DD9-AD66-AC689400B6BC}" srcOrd="0" destOrd="0" parTransId="{713052B8-4DD4-4B35-BFDA-4EA64375FD6D}" sibTransId="{FB403435-6DB6-48B9-831D-A849689F8632}"/>
    <dgm:cxn modelId="{8D9679E7-5A77-4384-A736-3D310344DEAC}" type="presOf" srcId="{1F82139C-16EA-4FEC-8216-5E11B77CBC88}" destId="{95AD2143-188D-4A78-95EE-5DC776A84A7F}" srcOrd="0" destOrd="0" presId="urn:microsoft.com/office/officeart/2008/layout/PictureStrips"/>
    <dgm:cxn modelId="{0F9CC7F7-219E-4CC8-8909-290062ED48C0}" srcId="{3D6EE244-A772-46F8-9018-042880062690}" destId="{9E7332C4-D3F4-4B6F-B1F4-F4AAE940AEA2}" srcOrd="4" destOrd="0" parTransId="{F6DD531F-1FE5-4908-A974-2026F3593FEA}" sibTransId="{8163B26C-86C9-4DDE-B13F-3D996CF6757F}"/>
    <dgm:cxn modelId="{17843DFB-FCE1-4853-B44B-AE87AD5707AE}" type="presOf" srcId="{C705BEDB-1C12-43BE-AF2B-4ACA7AA6A1F4}" destId="{4120ABB7-9FE1-4D3C-9860-4A3C6ABC8E4C}" srcOrd="0" destOrd="0" presId="urn:microsoft.com/office/officeart/2008/layout/PictureStrips"/>
    <dgm:cxn modelId="{677AFDDE-3015-4BA7-8104-EE95A4B1C304}" type="presParOf" srcId="{43CB2BF5-95A1-4AB7-B910-526F3192DB25}" destId="{ED821709-F89F-43C8-B7B6-E8DC1D7A7B22}" srcOrd="0" destOrd="0" presId="urn:microsoft.com/office/officeart/2008/layout/PictureStrips"/>
    <dgm:cxn modelId="{51E97009-CCE5-440D-8E88-1A6A3501194B}" type="presParOf" srcId="{ED821709-F89F-43C8-B7B6-E8DC1D7A7B22}" destId="{0BF67945-27FC-470B-B8D6-73EFEDA1D85C}" srcOrd="0" destOrd="0" presId="urn:microsoft.com/office/officeart/2008/layout/PictureStrips"/>
    <dgm:cxn modelId="{96673000-5C90-4B75-A26D-EFF18BADF79D}" type="presParOf" srcId="{ED821709-F89F-43C8-B7B6-E8DC1D7A7B22}" destId="{B0999089-266B-4163-992C-1D533CE9ED63}" srcOrd="1" destOrd="0" presId="urn:microsoft.com/office/officeart/2008/layout/PictureStrips"/>
    <dgm:cxn modelId="{2CACBBE6-8682-4105-8279-3DE7153425C8}" type="presParOf" srcId="{43CB2BF5-95A1-4AB7-B910-526F3192DB25}" destId="{CB627984-85C4-4728-8FA8-A909F2945665}" srcOrd="1" destOrd="0" presId="urn:microsoft.com/office/officeart/2008/layout/PictureStrips"/>
    <dgm:cxn modelId="{22005626-7992-4343-9128-CDA46213FAF4}" type="presParOf" srcId="{43CB2BF5-95A1-4AB7-B910-526F3192DB25}" destId="{C34443B0-21EC-45DF-BB18-FD7E6184877F}" srcOrd="2" destOrd="0" presId="urn:microsoft.com/office/officeart/2008/layout/PictureStrips"/>
    <dgm:cxn modelId="{BD760F25-010A-4DB3-8AAC-C9D5FDB12293}" type="presParOf" srcId="{C34443B0-21EC-45DF-BB18-FD7E6184877F}" destId="{4B5F9DFC-087B-43C2-8BEF-C1A1D8303967}" srcOrd="0" destOrd="0" presId="urn:microsoft.com/office/officeart/2008/layout/PictureStrips"/>
    <dgm:cxn modelId="{FA40F9AC-EB29-49CB-B7E1-489241CF7555}" type="presParOf" srcId="{C34443B0-21EC-45DF-BB18-FD7E6184877F}" destId="{FC7E6AF7-631A-4919-8702-A503B6302DD8}" srcOrd="1" destOrd="0" presId="urn:microsoft.com/office/officeart/2008/layout/PictureStrips"/>
    <dgm:cxn modelId="{0ED4E980-1817-478C-8399-10A6ED534008}" type="presParOf" srcId="{43CB2BF5-95A1-4AB7-B910-526F3192DB25}" destId="{8F3D4BCA-3F3D-4C07-9714-C9BA0C65F69A}" srcOrd="3" destOrd="0" presId="urn:microsoft.com/office/officeart/2008/layout/PictureStrips"/>
    <dgm:cxn modelId="{1BD5C1F7-18DB-4ACF-9347-917AC2E44A57}" type="presParOf" srcId="{43CB2BF5-95A1-4AB7-B910-526F3192DB25}" destId="{5F2AA526-9FDA-4B4C-B2E9-74DF2E46B661}" srcOrd="4" destOrd="0" presId="urn:microsoft.com/office/officeart/2008/layout/PictureStrips"/>
    <dgm:cxn modelId="{D6EC4BF9-B71D-4310-BE95-1BC70130DA0A}" type="presParOf" srcId="{5F2AA526-9FDA-4B4C-B2E9-74DF2E46B661}" destId="{6FE68E80-D438-4AB6-98E5-2F8D9FACF12F}" srcOrd="0" destOrd="0" presId="urn:microsoft.com/office/officeart/2008/layout/PictureStrips"/>
    <dgm:cxn modelId="{CD37DAD1-5B4F-4086-9D63-D0EB7E8E05D5}" type="presParOf" srcId="{5F2AA526-9FDA-4B4C-B2E9-74DF2E46B661}" destId="{137E9B16-9B99-430C-9937-DD7B0D56C11C}" srcOrd="1" destOrd="0" presId="urn:microsoft.com/office/officeart/2008/layout/PictureStrips"/>
    <dgm:cxn modelId="{EC3D1C81-6489-4D33-B483-92AE00F0F7F9}" type="presParOf" srcId="{43CB2BF5-95A1-4AB7-B910-526F3192DB25}" destId="{EFD4D4CD-88F2-41C1-9DC1-578E981B18FA}" srcOrd="5" destOrd="0" presId="urn:microsoft.com/office/officeart/2008/layout/PictureStrips"/>
    <dgm:cxn modelId="{6F48B72C-3448-4512-93A8-EE1F126B1AB6}" type="presParOf" srcId="{43CB2BF5-95A1-4AB7-B910-526F3192DB25}" destId="{60803A20-4500-43B5-A1FA-AF5BFE97C3C7}" srcOrd="6" destOrd="0" presId="urn:microsoft.com/office/officeart/2008/layout/PictureStrips"/>
    <dgm:cxn modelId="{2B5AD43B-3077-4A2B-8C59-C7A870C1FA57}" type="presParOf" srcId="{60803A20-4500-43B5-A1FA-AF5BFE97C3C7}" destId="{95AD2143-188D-4A78-95EE-5DC776A84A7F}" srcOrd="0" destOrd="0" presId="urn:microsoft.com/office/officeart/2008/layout/PictureStrips"/>
    <dgm:cxn modelId="{ACF7D635-49B4-4C00-A0B2-471A80BF0110}" type="presParOf" srcId="{60803A20-4500-43B5-A1FA-AF5BFE97C3C7}" destId="{EA2A3B2F-F2AD-4F00-894C-7D5527D3C6E7}" srcOrd="1" destOrd="0" presId="urn:microsoft.com/office/officeart/2008/layout/PictureStrips"/>
    <dgm:cxn modelId="{AAC48133-13C5-48BB-B44B-E0CD3B5EBB89}" type="presParOf" srcId="{43CB2BF5-95A1-4AB7-B910-526F3192DB25}" destId="{AD612A3E-6E4D-4074-8496-CA8D7E0D597D}" srcOrd="7" destOrd="0" presId="urn:microsoft.com/office/officeart/2008/layout/PictureStrips"/>
    <dgm:cxn modelId="{316FDC00-DD57-4E67-8A61-6D80E88240D6}" type="presParOf" srcId="{43CB2BF5-95A1-4AB7-B910-526F3192DB25}" destId="{865323E7-5401-47CD-A622-431AD8EF8318}" srcOrd="8" destOrd="0" presId="urn:microsoft.com/office/officeart/2008/layout/PictureStrips"/>
    <dgm:cxn modelId="{55EC4168-BC5D-4D4A-AEB9-19C278D344B2}" type="presParOf" srcId="{865323E7-5401-47CD-A622-431AD8EF8318}" destId="{778C92F3-F98B-4C4B-BB40-AE3DEE4A179C}" srcOrd="0" destOrd="0" presId="urn:microsoft.com/office/officeart/2008/layout/PictureStrips"/>
    <dgm:cxn modelId="{FD3EF9F5-85D7-4213-83E1-0123FF34BFFA}" type="presParOf" srcId="{865323E7-5401-47CD-A622-431AD8EF8318}" destId="{8D2D0080-11E5-48DD-9F38-8CFF91BBF4A9}" srcOrd="1" destOrd="0" presId="urn:microsoft.com/office/officeart/2008/layout/PictureStrips"/>
    <dgm:cxn modelId="{F027F8C8-A20C-47D5-B9FC-20982B32C1F7}" type="presParOf" srcId="{43CB2BF5-95A1-4AB7-B910-526F3192DB25}" destId="{0D8AA7DD-3D82-4D12-8B49-64A1A8A4BEA5}" srcOrd="9" destOrd="0" presId="urn:microsoft.com/office/officeart/2008/layout/PictureStrips"/>
    <dgm:cxn modelId="{E9A6C319-70F1-4116-9AD4-1038698D2FE4}" type="presParOf" srcId="{43CB2BF5-95A1-4AB7-B910-526F3192DB25}" destId="{43F75B9C-7D7D-4F25-BAE2-CDE85E3594ED}" srcOrd="10" destOrd="0" presId="urn:microsoft.com/office/officeart/2008/layout/PictureStrips"/>
    <dgm:cxn modelId="{1EB7552B-95F8-4016-8D13-F7473D2B2950}" type="presParOf" srcId="{43F75B9C-7D7D-4F25-BAE2-CDE85E3594ED}" destId="{4120ABB7-9FE1-4D3C-9860-4A3C6ABC8E4C}" srcOrd="0" destOrd="0" presId="urn:microsoft.com/office/officeart/2008/layout/PictureStrips"/>
    <dgm:cxn modelId="{D72EFBB0-713D-4A40-A517-AC4920E0AF58}" type="presParOf" srcId="{43F75B9C-7D7D-4F25-BAE2-CDE85E3594ED}" destId="{0F00B240-16AB-4F92-AF3D-012D7ABD1D2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BD4FFB-5D17-43AB-A54A-DDED40D41AEB}" type="doc">
      <dgm:prSet loTypeId="urn:microsoft.com/office/officeart/2008/layout/PictureStrips" loCatId="list" qsTypeId="urn:microsoft.com/office/officeart/2005/8/quickstyle/simple1" qsCatId="simple" csTypeId="urn:microsoft.com/office/officeart/2005/8/colors/accent1_5" csCatId="accent1" phldr="1"/>
      <dgm:spPr/>
      <dgm:t>
        <a:bodyPr/>
        <a:lstStyle/>
        <a:p>
          <a:endParaRPr lang="en-US"/>
        </a:p>
      </dgm:t>
    </dgm:pt>
    <dgm:pt modelId="{B66713CF-CC1C-4BD1-950D-1529CA92B1A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Ask questions, especially open-ended questions.   </a:t>
          </a:r>
        </a:p>
      </dgm:t>
    </dgm:pt>
    <dgm:pt modelId="{5F61088D-8550-475B-A4CA-35EAC0D3EFEF}" type="parTrans" cxnId="{90E08371-7C80-4968-9E03-C953BECF1630}">
      <dgm:prSet/>
      <dgm:spPr/>
      <dgm:t>
        <a:bodyPr/>
        <a:lstStyle/>
        <a:p>
          <a:endParaRPr lang="en-US">
            <a:latin typeface="Cambria" panose="02040503050406030204" pitchFamily="18" charset="0"/>
            <a:ea typeface="Cambria" panose="02040503050406030204" pitchFamily="18" charset="0"/>
          </a:endParaRPr>
        </a:p>
      </dgm:t>
    </dgm:pt>
    <dgm:pt modelId="{DE2FF4CF-40A7-4DF0-8E12-073EEA6A6AFD}" type="sibTrans" cxnId="{90E08371-7C80-4968-9E03-C953BECF1630}">
      <dgm:prSet/>
      <dgm:spPr/>
      <dgm:t>
        <a:bodyPr/>
        <a:lstStyle/>
        <a:p>
          <a:endParaRPr lang="en-US">
            <a:latin typeface="Cambria" panose="02040503050406030204" pitchFamily="18" charset="0"/>
            <a:ea typeface="Cambria" panose="02040503050406030204" pitchFamily="18" charset="0"/>
          </a:endParaRPr>
        </a:p>
      </dgm:t>
    </dgm:pt>
    <dgm:pt modelId="{00FE837C-A507-4D8F-A3E7-39C019E8A661}">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Paraphrase back  what you’ve heard in your own words.    </a:t>
          </a:r>
        </a:p>
      </dgm:t>
    </dgm:pt>
    <dgm:pt modelId="{F19896F3-F05F-4571-AA8C-FE8E4D5056F9}" type="parTrans" cxnId="{45C4D868-6AFB-4E77-9AB0-4B46586CD1B2}">
      <dgm:prSet/>
      <dgm:spPr/>
      <dgm:t>
        <a:bodyPr/>
        <a:lstStyle/>
        <a:p>
          <a:endParaRPr lang="en-US">
            <a:latin typeface="Cambria" panose="02040503050406030204" pitchFamily="18" charset="0"/>
            <a:ea typeface="Cambria" panose="02040503050406030204" pitchFamily="18" charset="0"/>
          </a:endParaRPr>
        </a:p>
      </dgm:t>
    </dgm:pt>
    <dgm:pt modelId="{4D77C8BB-5FFE-4B79-BBF6-A8CAE1145E60}" type="sibTrans" cxnId="{45C4D868-6AFB-4E77-9AB0-4B46586CD1B2}">
      <dgm:prSet/>
      <dgm:spPr/>
      <dgm:t>
        <a:bodyPr/>
        <a:lstStyle/>
        <a:p>
          <a:endParaRPr lang="en-US">
            <a:latin typeface="Cambria" panose="02040503050406030204" pitchFamily="18" charset="0"/>
            <a:ea typeface="Cambria" panose="02040503050406030204" pitchFamily="18" charset="0"/>
          </a:endParaRPr>
        </a:p>
      </dgm:t>
    </dgm:pt>
    <dgm:pt modelId="{C7B68EA6-4DBB-4BDC-BFC5-2E2AF6ABF5B1}">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Use encouragers.  </a:t>
          </a:r>
        </a:p>
      </dgm:t>
    </dgm:pt>
    <dgm:pt modelId="{9B61105D-B87A-4EAD-8F77-281A4A29CD20}" type="parTrans" cxnId="{08B02F5D-1A29-4A17-993B-036742739A36}">
      <dgm:prSet/>
      <dgm:spPr/>
      <dgm:t>
        <a:bodyPr/>
        <a:lstStyle/>
        <a:p>
          <a:endParaRPr lang="en-US">
            <a:latin typeface="Cambria" panose="02040503050406030204" pitchFamily="18" charset="0"/>
            <a:ea typeface="Cambria" panose="02040503050406030204" pitchFamily="18" charset="0"/>
          </a:endParaRPr>
        </a:p>
      </dgm:t>
    </dgm:pt>
    <dgm:pt modelId="{E9F937EE-48D2-46CA-B434-716DA02C4548}" type="sibTrans" cxnId="{08B02F5D-1A29-4A17-993B-036742739A36}">
      <dgm:prSet/>
      <dgm:spPr/>
      <dgm:t>
        <a:bodyPr/>
        <a:lstStyle/>
        <a:p>
          <a:endParaRPr lang="en-US">
            <a:latin typeface="Cambria" panose="02040503050406030204" pitchFamily="18" charset="0"/>
            <a:ea typeface="Cambria" panose="02040503050406030204" pitchFamily="18" charset="0"/>
          </a:endParaRPr>
        </a:p>
      </dgm:t>
    </dgm:pt>
    <dgm:pt modelId="{1CE82E72-CBBE-4688-83F5-B620AEA79D1B}">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Replace judgment with curiosity.</a:t>
          </a:r>
        </a:p>
      </dgm:t>
    </dgm:pt>
    <dgm:pt modelId="{FA0138AA-E014-40C0-B989-BB31D7A661C6}" type="parTrans" cxnId="{8367C630-69ED-47F0-98B0-0DC0E5545D82}">
      <dgm:prSet/>
      <dgm:spPr/>
      <dgm:t>
        <a:bodyPr/>
        <a:lstStyle/>
        <a:p>
          <a:endParaRPr lang="en-US">
            <a:latin typeface="Cambria" panose="02040503050406030204" pitchFamily="18" charset="0"/>
            <a:ea typeface="Cambria" panose="02040503050406030204" pitchFamily="18" charset="0"/>
          </a:endParaRPr>
        </a:p>
      </dgm:t>
    </dgm:pt>
    <dgm:pt modelId="{0575CCA4-A840-4C97-BB2E-84C361A8EBCA}" type="sibTrans" cxnId="{8367C630-69ED-47F0-98B0-0DC0E5545D82}">
      <dgm:prSet/>
      <dgm:spPr/>
      <dgm:t>
        <a:bodyPr/>
        <a:lstStyle/>
        <a:p>
          <a:endParaRPr lang="en-US">
            <a:latin typeface="Cambria" panose="02040503050406030204" pitchFamily="18" charset="0"/>
            <a:ea typeface="Cambria" panose="02040503050406030204" pitchFamily="18" charset="0"/>
          </a:endParaRPr>
        </a:p>
      </dgm:t>
    </dgm:pt>
    <dgm:pt modelId="{708FB314-F7AE-4A15-BC16-16E322ECA6D9}">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Focus on the person speaking—nod and make eye contact.</a:t>
          </a:r>
        </a:p>
      </dgm:t>
    </dgm:pt>
    <dgm:pt modelId="{24B2A379-A636-4EED-BB97-2377B63F0DF8}" type="parTrans" cxnId="{A1F6D7A7-752A-41B8-BB59-85431ECB6F88}">
      <dgm:prSet/>
      <dgm:spPr/>
      <dgm:t>
        <a:bodyPr/>
        <a:lstStyle/>
        <a:p>
          <a:endParaRPr lang="en-US">
            <a:latin typeface="Cambria" panose="02040503050406030204" pitchFamily="18" charset="0"/>
            <a:ea typeface="Cambria" panose="02040503050406030204" pitchFamily="18" charset="0"/>
          </a:endParaRPr>
        </a:p>
      </dgm:t>
    </dgm:pt>
    <dgm:pt modelId="{E08B066D-2350-4703-A610-1953ED4D81DE}" type="sibTrans" cxnId="{A1F6D7A7-752A-41B8-BB59-85431ECB6F88}">
      <dgm:prSet/>
      <dgm:spPr/>
      <dgm:t>
        <a:bodyPr/>
        <a:lstStyle/>
        <a:p>
          <a:endParaRPr lang="en-US">
            <a:latin typeface="Cambria" panose="02040503050406030204" pitchFamily="18" charset="0"/>
            <a:ea typeface="Cambria" panose="02040503050406030204" pitchFamily="18" charset="0"/>
          </a:endParaRPr>
        </a:p>
      </dgm:t>
    </dgm:pt>
    <dgm:pt modelId="{406DD2F4-B1B0-416A-8918-A8289A69BE5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Don’t think about how you might respond. </a:t>
          </a:r>
        </a:p>
      </dgm:t>
    </dgm:pt>
    <dgm:pt modelId="{AEECA268-9849-4611-9A12-19E567469A28}" type="parTrans" cxnId="{62FAA2C8-6071-4624-807F-81A40D0A5E69}">
      <dgm:prSet/>
      <dgm:spPr/>
      <dgm:t>
        <a:bodyPr/>
        <a:lstStyle/>
        <a:p>
          <a:endParaRPr lang="en-US"/>
        </a:p>
      </dgm:t>
    </dgm:pt>
    <dgm:pt modelId="{5A49CE19-3E6B-4F7E-BF88-56399C6B8A67}" type="sibTrans" cxnId="{62FAA2C8-6071-4624-807F-81A40D0A5E69}">
      <dgm:prSet/>
      <dgm:spPr/>
      <dgm:t>
        <a:bodyPr/>
        <a:lstStyle/>
        <a:p>
          <a:endParaRPr lang="en-US"/>
        </a:p>
      </dgm:t>
    </dgm:pt>
    <dgm:pt modelId="{C9439CD2-C8E9-4667-816F-487DC15B8092}" type="pres">
      <dgm:prSet presAssocID="{30BD4FFB-5D17-43AB-A54A-DDED40D41AEB}" presName="Name0" presStyleCnt="0">
        <dgm:presLayoutVars>
          <dgm:dir/>
          <dgm:resizeHandles val="exact"/>
        </dgm:presLayoutVars>
      </dgm:prSet>
      <dgm:spPr/>
    </dgm:pt>
    <dgm:pt modelId="{4646F32F-DFA1-49C4-9899-86676E4FF643}" type="pres">
      <dgm:prSet presAssocID="{B66713CF-CC1C-4BD1-950D-1529CA92B1AA}" presName="composite" presStyleCnt="0"/>
      <dgm:spPr/>
    </dgm:pt>
    <dgm:pt modelId="{2CAE94C2-9F8C-4ACB-9041-585ED8D95F25}" type="pres">
      <dgm:prSet presAssocID="{B66713CF-CC1C-4BD1-950D-1529CA92B1AA}" presName="rect1" presStyleLbl="trAlignAcc1" presStyleIdx="0" presStyleCnt="6">
        <dgm:presLayoutVars>
          <dgm:bulletEnabled val="1"/>
        </dgm:presLayoutVars>
      </dgm:prSet>
      <dgm:spPr/>
    </dgm:pt>
    <dgm:pt modelId="{2F9229E9-69D4-46C9-AAD8-1EEBC990B06C}" type="pres">
      <dgm:prSet presAssocID="{B66713CF-CC1C-4BD1-950D-1529CA92B1AA}" presName="rect2" presStyleLbl="fgImgPlace1" presStyleIdx="0"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886EF91A-8679-4E2F-97BD-AB57C75AB8B6}" type="pres">
      <dgm:prSet presAssocID="{DE2FF4CF-40A7-4DF0-8E12-073EEA6A6AFD}" presName="sibTrans" presStyleCnt="0"/>
      <dgm:spPr/>
    </dgm:pt>
    <dgm:pt modelId="{571C1902-C1F1-4993-BE1F-B914898965B4}" type="pres">
      <dgm:prSet presAssocID="{00FE837C-A507-4D8F-A3E7-39C019E8A661}" presName="composite" presStyleCnt="0"/>
      <dgm:spPr/>
    </dgm:pt>
    <dgm:pt modelId="{24E99EB7-3552-499B-882D-D93857E19D11}" type="pres">
      <dgm:prSet presAssocID="{00FE837C-A507-4D8F-A3E7-39C019E8A661}" presName="rect1" presStyleLbl="trAlignAcc1" presStyleIdx="1" presStyleCnt="6">
        <dgm:presLayoutVars>
          <dgm:bulletEnabled val="1"/>
        </dgm:presLayoutVars>
      </dgm:prSet>
      <dgm:spPr/>
    </dgm:pt>
    <dgm:pt modelId="{C257C536-29DF-4D57-99B4-FFD842778AEF}" type="pres">
      <dgm:prSet presAssocID="{00FE837C-A507-4D8F-A3E7-39C019E8A661}" presName="rect2" presStyleLbl="fgImgPlace1" presStyleIdx="1"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0EE38E55-2D30-4B4C-A491-C1648316CA0F}" type="pres">
      <dgm:prSet presAssocID="{4D77C8BB-5FFE-4B79-BBF6-A8CAE1145E60}" presName="sibTrans" presStyleCnt="0"/>
      <dgm:spPr/>
    </dgm:pt>
    <dgm:pt modelId="{8C8855E2-83BF-4B62-9327-83C017D14F93}" type="pres">
      <dgm:prSet presAssocID="{C7B68EA6-4DBB-4BDC-BFC5-2E2AF6ABF5B1}" presName="composite" presStyleCnt="0"/>
      <dgm:spPr/>
    </dgm:pt>
    <dgm:pt modelId="{E4431F38-CD23-41DB-950A-093CBA1BB314}" type="pres">
      <dgm:prSet presAssocID="{C7B68EA6-4DBB-4BDC-BFC5-2E2AF6ABF5B1}" presName="rect1" presStyleLbl="trAlignAcc1" presStyleIdx="2" presStyleCnt="6">
        <dgm:presLayoutVars>
          <dgm:bulletEnabled val="1"/>
        </dgm:presLayoutVars>
      </dgm:prSet>
      <dgm:spPr/>
    </dgm:pt>
    <dgm:pt modelId="{BAA5B2EB-7976-4174-B9C0-B370217A0D23}" type="pres">
      <dgm:prSet presAssocID="{C7B68EA6-4DBB-4BDC-BFC5-2E2AF6ABF5B1}" presName="rect2" presStyleLbl="fgImgPlace1" presStyleIdx="2"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A6380B3D-1F61-4904-98F5-32E9A222F5AF}" type="pres">
      <dgm:prSet presAssocID="{E9F937EE-48D2-46CA-B434-716DA02C4548}" presName="sibTrans" presStyleCnt="0"/>
      <dgm:spPr/>
    </dgm:pt>
    <dgm:pt modelId="{42BFB9B0-9F16-4AF9-AAE6-41D6C164CCB7}" type="pres">
      <dgm:prSet presAssocID="{1CE82E72-CBBE-4688-83F5-B620AEA79D1B}" presName="composite" presStyleCnt="0"/>
      <dgm:spPr/>
    </dgm:pt>
    <dgm:pt modelId="{51AB2095-B134-4816-9204-2D7EC09C28EB}" type="pres">
      <dgm:prSet presAssocID="{1CE82E72-CBBE-4688-83F5-B620AEA79D1B}" presName="rect1" presStyleLbl="trAlignAcc1" presStyleIdx="3" presStyleCnt="6">
        <dgm:presLayoutVars>
          <dgm:bulletEnabled val="1"/>
        </dgm:presLayoutVars>
      </dgm:prSet>
      <dgm:spPr/>
    </dgm:pt>
    <dgm:pt modelId="{1073D1DD-0A79-4757-9929-207BE540B8F5}" type="pres">
      <dgm:prSet presAssocID="{1CE82E72-CBBE-4688-83F5-B620AEA79D1B}" presName="rect2" presStyleLbl="fgImgPlace1" presStyleIdx="3"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8B2B3FEA-B805-490F-AE52-3F46C6259F3A}" type="pres">
      <dgm:prSet presAssocID="{0575CCA4-A840-4C97-BB2E-84C361A8EBCA}" presName="sibTrans" presStyleCnt="0"/>
      <dgm:spPr/>
    </dgm:pt>
    <dgm:pt modelId="{2C7D7B1E-1B3A-42AE-939E-2E05636D8CD7}" type="pres">
      <dgm:prSet presAssocID="{406DD2F4-B1B0-416A-8918-A8289A69BE54}" presName="composite" presStyleCnt="0"/>
      <dgm:spPr/>
    </dgm:pt>
    <dgm:pt modelId="{36106B51-B6E8-4E9F-B9AD-A370209A6B59}" type="pres">
      <dgm:prSet presAssocID="{406DD2F4-B1B0-416A-8918-A8289A69BE54}" presName="rect1" presStyleLbl="trAlignAcc1" presStyleIdx="4" presStyleCnt="6">
        <dgm:presLayoutVars>
          <dgm:bulletEnabled val="1"/>
        </dgm:presLayoutVars>
      </dgm:prSet>
      <dgm:spPr/>
    </dgm:pt>
    <dgm:pt modelId="{92C772A0-C14D-41CB-AC22-0ADCA94FA29C}" type="pres">
      <dgm:prSet presAssocID="{406DD2F4-B1B0-416A-8918-A8289A69BE54}" presName="rect2" presStyleLbl="fgImgPlace1" presStyleIdx="4"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 modelId="{D4FD133D-1CE2-46ED-A027-BA3190FE9579}" type="pres">
      <dgm:prSet presAssocID="{5A49CE19-3E6B-4F7E-BF88-56399C6B8A67}" presName="sibTrans" presStyleCnt="0"/>
      <dgm:spPr/>
    </dgm:pt>
    <dgm:pt modelId="{35C9D720-26FC-488F-BF85-97B8F85B737D}" type="pres">
      <dgm:prSet presAssocID="{708FB314-F7AE-4A15-BC16-16E322ECA6D9}" presName="composite" presStyleCnt="0"/>
      <dgm:spPr/>
    </dgm:pt>
    <dgm:pt modelId="{B95350BF-FD0E-4553-8564-CC2D42A541A8}" type="pres">
      <dgm:prSet presAssocID="{708FB314-F7AE-4A15-BC16-16E322ECA6D9}" presName="rect1" presStyleLbl="trAlignAcc1" presStyleIdx="5" presStyleCnt="6">
        <dgm:presLayoutVars>
          <dgm:bulletEnabled val="1"/>
        </dgm:presLayoutVars>
      </dgm:prSet>
      <dgm:spPr/>
    </dgm:pt>
    <dgm:pt modelId="{B4E78CC4-A599-43E4-9014-3AF3B02F8C5C}" type="pres">
      <dgm:prSet presAssocID="{708FB314-F7AE-4A15-BC16-16E322ECA6D9}" presName="rect2" presStyleLbl="fgImgPlace1" presStyleIdx="5" presStyleCnt="6"/>
      <dgm:spPr>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dgm:spPr>
    </dgm:pt>
  </dgm:ptLst>
  <dgm:cxnLst>
    <dgm:cxn modelId="{6C465E0A-E686-407B-92F7-5E80976BE1D4}" type="presOf" srcId="{30BD4FFB-5D17-43AB-A54A-DDED40D41AEB}" destId="{C9439CD2-C8E9-4667-816F-487DC15B8092}" srcOrd="0" destOrd="0" presId="urn:microsoft.com/office/officeart/2008/layout/PictureStrips"/>
    <dgm:cxn modelId="{FCC4D817-C0BF-41B7-B609-F9021F372A2A}" type="presOf" srcId="{1CE82E72-CBBE-4688-83F5-B620AEA79D1B}" destId="{51AB2095-B134-4816-9204-2D7EC09C28EB}" srcOrd="0" destOrd="0" presId="urn:microsoft.com/office/officeart/2008/layout/PictureStrips"/>
    <dgm:cxn modelId="{8367C630-69ED-47F0-98B0-0DC0E5545D82}" srcId="{30BD4FFB-5D17-43AB-A54A-DDED40D41AEB}" destId="{1CE82E72-CBBE-4688-83F5-B620AEA79D1B}" srcOrd="3" destOrd="0" parTransId="{FA0138AA-E014-40C0-B989-BB31D7A661C6}" sibTransId="{0575CCA4-A840-4C97-BB2E-84C361A8EBCA}"/>
    <dgm:cxn modelId="{08B02F5D-1A29-4A17-993B-036742739A36}" srcId="{30BD4FFB-5D17-43AB-A54A-DDED40D41AEB}" destId="{C7B68EA6-4DBB-4BDC-BFC5-2E2AF6ABF5B1}" srcOrd="2" destOrd="0" parTransId="{9B61105D-B87A-4EAD-8F77-281A4A29CD20}" sibTransId="{E9F937EE-48D2-46CA-B434-716DA02C4548}"/>
    <dgm:cxn modelId="{45C4D868-6AFB-4E77-9AB0-4B46586CD1B2}" srcId="{30BD4FFB-5D17-43AB-A54A-DDED40D41AEB}" destId="{00FE837C-A507-4D8F-A3E7-39C019E8A661}" srcOrd="1" destOrd="0" parTransId="{F19896F3-F05F-4571-AA8C-FE8E4D5056F9}" sibTransId="{4D77C8BB-5FFE-4B79-BBF6-A8CAE1145E60}"/>
    <dgm:cxn modelId="{90E08371-7C80-4968-9E03-C953BECF1630}" srcId="{30BD4FFB-5D17-43AB-A54A-DDED40D41AEB}" destId="{B66713CF-CC1C-4BD1-950D-1529CA92B1AA}" srcOrd="0" destOrd="0" parTransId="{5F61088D-8550-475B-A4CA-35EAC0D3EFEF}" sibTransId="{DE2FF4CF-40A7-4DF0-8E12-073EEA6A6AFD}"/>
    <dgm:cxn modelId="{683DD97D-3E09-4775-8580-8FF765D95D34}" type="presOf" srcId="{C7B68EA6-4DBB-4BDC-BFC5-2E2AF6ABF5B1}" destId="{E4431F38-CD23-41DB-950A-093CBA1BB314}" srcOrd="0" destOrd="0" presId="urn:microsoft.com/office/officeart/2008/layout/PictureStrips"/>
    <dgm:cxn modelId="{86C1A684-6327-4152-8475-01BFB4D5E369}" type="presOf" srcId="{B66713CF-CC1C-4BD1-950D-1529CA92B1AA}" destId="{2CAE94C2-9F8C-4ACB-9041-585ED8D95F25}" srcOrd="0" destOrd="0" presId="urn:microsoft.com/office/officeart/2008/layout/PictureStrips"/>
    <dgm:cxn modelId="{AE39BC9E-3AA3-413B-8D75-152B59FDBAFE}" type="presOf" srcId="{708FB314-F7AE-4A15-BC16-16E322ECA6D9}" destId="{B95350BF-FD0E-4553-8564-CC2D42A541A8}" srcOrd="0" destOrd="0" presId="urn:microsoft.com/office/officeart/2008/layout/PictureStrips"/>
    <dgm:cxn modelId="{A1F6D7A7-752A-41B8-BB59-85431ECB6F88}" srcId="{30BD4FFB-5D17-43AB-A54A-DDED40D41AEB}" destId="{708FB314-F7AE-4A15-BC16-16E322ECA6D9}" srcOrd="5" destOrd="0" parTransId="{24B2A379-A636-4EED-BB97-2377B63F0DF8}" sibTransId="{E08B066D-2350-4703-A610-1953ED4D81DE}"/>
    <dgm:cxn modelId="{007DDDC5-F809-4010-8635-03F742D021CA}" type="presOf" srcId="{406DD2F4-B1B0-416A-8918-A8289A69BE54}" destId="{36106B51-B6E8-4E9F-B9AD-A370209A6B59}" srcOrd="0" destOrd="0" presId="urn:microsoft.com/office/officeart/2008/layout/PictureStrips"/>
    <dgm:cxn modelId="{62FAA2C8-6071-4624-807F-81A40D0A5E69}" srcId="{30BD4FFB-5D17-43AB-A54A-DDED40D41AEB}" destId="{406DD2F4-B1B0-416A-8918-A8289A69BE54}" srcOrd="4" destOrd="0" parTransId="{AEECA268-9849-4611-9A12-19E567469A28}" sibTransId="{5A49CE19-3E6B-4F7E-BF88-56399C6B8A67}"/>
    <dgm:cxn modelId="{3E27C5FA-A8BF-4BB1-88E7-3E30183305B0}" type="presOf" srcId="{00FE837C-A507-4D8F-A3E7-39C019E8A661}" destId="{24E99EB7-3552-499B-882D-D93857E19D11}" srcOrd="0" destOrd="0" presId="urn:microsoft.com/office/officeart/2008/layout/PictureStrips"/>
    <dgm:cxn modelId="{2261830F-D84F-4443-8474-B18174F91587}" type="presParOf" srcId="{C9439CD2-C8E9-4667-816F-487DC15B8092}" destId="{4646F32F-DFA1-49C4-9899-86676E4FF643}" srcOrd="0" destOrd="0" presId="urn:microsoft.com/office/officeart/2008/layout/PictureStrips"/>
    <dgm:cxn modelId="{CEFB82D8-3524-40AD-9391-E6A28876BA14}" type="presParOf" srcId="{4646F32F-DFA1-49C4-9899-86676E4FF643}" destId="{2CAE94C2-9F8C-4ACB-9041-585ED8D95F25}" srcOrd="0" destOrd="0" presId="urn:microsoft.com/office/officeart/2008/layout/PictureStrips"/>
    <dgm:cxn modelId="{94395A7C-21A3-42FE-9C87-D842E7331DA7}" type="presParOf" srcId="{4646F32F-DFA1-49C4-9899-86676E4FF643}" destId="{2F9229E9-69D4-46C9-AAD8-1EEBC990B06C}" srcOrd="1" destOrd="0" presId="urn:microsoft.com/office/officeart/2008/layout/PictureStrips"/>
    <dgm:cxn modelId="{F26055E8-151D-49FC-AEA3-C9D05B93373A}" type="presParOf" srcId="{C9439CD2-C8E9-4667-816F-487DC15B8092}" destId="{886EF91A-8679-4E2F-97BD-AB57C75AB8B6}" srcOrd="1" destOrd="0" presId="urn:microsoft.com/office/officeart/2008/layout/PictureStrips"/>
    <dgm:cxn modelId="{FA1E9F71-BF4D-4B7F-A7EE-A1139DED5392}" type="presParOf" srcId="{C9439CD2-C8E9-4667-816F-487DC15B8092}" destId="{571C1902-C1F1-4993-BE1F-B914898965B4}" srcOrd="2" destOrd="0" presId="urn:microsoft.com/office/officeart/2008/layout/PictureStrips"/>
    <dgm:cxn modelId="{B44A2FFC-873A-484A-A239-D437A8DD197A}" type="presParOf" srcId="{571C1902-C1F1-4993-BE1F-B914898965B4}" destId="{24E99EB7-3552-499B-882D-D93857E19D11}" srcOrd="0" destOrd="0" presId="urn:microsoft.com/office/officeart/2008/layout/PictureStrips"/>
    <dgm:cxn modelId="{341FE461-DC5E-4E5B-943D-983FF26B4F2B}" type="presParOf" srcId="{571C1902-C1F1-4993-BE1F-B914898965B4}" destId="{C257C536-29DF-4D57-99B4-FFD842778AEF}" srcOrd="1" destOrd="0" presId="urn:microsoft.com/office/officeart/2008/layout/PictureStrips"/>
    <dgm:cxn modelId="{2BB3D3C8-7A79-4756-840D-57774426E487}" type="presParOf" srcId="{C9439CD2-C8E9-4667-816F-487DC15B8092}" destId="{0EE38E55-2D30-4B4C-A491-C1648316CA0F}" srcOrd="3" destOrd="0" presId="urn:microsoft.com/office/officeart/2008/layout/PictureStrips"/>
    <dgm:cxn modelId="{B28B7C57-7328-4DD0-AB3A-AB91FBCA8440}" type="presParOf" srcId="{C9439CD2-C8E9-4667-816F-487DC15B8092}" destId="{8C8855E2-83BF-4B62-9327-83C017D14F93}" srcOrd="4" destOrd="0" presId="urn:microsoft.com/office/officeart/2008/layout/PictureStrips"/>
    <dgm:cxn modelId="{BA9635B4-17A2-48CB-AF58-96CF0FB06025}" type="presParOf" srcId="{8C8855E2-83BF-4B62-9327-83C017D14F93}" destId="{E4431F38-CD23-41DB-950A-093CBA1BB314}" srcOrd="0" destOrd="0" presId="urn:microsoft.com/office/officeart/2008/layout/PictureStrips"/>
    <dgm:cxn modelId="{E6A8703B-6817-4365-BB6D-52693EEA88CD}" type="presParOf" srcId="{8C8855E2-83BF-4B62-9327-83C017D14F93}" destId="{BAA5B2EB-7976-4174-B9C0-B370217A0D23}" srcOrd="1" destOrd="0" presId="urn:microsoft.com/office/officeart/2008/layout/PictureStrips"/>
    <dgm:cxn modelId="{F1C8369D-6CB4-4955-9E26-F03F4ECAAC89}" type="presParOf" srcId="{C9439CD2-C8E9-4667-816F-487DC15B8092}" destId="{A6380B3D-1F61-4904-98F5-32E9A222F5AF}" srcOrd="5" destOrd="0" presId="urn:microsoft.com/office/officeart/2008/layout/PictureStrips"/>
    <dgm:cxn modelId="{028DBB40-02ED-4349-872A-8BDBF639B659}" type="presParOf" srcId="{C9439CD2-C8E9-4667-816F-487DC15B8092}" destId="{42BFB9B0-9F16-4AF9-AAE6-41D6C164CCB7}" srcOrd="6" destOrd="0" presId="urn:microsoft.com/office/officeart/2008/layout/PictureStrips"/>
    <dgm:cxn modelId="{6EAEAF0C-C21D-43FC-849F-85C494823F1E}" type="presParOf" srcId="{42BFB9B0-9F16-4AF9-AAE6-41D6C164CCB7}" destId="{51AB2095-B134-4816-9204-2D7EC09C28EB}" srcOrd="0" destOrd="0" presId="urn:microsoft.com/office/officeart/2008/layout/PictureStrips"/>
    <dgm:cxn modelId="{2A3F563A-11EC-4EA0-9272-FE5F4C08C22D}" type="presParOf" srcId="{42BFB9B0-9F16-4AF9-AAE6-41D6C164CCB7}" destId="{1073D1DD-0A79-4757-9929-207BE540B8F5}" srcOrd="1" destOrd="0" presId="urn:microsoft.com/office/officeart/2008/layout/PictureStrips"/>
    <dgm:cxn modelId="{5E6955DB-ACCC-4A15-AA61-615E0DC1EA3C}" type="presParOf" srcId="{C9439CD2-C8E9-4667-816F-487DC15B8092}" destId="{8B2B3FEA-B805-490F-AE52-3F46C6259F3A}" srcOrd="7" destOrd="0" presId="urn:microsoft.com/office/officeart/2008/layout/PictureStrips"/>
    <dgm:cxn modelId="{742DD72C-BC95-4BC7-A26F-9ED7A660B6AF}" type="presParOf" srcId="{C9439CD2-C8E9-4667-816F-487DC15B8092}" destId="{2C7D7B1E-1B3A-42AE-939E-2E05636D8CD7}" srcOrd="8" destOrd="0" presId="urn:microsoft.com/office/officeart/2008/layout/PictureStrips"/>
    <dgm:cxn modelId="{5411A603-8A47-4091-BE5C-54639B865FBC}" type="presParOf" srcId="{2C7D7B1E-1B3A-42AE-939E-2E05636D8CD7}" destId="{36106B51-B6E8-4E9F-B9AD-A370209A6B59}" srcOrd="0" destOrd="0" presId="urn:microsoft.com/office/officeart/2008/layout/PictureStrips"/>
    <dgm:cxn modelId="{8124A288-77FA-42F8-875B-1B6351721235}" type="presParOf" srcId="{2C7D7B1E-1B3A-42AE-939E-2E05636D8CD7}" destId="{92C772A0-C14D-41CB-AC22-0ADCA94FA29C}" srcOrd="1" destOrd="0" presId="urn:microsoft.com/office/officeart/2008/layout/PictureStrips"/>
    <dgm:cxn modelId="{E97081DA-FCF9-4062-AF37-073BD19C63D9}" type="presParOf" srcId="{C9439CD2-C8E9-4667-816F-487DC15B8092}" destId="{D4FD133D-1CE2-46ED-A027-BA3190FE9579}" srcOrd="9" destOrd="0" presId="urn:microsoft.com/office/officeart/2008/layout/PictureStrips"/>
    <dgm:cxn modelId="{23637ADA-5356-4961-9BDE-2248A1085EAF}" type="presParOf" srcId="{C9439CD2-C8E9-4667-816F-487DC15B8092}" destId="{35C9D720-26FC-488F-BF85-97B8F85B737D}" srcOrd="10" destOrd="0" presId="urn:microsoft.com/office/officeart/2008/layout/PictureStrips"/>
    <dgm:cxn modelId="{DCB9ACF8-E777-4DD9-9AF5-275768DDAFA0}" type="presParOf" srcId="{35C9D720-26FC-488F-BF85-97B8F85B737D}" destId="{B95350BF-FD0E-4553-8564-CC2D42A541A8}" srcOrd="0" destOrd="0" presId="urn:microsoft.com/office/officeart/2008/layout/PictureStrips"/>
    <dgm:cxn modelId="{96897BD7-E8CC-49A1-983E-445A9C328297}" type="presParOf" srcId="{35C9D720-26FC-488F-BF85-97B8F85B737D}" destId="{B4E78CC4-A599-43E4-9014-3AF3B02F8C5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9DAC38B-3BFA-4774-98F7-2B9A753CBD2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F338A47-0990-4B99-A16F-C4C32E7956D8}">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Read the room </a:t>
          </a:r>
        </a:p>
      </dgm:t>
    </dgm:pt>
    <dgm:pt modelId="{A1EE61AA-A993-4825-B5CF-B4189E479408}" type="parTrans" cxnId="{1A3C2595-D7F5-4A22-A92D-5C148315DEB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AAB143A-1927-4CDF-8510-F0FB61C8635B}" type="sibTrans" cxnId="{1A3C2595-D7F5-4A22-A92D-5C148315DEB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26A4284-AF6E-48FC-91E3-A5BFF477F81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Know when to stop or start talking </a:t>
          </a:r>
        </a:p>
      </dgm:t>
    </dgm:pt>
    <dgm:pt modelId="{C34B8457-4E69-4926-A0A0-8FBE7E0833B4}" type="parTrans" cxnId="{4A3680F5-86E5-4C64-B15E-1986F783D8B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E0AE6A9-C179-4EEC-A16D-24A742D45E5C}" type="sibTrans" cxnId="{4A3680F5-86E5-4C64-B15E-1986F783D8B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6DE8AC7-EF29-441E-8B46-4518EC46C222}">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Social cues </a:t>
          </a:r>
        </a:p>
      </dgm:t>
    </dgm:pt>
    <dgm:pt modelId="{7AC64A86-76E8-49E6-AB77-49F6958B9721}" type="parTrans" cxnId="{93EA0FE6-2E54-41A8-99E4-D4920CAF5CB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8472132-8C2B-427F-8311-FF8BF7EAE7F3}" type="sibTrans" cxnId="{93EA0FE6-2E54-41A8-99E4-D4920CAF5CB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7CFE14F-1466-4B9D-9F69-BCF4D24BDCA3}">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Consider the context</a:t>
          </a:r>
        </a:p>
      </dgm:t>
    </dgm:pt>
    <dgm:pt modelId="{A5673021-83B2-4BD1-94EA-2A385853570D}" type="parTrans" cxnId="{BA85CAB3-D7FD-4E33-A6A2-D214D3C2DCF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CDDE8BF-3477-41B4-B51E-F3C02609433D}" type="sibTrans" cxnId="{BA85CAB3-D7FD-4E33-A6A2-D214D3C2DCF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D230973-2D92-44F3-9C2E-AB67609C0E0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  Group dynamics</a:t>
          </a:r>
        </a:p>
      </dgm:t>
    </dgm:pt>
    <dgm:pt modelId="{14838104-35CB-4179-9AE7-DF12CEF18179}" type="parTrans" cxnId="{7B62F313-79D6-4006-ACBD-C08D37CFD4F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EE998D4-52AB-43B9-B506-1DF29E4CFCC2}" type="sibTrans" cxnId="{7B62F313-79D6-4006-ACBD-C08D37CFD4F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59388F9-BE29-4C6E-A199-89666A9F98A7}">
      <dgm:prSet/>
      <dgm:spPr/>
      <dgm:t>
        <a:bodyPr/>
        <a:lstStyle/>
        <a:p>
          <a:r>
            <a:rPr lang="en-US">
              <a:latin typeface="Roboto" panose="02000000000000000000" pitchFamily="2" charset="0"/>
              <a:ea typeface="Roboto" panose="02000000000000000000" pitchFamily="2" charset="0"/>
              <a:cs typeface="Roboto" panose="02000000000000000000" pitchFamily="2" charset="0"/>
            </a:rPr>
            <a:t>Listening ratio</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7D9BB7BA-9F87-4514-8A4C-5500E1F86EBB}" type="parTrans" cxnId="{C674F13B-0E5D-4481-B53C-070110A48582}">
      <dgm:prSet/>
      <dgm:spPr/>
      <dgm:t>
        <a:bodyPr/>
        <a:lstStyle/>
        <a:p>
          <a:endParaRPr lang="en-US"/>
        </a:p>
      </dgm:t>
    </dgm:pt>
    <dgm:pt modelId="{EA182B6E-8E92-412C-BAD0-B3A2103C1C47}" type="sibTrans" cxnId="{C674F13B-0E5D-4481-B53C-070110A48582}">
      <dgm:prSet/>
      <dgm:spPr/>
      <dgm:t>
        <a:bodyPr/>
        <a:lstStyle/>
        <a:p>
          <a:endParaRPr lang="en-US"/>
        </a:p>
      </dgm:t>
    </dgm:pt>
    <dgm:pt modelId="{92E3054A-554A-4BB1-B029-D4B01C5C1552}" type="pres">
      <dgm:prSet presAssocID="{E9DAC38B-3BFA-4774-98F7-2B9A753CBD23}" presName="Name0" presStyleCnt="0">
        <dgm:presLayoutVars>
          <dgm:dir/>
          <dgm:resizeHandles val="exact"/>
        </dgm:presLayoutVars>
      </dgm:prSet>
      <dgm:spPr/>
    </dgm:pt>
    <dgm:pt modelId="{F3C84758-AF88-4896-A916-88F087F31279}" type="pres">
      <dgm:prSet presAssocID="{5F338A47-0990-4B99-A16F-C4C32E7956D8}" presName="composite" presStyleCnt="0"/>
      <dgm:spPr/>
    </dgm:pt>
    <dgm:pt modelId="{117C3F95-4F4E-41B0-B606-BB89B98783D1}" type="pres">
      <dgm:prSet presAssocID="{5F338A47-0990-4B99-A16F-C4C32E7956D8}" presName="rect1" presStyleLbl="trAlignAcc1" presStyleIdx="0" presStyleCnt="6">
        <dgm:presLayoutVars>
          <dgm:bulletEnabled val="1"/>
        </dgm:presLayoutVars>
      </dgm:prSet>
      <dgm:spPr/>
    </dgm:pt>
    <dgm:pt modelId="{F332947C-AA32-4401-986B-87ED64F563BF}" type="pres">
      <dgm:prSet presAssocID="{5F338A47-0990-4B99-A16F-C4C32E7956D8}" presName="rect2" presStyleLbl="fgImgPlace1" presStyleIdx="0" presStyleCnt="6"/>
      <dgm:spPr>
        <a:noFill/>
      </dgm:spPr>
    </dgm:pt>
    <dgm:pt modelId="{AB900526-08EC-42B2-A4BD-87AA200C3565}" type="pres">
      <dgm:prSet presAssocID="{EAAB143A-1927-4CDF-8510-F0FB61C8635B}" presName="sibTrans" presStyleCnt="0"/>
      <dgm:spPr/>
    </dgm:pt>
    <dgm:pt modelId="{834276EF-2D54-4DBB-A7DF-BF4B37BEB1FB}" type="pres">
      <dgm:prSet presAssocID="{B26A4284-AF6E-48FC-91E3-A5BFF477F81E}" presName="composite" presStyleCnt="0"/>
      <dgm:spPr/>
    </dgm:pt>
    <dgm:pt modelId="{E4506EE8-563B-471A-BEDD-7B284AB5B7CD}" type="pres">
      <dgm:prSet presAssocID="{B26A4284-AF6E-48FC-91E3-A5BFF477F81E}" presName="rect1" presStyleLbl="trAlignAcc1" presStyleIdx="1" presStyleCnt="6">
        <dgm:presLayoutVars>
          <dgm:bulletEnabled val="1"/>
        </dgm:presLayoutVars>
      </dgm:prSet>
      <dgm:spPr/>
    </dgm:pt>
    <dgm:pt modelId="{E6696E5D-3BD4-4331-9A8D-97D440494E14}" type="pres">
      <dgm:prSet presAssocID="{B26A4284-AF6E-48FC-91E3-A5BFF477F81E}" presName="rect2" presStyleLbl="fgImgPlace1" presStyleIdx="1" presStyleCnt="6"/>
      <dgm:spPr>
        <a:noFill/>
        <a:ln>
          <a:noFill/>
        </a:ln>
      </dgm:spPr>
    </dgm:pt>
    <dgm:pt modelId="{520729F0-FA32-4278-A6A2-EB7258AFAE1B}" type="pres">
      <dgm:prSet presAssocID="{3E0AE6A9-C179-4EEC-A16D-24A742D45E5C}" presName="sibTrans" presStyleCnt="0"/>
      <dgm:spPr/>
    </dgm:pt>
    <dgm:pt modelId="{68EBC5B4-6CA5-4F7F-8775-A82C45CBB9C2}" type="pres">
      <dgm:prSet presAssocID="{A6DE8AC7-EF29-441E-8B46-4518EC46C222}" presName="composite" presStyleCnt="0"/>
      <dgm:spPr/>
    </dgm:pt>
    <dgm:pt modelId="{3B135D27-5F87-4D4D-B37E-3822CE5B0882}" type="pres">
      <dgm:prSet presAssocID="{A6DE8AC7-EF29-441E-8B46-4518EC46C222}" presName="rect1" presStyleLbl="trAlignAcc1" presStyleIdx="2" presStyleCnt="6">
        <dgm:presLayoutVars>
          <dgm:bulletEnabled val="1"/>
        </dgm:presLayoutVars>
      </dgm:prSet>
      <dgm:spPr/>
    </dgm:pt>
    <dgm:pt modelId="{EBFBAAB8-8161-4496-A9EE-C950C2ED70C0}" type="pres">
      <dgm:prSet presAssocID="{A6DE8AC7-EF29-441E-8B46-4518EC46C222}" presName="rect2" presStyleLbl="fgImgPlace1" presStyleIdx="2" presStyleCnt="6"/>
      <dgm:spPr>
        <a:noFill/>
      </dgm:spPr>
    </dgm:pt>
    <dgm:pt modelId="{EBEFC28F-A8C0-498F-8B09-7AB532F8BAE2}" type="pres">
      <dgm:prSet presAssocID="{B8472132-8C2B-427F-8311-FF8BF7EAE7F3}" presName="sibTrans" presStyleCnt="0"/>
      <dgm:spPr/>
    </dgm:pt>
    <dgm:pt modelId="{828FB2E4-B4E3-4841-B2F0-814DAAEF9E80}" type="pres">
      <dgm:prSet presAssocID="{77CFE14F-1466-4B9D-9F69-BCF4D24BDCA3}" presName="composite" presStyleCnt="0"/>
      <dgm:spPr/>
    </dgm:pt>
    <dgm:pt modelId="{691262BB-EF66-47F4-9100-BCE6C035F7DE}" type="pres">
      <dgm:prSet presAssocID="{77CFE14F-1466-4B9D-9F69-BCF4D24BDCA3}" presName="rect1" presStyleLbl="trAlignAcc1" presStyleIdx="3" presStyleCnt="6">
        <dgm:presLayoutVars>
          <dgm:bulletEnabled val="1"/>
        </dgm:presLayoutVars>
      </dgm:prSet>
      <dgm:spPr/>
    </dgm:pt>
    <dgm:pt modelId="{3EC8F65B-8290-43CB-9798-A57766010C61}" type="pres">
      <dgm:prSet presAssocID="{77CFE14F-1466-4B9D-9F69-BCF4D24BDCA3}" presName="rect2" presStyleLbl="fgImgPlace1" presStyleIdx="3" presStyleCnt="6"/>
      <dgm:spPr>
        <a:noFill/>
      </dgm:spPr>
    </dgm:pt>
    <dgm:pt modelId="{6DA646D9-C0AC-4764-92A7-A5CA72EFBBA9}" type="pres">
      <dgm:prSet presAssocID="{ECDDE8BF-3477-41B4-B51E-F3C02609433D}" presName="sibTrans" presStyleCnt="0"/>
      <dgm:spPr/>
    </dgm:pt>
    <dgm:pt modelId="{B6CDC416-A2A8-45B4-B5E4-06B5FE3B3BF1}" type="pres">
      <dgm:prSet presAssocID="{6D230973-2D92-44F3-9C2E-AB67609C0E04}" presName="composite" presStyleCnt="0"/>
      <dgm:spPr/>
    </dgm:pt>
    <dgm:pt modelId="{CDE5A740-AABA-430F-9075-302002B88B9C}" type="pres">
      <dgm:prSet presAssocID="{6D230973-2D92-44F3-9C2E-AB67609C0E04}" presName="rect1" presStyleLbl="trAlignAcc1" presStyleIdx="4" presStyleCnt="6" custLinFactNeighborX="-58227" custLinFactNeighborY="-2990">
        <dgm:presLayoutVars>
          <dgm:bulletEnabled val="1"/>
        </dgm:presLayoutVars>
      </dgm:prSet>
      <dgm:spPr/>
    </dgm:pt>
    <dgm:pt modelId="{04751EDD-BEFB-4309-82EF-D55905096102}" type="pres">
      <dgm:prSet presAssocID="{6D230973-2D92-44F3-9C2E-AB67609C0E04}" presName="rect2" presStyleLbl="fgImgPlace1" presStyleIdx="4" presStyleCnt="6"/>
      <dgm:spPr>
        <a:noFill/>
        <a:ln>
          <a:noFill/>
        </a:ln>
      </dgm:spPr>
    </dgm:pt>
    <dgm:pt modelId="{34478204-6E78-4F03-A7C0-7B602239A78A}" type="pres">
      <dgm:prSet presAssocID="{4EE998D4-52AB-43B9-B506-1DF29E4CFCC2}" presName="sibTrans" presStyleCnt="0"/>
      <dgm:spPr/>
    </dgm:pt>
    <dgm:pt modelId="{396CACD6-B8A9-4FDD-A645-4817E8B85C6F}" type="pres">
      <dgm:prSet presAssocID="{C59388F9-BE29-4C6E-A199-89666A9F98A7}" presName="composite" presStyleCnt="0"/>
      <dgm:spPr/>
    </dgm:pt>
    <dgm:pt modelId="{3246A3E3-12E3-49E8-A0AB-FA0F56E3EB65}" type="pres">
      <dgm:prSet presAssocID="{C59388F9-BE29-4C6E-A199-89666A9F98A7}" presName="rect1" presStyleLbl="trAlignAcc1" presStyleIdx="5" presStyleCnt="6">
        <dgm:presLayoutVars>
          <dgm:bulletEnabled val="1"/>
        </dgm:presLayoutVars>
      </dgm:prSet>
      <dgm:spPr/>
    </dgm:pt>
    <dgm:pt modelId="{6324FC91-B723-48D4-B7AA-D169B93DDA39}" type="pres">
      <dgm:prSet presAssocID="{C59388F9-BE29-4C6E-A199-89666A9F98A7}" presName="rect2" presStyleLbl="fgImgPlace1" presStyleIdx="5" presStyleCnt="6"/>
      <dgm:spPr>
        <a:noFill/>
      </dgm:spPr>
    </dgm:pt>
  </dgm:ptLst>
  <dgm:cxnLst>
    <dgm:cxn modelId="{5D2B2A0F-82A4-49D1-8804-63518D2B4617}" type="presOf" srcId="{5F338A47-0990-4B99-A16F-C4C32E7956D8}" destId="{117C3F95-4F4E-41B0-B606-BB89B98783D1}" srcOrd="0" destOrd="0" presId="urn:microsoft.com/office/officeart/2008/layout/PictureStrips"/>
    <dgm:cxn modelId="{7B62F313-79D6-4006-ACBD-C08D37CFD4F0}" srcId="{E9DAC38B-3BFA-4774-98F7-2B9A753CBD23}" destId="{6D230973-2D92-44F3-9C2E-AB67609C0E04}" srcOrd="4" destOrd="0" parTransId="{14838104-35CB-4179-9AE7-DF12CEF18179}" sibTransId="{4EE998D4-52AB-43B9-B506-1DF29E4CFCC2}"/>
    <dgm:cxn modelId="{FA8BD536-216F-4C63-A11A-F0A541534B12}" type="presOf" srcId="{E9DAC38B-3BFA-4774-98F7-2B9A753CBD23}" destId="{92E3054A-554A-4BB1-B029-D4B01C5C1552}" srcOrd="0" destOrd="0" presId="urn:microsoft.com/office/officeart/2008/layout/PictureStrips"/>
    <dgm:cxn modelId="{C674F13B-0E5D-4481-B53C-070110A48582}" srcId="{E9DAC38B-3BFA-4774-98F7-2B9A753CBD23}" destId="{C59388F9-BE29-4C6E-A199-89666A9F98A7}" srcOrd="5" destOrd="0" parTransId="{7D9BB7BA-9F87-4514-8A4C-5500E1F86EBB}" sibTransId="{EA182B6E-8E92-412C-BAD0-B3A2103C1C47}"/>
    <dgm:cxn modelId="{BA0EC260-1306-4155-8826-CA33708788B3}" type="presOf" srcId="{B26A4284-AF6E-48FC-91E3-A5BFF477F81E}" destId="{E4506EE8-563B-471A-BEDD-7B284AB5B7CD}" srcOrd="0" destOrd="0" presId="urn:microsoft.com/office/officeart/2008/layout/PictureStrips"/>
    <dgm:cxn modelId="{1A3C2595-D7F5-4A22-A92D-5C148315DEB8}" srcId="{E9DAC38B-3BFA-4774-98F7-2B9A753CBD23}" destId="{5F338A47-0990-4B99-A16F-C4C32E7956D8}" srcOrd="0" destOrd="0" parTransId="{A1EE61AA-A993-4825-B5CF-B4189E479408}" sibTransId="{EAAB143A-1927-4CDF-8510-F0FB61C8635B}"/>
    <dgm:cxn modelId="{A3DE1BA5-F9C5-4C91-9F13-3B9EB33DF865}" type="presOf" srcId="{6D230973-2D92-44F3-9C2E-AB67609C0E04}" destId="{CDE5A740-AABA-430F-9075-302002B88B9C}" srcOrd="0" destOrd="0" presId="urn:microsoft.com/office/officeart/2008/layout/PictureStrips"/>
    <dgm:cxn modelId="{BA85CAB3-D7FD-4E33-A6A2-D214D3C2DCFB}" srcId="{E9DAC38B-3BFA-4774-98F7-2B9A753CBD23}" destId="{77CFE14F-1466-4B9D-9F69-BCF4D24BDCA3}" srcOrd="3" destOrd="0" parTransId="{A5673021-83B2-4BD1-94EA-2A385853570D}" sibTransId="{ECDDE8BF-3477-41B4-B51E-F3C02609433D}"/>
    <dgm:cxn modelId="{CE552BCF-C871-4BB7-B820-54B8B39D7ABC}" type="presOf" srcId="{77CFE14F-1466-4B9D-9F69-BCF4D24BDCA3}" destId="{691262BB-EF66-47F4-9100-BCE6C035F7DE}" srcOrd="0" destOrd="0" presId="urn:microsoft.com/office/officeart/2008/layout/PictureStrips"/>
    <dgm:cxn modelId="{93EA0FE6-2E54-41A8-99E4-D4920CAF5CB8}" srcId="{E9DAC38B-3BFA-4774-98F7-2B9A753CBD23}" destId="{A6DE8AC7-EF29-441E-8B46-4518EC46C222}" srcOrd="2" destOrd="0" parTransId="{7AC64A86-76E8-49E6-AB77-49F6958B9721}" sibTransId="{B8472132-8C2B-427F-8311-FF8BF7EAE7F3}"/>
    <dgm:cxn modelId="{E1D28AE8-9D83-43D2-8EE0-ED8108909B15}" type="presOf" srcId="{C59388F9-BE29-4C6E-A199-89666A9F98A7}" destId="{3246A3E3-12E3-49E8-A0AB-FA0F56E3EB65}" srcOrd="0" destOrd="0" presId="urn:microsoft.com/office/officeart/2008/layout/PictureStrips"/>
    <dgm:cxn modelId="{990B8EF2-451E-461E-AFDB-FF23E93C1536}" type="presOf" srcId="{A6DE8AC7-EF29-441E-8B46-4518EC46C222}" destId="{3B135D27-5F87-4D4D-B37E-3822CE5B0882}" srcOrd="0" destOrd="0" presId="urn:microsoft.com/office/officeart/2008/layout/PictureStrips"/>
    <dgm:cxn modelId="{4A3680F5-86E5-4C64-B15E-1986F783D8BA}" srcId="{E9DAC38B-3BFA-4774-98F7-2B9A753CBD23}" destId="{B26A4284-AF6E-48FC-91E3-A5BFF477F81E}" srcOrd="1" destOrd="0" parTransId="{C34B8457-4E69-4926-A0A0-8FBE7E0833B4}" sibTransId="{3E0AE6A9-C179-4EEC-A16D-24A742D45E5C}"/>
    <dgm:cxn modelId="{0BD50F8B-00E2-4FF2-9242-B519F1F9F475}" type="presParOf" srcId="{92E3054A-554A-4BB1-B029-D4B01C5C1552}" destId="{F3C84758-AF88-4896-A916-88F087F31279}" srcOrd="0" destOrd="0" presId="urn:microsoft.com/office/officeart/2008/layout/PictureStrips"/>
    <dgm:cxn modelId="{7377BB1E-80C4-4F3C-B7E1-0089761B95E0}" type="presParOf" srcId="{F3C84758-AF88-4896-A916-88F087F31279}" destId="{117C3F95-4F4E-41B0-B606-BB89B98783D1}" srcOrd="0" destOrd="0" presId="urn:microsoft.com/office/officeart/2008/layout/PictureStrips"/>
    <dgm:cxn modelId="{FD50994C-7550-424F-92B2-A444B2BD9358}" type="presParOf" srcId="{F3C84758-AF88-4896-A916-88F087F31279}" destId="{F332947C-AA32-4401-986B-87ED64F563BF}" srcOrd="1" destOrd="0" presId="urn:microsoft.com/office/officeart/2008/layout/PictureStrips"/>
    <dgm:cxn modelId="{8B990124-8DF9-40F2-BA7C-FA93FF388F67}" type="presParOf" srcId="{92E3054A-554A-4BB1-B029-D4B01C5C1552}" destId="{AB900526-08EC-42B2-A4BD-87AA200C3565}" srcOrd="1" destOrd="0" presId="urn:microsoft.com/office/officeart/2008/layout/PictureStrips"/>
    <dgm:cxn modelId="{A3082174-4C4F-42AD-B873-7EDB77B52C7A}" type="presParOf" srcId="{92E3054A-554A-4BB1-B029-D4B01C5C1552}" destId="{834276EF-2D54-4DBB-A7DF-BF4B37BEB1FB}" srcOrd="2" destOrd="0" presId="urn:microsoft.com/office/officeart/2008/layout/PictureStrips"/>
    <dgm:cxn modelId="{64805EBF-999D-4BEB-84E7-1A323B44EFA9}" type="presParOf" srcId="{834276EF-2D54-4DBB-A7DF-BF4B37BEB1FB}" destId="{E4506EE8-563B-471A-BEDD-7B284AB5B7CD}" srcOrd="0" destOrd="0" presId="urn:microsoft.com/office/officeart/2008/layout/PictureStrips"/>
    <dgm:cxn modelId="{068CB7FE-6893-40B6-83B3-C8B7B8F23363}" type="presParOf" srcId="{834276EF-2D54-4DBB-A7DF-BF4B37BEB1FB}" destId="{E6696E5D-3BD4-4331-9A8D-97D440494E14}" srcOrd="1" destOrd="0" presId="urn:microsoft.com/office/officeart/2008/layout/PictureStrips"/>
    <dgm:cxn modelId="{4B17AE65-9624-419A-97B5-A71C2E419941}" type="presParOf" srcId="{92E3054A-554A-4BB1-B029-D4B01C5C1552}" destId="{520729F0-FA32-4278-A6A2-EB7258AFAE1B}" srcOrd="3" destOrd="0" presId="urn:microsoft.com/office/officeart/2008/layout/PictureStrips"/>
    <dgm:cxn modelId="{F983CBE0-2C7E-4B56-B097-78B1AF7B1FC5}" type="presParOf" srcId="{92E3054A-554A-4BB1-B029-D4B01C5C1552}" destId="{68EBC5B4-6CA5-4F7F-8775-A82C45CBB9C2}" srcOrd="4" destOrd="0" presId="urn:microsoft.com/office/officeart/2008/layout/PictureStrips"/>
    <dgm:cxn modelId="{E5A66D25-9AA7-445A-87CF-4C2871BC1884}" type="presParOf" srcId="{68EBC5B4-6CA5-4F7F-8775-A82C45CBB9C2}" destId="{3B135D27-5F87-4D4D-B37E-3822CE5B0882}" srcOrd="0" destOrd="0" presId="urn:microsoft.com/office/officeart/2008/layout/PictureStrips"/>
    <dgm:cxn modelId="{9B59CE02-A661-405F-BD76-0A62CFA63FB9}" type="presParOf" srcId="{68EBC5B4-6CA5-4F7F-8775-A82C45CBB9C2}" destId="{EBFBAAB8-8161-4496-A9EE-C950C2ED70C0}" srcOrd="1" destOrd="0" presId="urn:microsoft.com/office/officeart/2008/layout/PictureStrips"/>
    <dgm:cxn modelId="{AB83C7D6-D925-4E55-A5EF-3305522A8219}" type="presParOf" srcId="{92E3054A-554A-4BB1-B029-D4B01C5C1552}" destId="{EBEFC28F-A8C0-498F-8B09-7AB532F8BAE2}" srcOrd="5" destOrd="0" presId="urn:microsoft.com/office/officeart/2008/layout/PictureStrips"/>
    <dgm:cxn modelId="{7DA77934-8EDF-416C-A30F-4DE1951C4438}" type="presParOf" srcId="{92E3054A-554A-4BB1-B029-D4B01C5C1552}" destId="{828FB2E4-B4E3-4841-B2F0-814DAAEF9E80}" srcOrd="6" destOrd="0" presId="urn:microsoft.com/office/officeart/2008/layout/PictureStrips"/>
    <dgm:cxn modelId="{EF35F8D6-62C4-458F-808B-2BCC02389EF2}" type="presParOf" srcId="{828FB2E4-B4E3-4841-B2F0-814DAAEF9E80}" destId="{691262BB-EF66-47F4-9100-BCE6C035F7DE}" srcOrd="0" destOrd="0" presId="urn:microsoft.com/office/officeart/2008/layout/PictureStrips"/>
    <dgm:cxn modelId="{2A9CECC8-04BB-4C53-9E27-FD8FE8173D5B}" type="presParOf" srcId="{828FB2E4-B4E3-4841-B2F0-814DAAEF9E80}" destId="{3EC8F65B-8290-43CB-9798-A57766010C61}" srcOrd="1" destOrd="0" presId="urn:microsoft.com/office/officeart/2008/layout/PictureStrips"/>
    <dgm:cxn modelId="{AD312B15-B2EA-43EF-8DE3-537026E120D7}" type="presParOf" srcId="{92E3054A-554A-4BB1-B029-D4B01C5C1552}" destId="{6DA646D9-C0AC-4764-92A7-A5CA72EFBBA9}" srcOrd="7" destOrd="0" presId="urn:microsoft.com/office/officeart/2008/layout/PictureStrips"/>
    <dgm:cxn modelId="{9759F619-F72F-424D-B6FF-860356F18AE1}" type="presParOf" srcId="{92E3054A-554A-4BB1-B029-D4B01C5C1552}" destId="{B6CDC416-A2A8-45B4-B5E4-06B5FE3B3BF1}" srcOrd="8" destOrd="0" presId="urn:microsoft.com/office/officeart/2008/layout/PictureStrips"/>
    <dgm:cxn modelId="{7F6C5C22-19CD-4FAA-B58A-998742A28988}" type="presParOf" srcId="{B6CDC416-A2A8-45B4-B5E4-06B5FE3B3BF1}" destId="{CDE5A740-AABA-430F-9075-302002B88B9C}" srcOrd="0" destOrd="0" presId="urn:microsoft.com/office/officeart/2008/layout/PictureStrips"/>
    <dgm:cxn modelId="{C4E78C5D-214C-4F2E-8A2C-6B001019A89E}" type="presParOf" srcId="{B6CDC416-A2A8-45B4-B5E4-06B5FE3B3BF1}" destId="{04751EDD-BEFB-4309-82EF-D55905096102}" srcOrd="1" destOrd="0" presId="urn:microsoft.com/office/officeart/2008/layout/PictureStrips"/>
    <dgm:cxn modelId="{A33EF1C0-FE36-4803-A2D5-FEC0C3942D1A}" type="presParOf" srcId="{92E3054A-554A-4BB1-B029-D4B01C5C1552}" destId="{34478204-6E78-4F03-A7C0-7B602239A78A}" srcOrd="9" destOrd="0" presId="urn:microsoft.com/office/officeart/2008/layout/PictureStrips"/>
    <dgm:cxn modelId="{4456C1D3-DA2E-4604-BCE7-F534F13F28D1}" type="presParOf" srcId="{92E3054A-554A-4BB1-B029-D4B01C5C1552}" destId="{396CACD6-B8A9-4FDD-A645-4817E8B85C6F}" srcOrd="10" destOrd="0" presId="urn:microsoft.com/office/officeart/2008/layout/PictureStrips"/>
    <dgm:cxn modelId="{CA55A7C0-4A78-4750-96AC-B952F2426EA2}" type="presParOf" srcId="{396CACD6-B8A9-4FDD-A645-4817E8B85C6F}" destId="{3246A3E3-12E3-49E8-A0AB-FA0F56E3EB65}" srcOrd="0" destOrd="0" presId="urn:microsoft.com/office/officeart/2008/layout/PictureStrips"/>
    <dgm:cxn modelId="{7D4C8A9D-2C62-4C1F-A813-DA0A57EB4A45}" type="presParOf" srcId="{396CACD6-B8A9-4FDD-A645-4817E8B85C6F}" destId="{6324FC91-B723-48D4-B7AA-D169B93DDA3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137D60-EC17-4B15-A8F2-91511CA88E89}"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en-US"/>
        </a:p>
      </dgm:t>
    </dgm:pt>
    <dgm:pt modelId="{86F89672-1330-4A14-9A7D-0E68C00957EC}">
      <dgm:prSet custT="1"/>
      <dgm:spPr>
        <a:noFill/>
        <a:ln>
          <a:solidFill>
            <a:schemeClr val="accent1"/>
          </a:solidFill>
        </a:ln>
      </dgm:spPr>
      <dgm:t>
        <a:bodyPr anchor="t"/>
        <a:lstStyle/>
        <a:p>
          <a:r>
            <a:rPr lang="en-US" sz="4000" dirty="0">
              <a:solidFill>
                <a:schemeClr val="accent1"/>
              </a:solidFill>
              <a:latin typeface="Roboto" panose="02000000000000000000" pitchFamily="2" charset="0"/>
              <a:ea typeface="Roboto" panose="02000000000000000000" pitchFamily="2" charset="0"/>
              <a:cs typeface="Roboto" panose="02000000000000000000" pitchFamily="2" charset="0"/>
            </a:rPr>
            <a:t>N</a:t>
          </a:r>
          <a:r>
            <a:rPr lang="en-US" sz="3800" dirty="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dirty="0">
              <a:solidFill>
                <a:schemeClr val="accent1"/>
              </a:solidFill>
              <a:latin typeface="Roboto" panose="02000000000000000000" pitchFamily="2" charset="0"/>
              <a:ea typeface="Roboto" panose="02000000000000000000" pitchFamily="2" charset="0"/>
              <a:cs typeface="Roboto" panose="02000000000000000000" pitchFamily="2" charset="0"/>
            </a:rPr>
            <a:t>Notice</a:t>
          </a:r>
          <a:endParaRPr lang="en-US" sz="3800" dirty="0">
            <a:solidFill>
              <a:schemeClr val="accent1"/>
            </a:solidFill>
            <a:latin typeface="Roboto" panose="02000000000000000000" pitchFamily="2" charset="0"/>
            <a:ea typeface="Roboto" panose="02000000000000000000" pitchFamily="2" charset="0"/>
            <a:cs typeface="Roboto" panose="02000000000000000000" pitchFamily="2" charset="0"/>
          </a:endParaRPr>
        </a:p>
      </dgm:t>
    </dgm:pt>
    <dgm:pt modelId="{7A0AEEDA-AE72-4F31-816B-B941FC4BF23A}" type="parTrans" cxnId="{3F92B5EC-E34C-4FDD-964E-7F176F8EE0F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6250E40-3E96-48F6-B878-E9094747737E}" type="sibTrans" cxnId="{3F92B5EC-E34C-4FDD-964E-7F176F8EE0F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163DB9F-ED72-4C92-A5D2-A9B112D168CF}">
      <dgm:prSet custT="1"/>
      <dgm:spPr/>
      <dgm:t>
        <a:bodyPr/>
        <a:lstStyle/>
        <a:p>
          <a:pPr marL="0" indent="0">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Notice</a:t>
          </a:r>
          <a:r>
            <a:rPr lang="en-US" sz="2000" kern="1200" dirty="0">
              <a:latin typeface="Roboto" panose="02000000000000000000" pitchFamily="2" charset="0"/>
              <a:ea typeface="Roboto" panose="02000000000000000000" pitchFamily="2" charset="0"/>
              <a:cs typeface="Roboto" panose="02000000000000000000" pitchFamily="2" charset="0"/>
            </a:rPr>
            <a:t> your own body language and tone of voice.  Model the calm response you want from the other person.</a:t>
          </a:r>
        </a:p>
      </dgm:t>
    </dgm:pt>
    <dgm:pt modelId="{0843CAC2-C5AA-4FBE-8DEE-EF9A279A7EF5}" type="parTrans" cxnId="{B89D8EE2-B68A-4CF9-A6EF-D7BF5D4F23D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68B77E6-A0C8-446A-A54F-10278CA23E96}" type="sibTrans" cxnId="{B89D8EE2-B68A-4CF9-A6EF-D7BF5D4F23D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2B84FA5-9A04-44C6-92E1-4D25AA5FEEC7}">
      <dgm:prSet custT="1"/>
      <dgm:spPr>
        <a:noFill/>
        <a:ln>
          <a:solidFill>
            <a:schemeClr val="accent1"/>
          </a:solidFill>
        </a:ln>
      </dgm:spPr>
      <dgm:t>
        <a:bodyPr anchor="t"/>
        <a:lstStyle/>
        <a:p>
          <a:r>
            <a:rPr lang="en-US" sz="4000">
              <a:solidFill>
                <a:schemeClr val="accent1"/>
              </a:solidFill>
              <a:latin typeface="Roboto" panose="02000000000000000000" pitchFamily="2" charset="0"/>
              <a:ea typeface="Roboto" panose="02000000000000000000" pitchFamily="2" charset="0"/>
              <a:cs typeface="Roboto" panose="02000000000000000000" pitchFamily="2" charset="0"/>
            </a:rPr>
            <a:t>O</a:t>
          </a:r>
          <a:r>
            <a:rPr lang="en-US" sz="38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a:solidFill>
                <a:schemeClr val="accent1"/>
              </a:solidFill>
              <a:latin typeface="Roboto" panose="02000000000000000000" pitchFamily="2" charset="0"/>
              <a:ea typeface="Roboto" panose="02000000000000000000" pitchFamily="2" charset="0"/>
              <a:cs typeface="Roboto" panose="02000000000000000000" pitchFamily="2" charset="0"/>
            </a:rPr>
            <a:t>Offer</a:t>
          </a:r>
          <a:endParaRPr lang="en-US" sz="3800">
            <a:solidFill>
              <a:schemeClr val="accent1"/>
            </a:solidFill>
            <a:latin typeface="Roboto" panose="02000000000000000000" pitchFamily="2" charset="0"/>
            <a:ea typeface="Roboto" panose="02000000000000000000" pitchFamily="2" charset="0"/>
            <a:cs typeface="Roboto" panose="02000000000000000000" pitchFamily="2" charset="0"/>
          </a:endParaRPr>
        </a:p>
      </dgm:t>
    </dgm:pt>
    <dgm:pt modelId="{1F3502DA-BA58-46A6-A6E1-FB2511A93F57}" type="parTrans" cxnId="{3C6A7E34-7CDA-4A0E-BB4C-5AB7A6828F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6C3B9CE-F129-49BF-86E3-DA6D43A50CEE}" type="sibTrans" cxnId="{3C6A7E34-7CDA-4A0E-BB4C-5AB7A6828F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F291A85-C63F-4A57-8CBF-029051C04A40}">
      <dgm:prSet custT="1"/>
      <dgm:spPr/>
      <dgm:t>
        <a:bodyPr/>
        <a:lstStyle/>
        <a:p>
          <a:pPr marL="0" indent="0">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Offer </a:t>
          </a:r>
          <a:r>
            <a:rPr lang="en-US" sz="2000" kern="1200" dirty="0">
              <a:latin typeface="Roboto" panose="02000000000000000000" pitchFamily="2" charset="0"/>
              <a:ea typeface="Roboto" panose="02000000000000000000" pitchFamily="2" charset="0"/>
              <a:cs typeface="Roboto" panose="02000000000000000000" pitchFamily="2" charset="0"/>
            </a:rPr>
            <a:t>reflective comments that show you are listening to what they say and how they feel.</a:t>
          </a:r>
        </a:p>
      </dgm:t>
    </dgm:pt>
    <dgm:pt modelId="{7BC813D9-0D17-43D6-BE4B-B3FC5512840D}" type="parTrans" cxnId="{0B4D1CD6-AAE3-4B32-940C-C39D16CA83B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60741FA-71BC-4423-B71B-FC874C7497E1}" type="sibTrans" cxnId="{0B4D1CD6-AAE3-4B32-940C-C39D16CA83B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5D651A4-2E06-43CF-B8EE-8FB76E8F7B0B}">
      <dgm:prSet custT="1"/>
      <dgm:spPr>
        <a:noFill/>
        <a:ln>
          <a:solidFill>
            <a:schemeClr val="accent1"/>
          </a:solidFill>
        </a:ln>
      </dgm:spPr>
      <dgm:t>
        <a:bodyPr anchor="t"/>
        <a:lstStyle/>
        <a:p>
          <a:r>
            <a:rPr lang="en-US" sz="4000">
              <a:solidFill>
                <a:schemeClr val="accent1"/>
              </a:solidFill>
              <a:latin typeface="Roboto" panose="02000000000000000000" pitchFamily="2" charset="0"/>
              <a:ea typeface="Roboto" panose="02000000000000000000" pitchFamily="2" charset="0"/>
              <a:cs typeface="Roboto" panose="02000000000000000000" pitchFamily="2" charset="0"/>
            </a:rPr>
            <a:t>W </a:t>
          </a:r>
          <a:r>
            <a:rPr lang="en-US" sz="38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a:solidFill>
                <a:schemeClr val="accent1"/>
              </a:solidFill>
              <a:latin typeface="Roboto" panose="02000000000000000000" pitchFamily="2" charset="0"/>
              <a:ea typeface="Roboto" panose="02000000000000000000" pitchFamily="2" charset="0"/>
              <a:cs typeface="Roboto" panose="02000000000000000000" pitchFamily="2" charset="0"/>
            </a:rPr>
            <a:t>Wait</a:t>
          </a:r>
          <a:endParaRPr lang="en-US" sz="3800">
            <a:solidFill>
              <a:schemeClr val="accent1"/>
            </a:solidFill>
            <a:latin typeface="Roboto" panose="02000000000000000000" pitchFamily="2" charset="0"/>
            <a:ea typeface="Roboto" panose="02000000000000000000" pitchFamily="2" charset="0"/>
            <a:cs typeface="Roboto" panose="02000000000000000000" pitchFamily="2" charset="0"/>
          </a:endParaRPr>
        </a:p>
      </dgm:t>
    </dgm:pt>
    <dgm:pt modelId="{8CBEE875-3989-4EEB-A271-5A659CCA69ED}" type="parTrans" cxnId="{59E9AAF6-A5DB-4287-B092-D59D5F4236A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9C1C031-AC67-4CED-9BA4-CD59BF2BC5EE}" type="sibTrans" cxnId="{59E9AAF6-A5DB-4287-B092-D59D5F4236A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B2BD9ED-A3BC-436A-B74B-70AFB5DE38A2}">
      <dgm:prSet custT="1"/>
      <dgm:spPr/>
      <dgm:t>
        <a:bodyPr/>
        <a:lstStyle/>
        <a:p>
          <a:pPr marL="0" indent="0">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Wait </a:t>
          </a:r>
          <a:r>
            <a:rPr lang="en-US" sz="2000" kern="1200" dirty="0">
              <a:latin typeface="Roboto" panose="02000000000000000000" pitchFamily="2" charset="0"/>
              <a:ea typeface="Roboto" panose="02000000000000000000" pitchFamily="2" charset="0"/>
              <a:cs typeface="Roboto" panose="02000000000000000000" pitchFamily="2" charset="0"/>
            </a:rPr>
            <a:t>for the other person to explain their position and release the emotion (within reason) before responding with solutions.</a:t>
          </a:r>
        </a:p>
      </dgm:t>
    </dgm:pt>
    <dgm:pt modelId="{E584E892-7A18-49C4-B92E-7C712F87F0F9}" type="parTrans" cxnId="{B5A1D072-1ED0-41F3-932C-C5CE562F9B3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E0A699B-FD5E-4AA1-9731-7ADE274DB836}" type="sibTrans" cxnId="{B5A1D072-1ED0-41F3-932C-C5CE562F9B3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2F2839B-6A4E-4131-BDBF-4659F9E97848}" type="pres">
      <dgm:prSet presAssocID="{D5137D60-EC17-4B15-A8F2-91511CA88E89}" presName="Name0" presStyleCnt="0">
        <dgm:presLayoutVars>
          <dgm:dir/>
          <dgm:animLvl val="lvl"/>
          <dgm:resizeHandles val="exact"/>
        </dgm:presLayoutVars>
      </dgm:prSet>
      <dgm:spPr/>
    </dgm:pt>
    <dgm:pt modelId="{C197B22F-B17E-44A7-8130-044C68975FB4}" type="pres">
      <dgm:prSet presAssocID="{86F89672-1330-4A14-9A7D-0E68C00957EC}" presName="linNode" presStyleCnt="0"/>
      <dgm:spPr/>
    </dgm:pt>
    <dgm:pt modelId="{E8653BF6-4F76-49EB-B7D8-5FC0096F9BAD}" type="pres">
      <dgm:prSet presAssocID="{86F89672-1330-4A14-9A7D-0E68C00957EC}" presName="parentText" presStyleLbl="node1" presStyleIdx="0" presStyleCnt="3" custScaleX="79107">
        <dgm:presLayoutVars>
          <dgm:chMax val="1"/>
          <dgm:bulletEnabled val="1"/>
        </dgm:presLayoutVars>
      </dgm:prSet>
      <dgm:spPr>
        <a:prstGeom prst="can">
          <a:avLst/>
        </a:prstGeom>
      </dgm:spPr>
    </dgm:pt>
    <dgm:pt modelId="{B403F1D3-B9E6-44AD-95A5-236FA0363105}" type="pres">
      <dgm:prSet presAssocID="{86F89672-1330-4A14-9A7D-0E68C00957EC}" presName="descendantText" presStyleLbl="alignAccFollowNode1" presStyleIdx="0" presStyleCnt="3">
        <dgm:presLayoutVars>
          <dgm:bulletEnabled val="1"/>
        </dgm:presLayoutVars>
      </dgm:prSet>
      <dgm:spPr/>
    </dgm:pt>
    <dgm:pt modelId="{3F0752EE-41BA-483A-93D8-59C37B0C867B}" type="pres">
      <dgm:prSet presAssocID="{76250E40-3E96-48F6-B878-E9094747737E}" presName="sp" presStyleCnt="0"/>
      <dgm:spPr/>
    </dgm:pt>
    <dgm:pt modelId="{229E9FF0-AD5F-4F3C-94BB-25E5E4C83CAF}" type="pres">
      <dgm:prSet presAssocID="{B2B84FA5-9A04-44C6-92E1-4D25AA5FEEC7}" presName="linNode" presStyleCnt="0"/>
      <dgm:spPr/>
    </dgm:pt>
    <dgm:pt modelId="{19385A69-AFCF-47D8-B229-31529DC8CBB3}" type="pres">
      <dgm:prSet presAssocID="{B2B84FA5-9A04-44C6-92E1-4D25AA5FEEC7}" presName="parentText" presStyleLbl="node1" presStyleIdx="1" presStyleCnt="3" custScaleX="79107">
        <dgm:presLayoutVars>
          <dgm:chMax val="1"/>
          <dgm:bulletEnabled val="1"/>
        </dgm:presLayoutVars>
      </dgm:prSet>
      <dgm:spPr>
        <a:prstGeom prst="can">
          <a:avLst/>
        </a:prstGeom>
      </dgm:spPr>
    </dgm:pt>
    <dgm:pt modelId="{089EEF45-22BA-42F1-BBCC-2F25245B29EB}" type="pres">
      <dgm:prSet presAssocID="{B2B84FA5-9A04-44C6-92E1-4D25AA5FEEC7}" presName="descendantText" presStyleLbl="alignAccFollowNode1" presStyleIdx="1" presStyleCnt="3">
        <dgm:presLayoutVars>
          <dgm:bulletEnabled val="1"/>
        </dgm:presLayoutVars>
      </dgm:prSet>
      <dgm:spPr/>
    </dgm:pt>
    <dgm:pt modelId="{CF66CEA7-F437-4E7C-94D8-F1E2EEA617CD}" type="pres">
      <dgm:prSet presAssocID="{36C3B9CE-F129-49BF-86E3-DA6D43A50CEE}" presName="sp" presStyleCnt="0"/>
      <dgm:spPr/>
    </dgm:pt>
    <dgm:pt modelId="{9627C849-3845-48C1-BF2D-B1588C2F4164}" type="pres">
      <dgm:prSet presAssocID="{35D651A4-2E06-43CF-B8EE-8FB76E8F7B0B}" presName="linNode" presStyleCnt="0"/>
      <dgm:spPr/>
    </dgm:pt>
    <dgm:pt modelId="{718F4A05-FDFF-425F-9A44-30D192F81E47}" type="pres">
      <dgm:prSet presAssocID="{35D651A4-2E06-43CF-B8EE-8FB76E8F7B0B}" presName="parentText" presStyleLbl="node1" presStyleIdx="2" presStyleCnt="3" custScaleX="79107" custLinFactNeighborX="-657" custLinFactNeighborY="152">
        <dgm:presLayoutVars>
          <dgm:chMax val="1"/>
          <dgm:bulletEnabled val="1"/>
        </dgm:presLayoutVars>
      </dgm:prSet>
      <dgm:spPr>
        <a:prstGeom prst="can">
          <a:avLst/>
        </a:prstGeom>
      </dgm:spPr>
    </dgm:pt>
    <dgm:pt modelId="{A3251F84-1BB2-4244-B5DA-23201126848C}" type="pres">
      <dgm:prSet presAssocID="{35D651A4-2E06-43CF-B8EE-8FB76E8F7B0B}" presName="descendantText" presStyleLbl="alignAccFollowNode1" presStyleIdx="2" presStyleCnt="3">
        <dgm:presLayoutVars>
          <dgm:bulletEnabled val="1"/>
        </dgm:presLayoutVars>
      </dgm:prSet>
      <dgm:spPr/>
    </dgm:pt>
  </dgm:ptLst>
  <dgm:cxnLst>
    <dgm:cxn modelId="{D0B5F119-AC31-4BBC-996B-A24C33678967}" type="presOf" srcId="{86F89672-1330-4A14-9A7D-0E68C00957EC}" destId="{E8653BF6-4F76-49EB-B7D8-5FC0096F9BAD}" srcOrd="0" destOrd="0" presId="urn:microsoft.com/office/officeart/2005/8/layout/vList5"/>
    <dgm:cxn modelId="{E01C2A29-EE1E-40E6-B7FD-F8CB5B28720E}" type="presOf" srcId="{FB2BD9ED-A3BC-436A-B74B-70AFB5DE38A2}" destId="{A3251F84-1BB2-4244-B5DA-23201126848C}" srcOrd="0" destOrd="0" presId="urn:microsoft.com/office/officeart/2005/8/layout/vList5"/>
    <dgm:cxn modelId="{3C6A7E34-7CDA-4A0E-BB4C-5AB7A6828FF8}" srcId="{D5137D60-EC17-4B15-A8F2-91511CA88E89}" destId="{B2B84FA5-9A04-44C6-92E1-4D25AA5FEEC7}" srcOrd="1" destOrd="0" parTransId="{1F3502DA-BA58-46A6-A6E1-FB2511A93F57}" sibTransId="{36C3B9CE-F129-49BF-86E3-DA6D43A50CEE}"/>
    <dgm:cxn modelId="{7F855263-29D9-4240-8F3A-58FF4ED19BB9}" type="presOf" srcId="{D5137D60-EC17-4B15-A8F2-91511CA88E89}" destId="{92F2839B-6A4E-4131-BDBF-4659F9E97848}" srcOrd="0" destOrd="0" presId="urn:microsoft.com/office/officeart/2005/8/layout/vList5"/>
    <dgm:cxn modelId="{B5A1D072-1ED0-41F3-932C-C5CE562F9B31}" srcId="{35D651A4-2E06-43CF-B8EE-8FB76E8F7B0B}" destId="{FB2BD9ED-A3BC-436A-B74B-70AFB5DE38A2}" srcOrd="0" destOrd="0" parTransId="{E584E892-7A18-49C4-B92E-7C712F87F0F9}" sibTransId="{5E0A699B-FD5E-4AA1-9731-7ADE274DB836}"/>
    <dgm:cxn modelId="{D47A07BB-7C9C-4EB7-B212-0171B3AEB277}" type="presOf" srcId="{DF291A85-C63F-4A57-8CBF-029051C04A40}" destId="{089EEF45-22BA-42F1-BBCC-2F25245B29EB}" srcOrd="0" destOrd="0" presId="urn:microsoft.com/office/officeart/2005/8/layout/vList5"/>
    <dgm:cxn modelId="{A011E1C6-443A-4975-86B1-964DC51A6185}" type="presOf" srcId="{B2B84FA5-9A04-44C6-92E1-4D25AA5FEEC7}" destId="{19385A69-AFCF-47D8-B229-31529DC8CBB3}" srcOrd="0" destOrd="0" presId="urn:microsoft.com/office/officeart/2005/8/layout/vList5"/>
    <dgm:cxn modelId="{D2ADA4CB-3D23-45EF-AD89-F0F8C1F3F502}" type="presOf" srcId="{3163DB9F-ED72-4C92-A5D2-A9B112D168CF}" destId="{B403F1D3-B9E6-44AD-95A5-236FA0363105}" srcOrd="0" destOrd="0" presId="urn:microsoft.com/office/officeart/2005/8/layout/vList5"/>
    <dgm:cxn modelId="{0B4D1CD6-AAE3-4B32-940C-C39D16CA83BC}" srcId="{B2B84FA5-9A04-44C6-92E1-4D25AA5FEEC7}" destId="{DF291A85-C63F-4A57-8CBF-029051C04A40}" srcOrd="0" destOrd="0" parTransId="{7BC813D9-0D17-43D6-BE4B-B3FC5512840D}" sibTransId="{F60741FA-71BC-4423-B71B-FC874C7497E1}"/>
    <dgm:cxn modelId="{B89D8EE2-B68A-4CF9-A6EF-D7BF5D4F23D3}" srcId="{86F89672-1330-4A14-9A7D-0E68C00957EC}" destId="{3163DB9F-ED72-4C92-A5D2-A9B112D168CF}" srcOrd="0" destOrd="0" parTransId="{0843CAC2-C5AA-4FBE-8DEE-EF9A279A7EF5}" sibTransId="{D68B77E6-A0C8-446A-A54F-10278CA23E96}"/>
    <dgm:cxn modelId="{3F92B5EC-E34C-4FDD-964E-7F176F8EE0F4}" srcId="{D5137D60-EC17-4B15-A8F2-91511CA88E89}" destId="{86F89672-1330-4A14-9A7D-0E68C00957EC}" srcOrd="0" destOrd="0" parTransId="{7A0AEEDA-AE72-4F31-816B-B941FC4BF23A}" sibTransId="{76250E40-3E96-48F6-B878-E9094747737E}"/>
    <dgm:cxn modelId="{4301DEF3-7CCF-47FC-B315-E8CB18AD5740}" type="presOf" srcId="{35D651A4-2E06-43CF-B8EE-8FB76E8F7B0B}" destId="{718F4A05-FDFF-425F-9A44-30D192F81E47}" srcOrd="0" destOrd="0" presId="urn:microsoft.com/office/officeart/2005/8/layout/vList5"/>
    <dgm:cxn modelId="{59E9AAF6-A5DB-4287-B092-D59D5F4236A7}" srcId="{D5137D60-EC17-4B15-A8F2-91511CA88E89}" destId="{35D651A4-2E06-43CF-B8EE-8FB76E8F7B0B}" srcOrd="2" destOrd="0" parTransId="{8CBEE875-3989-4EEB-A271-5A659CCA69ED}" sibTransId="{D9C1C031-AC67-4CED-9BA4-CD59BF2BC5EE}"/>
    <dgm:cxn modelId="{FB95D036-452D-45FF-9265-62AD145CB055}" type="presParOf" srcId="{92F2839B-6A4E-4131-BDBF-4659F9E97848}" destId="{C197B22F-B17E-44A7-8130-044C68975FB4}" srcOrd="0" destOrd="0" presId="urn:microsoft.com/office/officeart/2005/8/layout/vList5"/>
    <dgm:cxn modelId="{16489500-72C3-4EF1-846E-AAEF335E6A9A}" type="presParOf" srcId="{C197B22F-B17E-44A7-8130-044C68975FB4}" destId="{E8653BF6-4F76-49EB-B7D8-5FC0096F9BAD}" srcOrd="0" destOrd="0" presId="urn:microsoft.com/office/officeart/2005/8/layout/vList5"/>
    <dgm:cxn modelId="{7FB0781E-BEA7-4465-875F-A9774CD2A44F}" type="presParOf" srcId="{C197B22F-B17E-44A7-8130-044C68975FB4}" destId="{B403F1D3-B9E6-44AD-95A5-236FA0363105}" srcOrd="1" destOrd="0" presId="urn:microsoft.com/office/officeart/2005/8/layout/vList5"/>
    <dgm:cxn modelId="{51A17FA4-F47E-4C5F-9AED-4169F97C8D26}" type="presParOf" srcId="{92F2839B-6A4E-4131-BDBF-4659F9E97848}" destId="{3F0752EE-41BA-483A-93D8-59C37B0C867B}" srcOrd="1" destOrd="0" presId="urn:microsoft.com/office/officeart/2005/8/layout/vList5"/>
    <dgm:cxn modelId="{45B62AEC-3A9F-404B-8646-3886F693BEDA}" type="presParOf" srcId="{92F2839B-6A4E-4131-BDBF-4659F9E97848}" destId="{229E9FF0-AD5F-4F3C-94BB-25E5E4C83CAF}" srcOrd="2" destOrd="0" presId="urn:microsoft.com/office/officeart/2005/8/layout/vList5"/>
    <dgm:cxn modelId="{90148E44-4809-4A00-902A-47ECA242C06D}" type="presParOf" srcId="{229E9FF0-AD5F-4F3C-94BB-25E5E4C83CAF}" destId="{19385A69-AFCF-47D8-B229-31529DC8CBB3}" srcOrd="0" destOrd="0" presId="urn:microsoft.com/office/officeart/2005/8/layout/vList5"/>
    <dgm:cxn modelId="{F2E259F8-4753-4FEB-90C2-790CEA1771F8}" type="presParOf" srcId="{229E9FF0-AD5F-4F3C-94BB-25E5E4C83CAF}" destId="{089EEF45-22BA-42F1-BBCC-2F25245B29EB}" srcOrd="1" destOrd="0" presId="urn:microsoft.com/office/officeart/2005/8/layout/vList5"/>
    <dgm:cxn modelId="{0658475B-F75E-4F67-86AB-20F473169060}" type="presParOf" srcId="{92F2839B-6A4E-4131-BDBF-4659F9E97848}" destId="{CF66CEA7-F437-4E7C-94D8-F1E2EEA617CD}" srcOrd="3" destOrd="0" presId="urn:microsoft.com/office/officeart/2005/8/layout/vList5"/>
    <dgm:cxn modelId="{A86A9414-950B-4AF1-85B6-ED104EE5909B}" type="presParOf" srcId="{92F2839B-6A4E-4131-BDBF-4659F9E97848}" destId="{9627C849-3845-48C1-BF2D-B1588C2F4164}" srcOrd="4" destOrd="0" presId="urn:microsoft.com/office/officeart/2005/8/layout/vList5"/>
    <dgm:cxn modelId="{D5AF6103-CE19-421A-8771-93942B95DCAE}" type="presParOf" srcId="{9627C849-3845-48C1-BF2D-B1588C2F4164}" destId="{718F4A05-FDFF-425F-9A44-30D192F81E47}" srcOrd="0" destOrd="0" presId="urn:microsoft.com/office/officeart/2005/8/layout/vList5"/>
    <dgm:cxn modelId="{E8DE9427-9338-4C44-8F17-09C3D57C722C}" type="presParOf" srcId="{9627C849-3845-48C1-BF2D-B1588C2F4164}" destId="{A3251F84-1BB2-4244-B5DA-23201126848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169C2C2-A5B4-41B4-ACA2-43C03E248BE6}"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en-US"/>
        </a:p>
      </dgm:t>
    </dgm:pt>
    <dgm:pt modelId="{4E1E3252-D10D-42B2-A68E-652FD70EEC6F}">
      <dgm:prSet custT="1"/>
      <dgm:spPr/>
      <dgm:t>
        <a:bodyPr/>
        <a:lstStyle/>
        <a:p>
          <a:r>
            <a:rPr lang="en-US" sz="2400" dirty="0">
              <a:latin typeface="Roboto" panose="02000000000000000000" pitchFamily="2" charset="0"/>
              <a:ea typeface="Roboto" panose="02000000000000000000" pitchFamily="2" charset="0"/>
              <a:cs typeface="Roboto" panose="02000000000000000000" pitchFamily="2" charset="0"/>
            </a:rPr>
            <a:t>“I want to hear this and I’m having trouble understanding. </a:t>
          </a:r>
        </a:p>
      </dgm:t>
    </dgm:pt>
    <dgm:pt modelId="{A8E0BBBC-95C4-4F1A-B4E7-4FBE6E668459}" type="parTrans" cxnId="{CCD9E38E-6A45-41C9-A6A0-3D1C87B04D5D}">
      <dgm:prSet/>
      <dgm:spPr/>
      <dgm:t>
        <a:bodyPr/>
        <a:lstStyle/>
        <a:p>
          <a:endParaRPr lang="en-US" sz="3600">
            <a:latin typeface="Roboto" panose="02000000000000000000" pitchFamily="2" charset="0"/>
            <a:ea typeface="Roboto" panose="02000000000000000000" pitchFamily="2" charset="0"/>
            <a:cs typeface="Roboto" panose="02000000000000000000" pitchFamily="2" charset="0"/>
          </a:endParaRPr>
        </a:p>
      </dgm:t>
    </dgm:pt>
    <dgm:pt modelId="{7706B7E6-E11F-4023-81CF-3BA168844A29}" type="sibTrans" cxnId="{CCD9E38E-6A45-41C9-A6A0-3D1C87B04D5D}">
      <dgm:prSet custT="1"/>
      <dgm:spPr>
        <a:ln w="28575"/>
      </dgm:spPr>
      <dgm:t>
        <a:bodyPr/>
        <a:lstStyle/>
        <a:p>
          <a:endParaRPr lang="en-US" sz="1000">
            <a:latin typeface="Roboto" panose="02000000000000000000" pitchFamily="2" charset="0"/>
            <a:ea typeface="Roboto" panose="02000000000000000000" pitchFamily="2" charset="0"/>
            <a:cs typeface="Roboto" panose="02000000000000000000" pitchFamily="2" charset="0"/>
          </a:endParaRPr>
        </a:p>
      </dgm:t>
    </dgm:pt>
    <dgm:pt modelId="{AF61A874-AA61-43C2-8E30-B26F0167A205}">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I see that you’re  </a:t>
          </a:r>
          <a:r>
            <a:rPr lang="en-US" sz="2400" u="sng">
              <a:latin typeface="Roboto" panose="02000000000000000000" pitchFamily="2" charset="0"/>
              <a:ea typeface="Roboto" panose="02000000000000000000" pitchFamily="2" charset="0"/>
              <a:cs typeface="Roboto" panose="02000000000000000000" pitchFamily="2" charset="0"/>
            </a:rPr>
            <a:t>   (</a:t>
          </a:r>
          <a:r>
            <a:rPr lang="en-US" sz="2400" i="1" u="sng">
              <a:latin typeface="Roboto" panose="02000000000000000000" pitchFamily="2" charset="0"/>
              <a:ea typeface="Roboto" panose="02000000000000000000" pitchFamily="2" charset="0"/>
              <a:cs typeface="Roboto" panose="02000000000000000000" pitchFamily="2" charset="0"/>
            </a:rPr>
            <a:t>insert demeanor</a:t>
          </a:r>
          <a:r>
            <a:rPr lang="en-US" sz="2400" u="sng">
              <a:latin typeface="Roboto" panose="02000000000000000000" pitchFamily="2" charset="0"/>
              <a:ea typeface="Roboto" panose="02000000000000000000" pitchFamily="2" charset="0"/>
              <a:cs typeface="Roboto" panose="02000000000000000000" pitchFamily="2" charset="0"/>
            </a:rPr>
            <a:t>)</a:t>
          </a:r>
          <a:r>
            <a:rPr lang="en-US" sz="2400">
              <a:latin typeface="Roboto" panose="02000000000000000000" pitchFamily="2" charset="0"/>
              <a:ea typeface="Roboto" panose="02000000000000000000" pitchFamily="2" charset="0"/>
              <a:cs typeface="Roboto" panose="02000000000000000000" pitchFamily="2" charset="0"/>
            </a:rPr>
            <a:t>. </a:t>
          </a:r>
        </a:p>
      </dgm:t>
    </dgm:pt>
    <dgm:pt modelId="{BCF200DC-99E3-406C-A9F6-0CADDDADFC80}" type="parTrans" cxnId="{B1652488-1716-44EC-A4D9-99E5AA019A82}">
      <dgm:prSet/>
      <dgm:spPr/>
      <dgm:t>
        <a:bodyPr/>
        <a:lstStyle/>
        <a:p>
          <a:endParaRPr lang="en-US" sz="3600">
            <a:latin typeface="Roboto" panose="02000000000000000000" pitchFamily="2" charset="0"/>
            <a:ea typeface="Roboto" panose="02000000000000000000" pitchFamily="2" charset="0"/>
            <a:cs typeface="Roboto" panose="02000000000000000000" pitchFamily="2" charset="0"/>
          </a:endParaRPr>
        </a:p>
      </dgm:t>
    </dgm:pt>
    <dgm:pt modelId="{E4D01BCB-85FC-40D2-A430-6B2AAE264319}" type="sibTrans" cxnId="{B1652488-1716-44EC-A4D9-99E5AA019A82}">
      <dgm:prSet custT="1"/>
      <dgm:spPr>
        <a:ln w="28575"/>
      </dgm:spPr>
      <dgm:t>
        <a:bodyPr/>
        <a:lstStyle/>
        <a:p>
          <a:endParaRPr lang="en-US" sz="1000">
            <a:latin typeface="Roboto" panose="02000000000000000000" pitchFamily="2" charset="0"/>
            <a:ea typeface="Roboto" panose="02000000000000000000" pitchFamily="2" charset="0"/>
            <a:cs typeface="Roboto" panose="02000000000000000000" pitchFamily="2" charset="0"/>
          </a:endParaRPr>
        </a:p>
      </dgm:t>
    </dgm:pt>
    <dgm:pt modelId="{CA0309E3-4B52-4CDE-AA9D-07EB73F31F19}">
      <dgm:prSet custT="1"/>
      <dgm:spPr/>
      <dgm:t>
        <a:bodyPr/>
        <a:lstStyle/>
        <a:p>
          <a:r>
            <a:rPr lang="en-US" sz="2400">
              <a:latin typeface="Roboto" panose="02000000000000000000" pitchFamily="2" charset="0"/>
              <a:ea typeface="Roboto" panose="02000000000000000000" pitchFamily="2" charset="0"/>
              <a:cs typeface="Roboto" panose="02000000000000000000" pitchFamily="2" charset="0"/>
            </a:rPr>
            <a:t>Let’s start over so I know how to help.” </a:t>
          </a:r>
        </a:p>
      </dgm:t>
    </dgm:pt>
    <dgm:pt modelId="{EB644F2D-7DDE-4590-86C6-45267C6B0834}" type="parTrans" cxnId="{3D2213D8-BC6F-469E-966A-B8F68EA60654}">
      <dgm:prSet/>
      <dgm:spPr/>
      <dgm:t>
        <a:bodyPr/>
        <a:lstStyle/>
        <a:p>
          <a:endParaRPr lang="en-US" sz="3600">
            <a:latin typeface="Roboto" panose="02000000000000000000" pitchFamily="2" charset="0"/>
            <a:ea typeface="Roboto" panose="02000000000000000000" pitchFamily="2" charset="0"/>
            <a:cs typeface="Roboto" panose="02000000000000000000" pitchFamily="2" charset="0"/>
          </a:endParaRPr>
        </a:p>
      </dgm:t>
    </dgm:pt>
    <dgm:pt modelId="{8A864F44-8BE6-49BB-A5F6-447E2F46E436}" type="sibTrans" cxnId="{3D2213D8-BC6F-469E-966A-B8F68EA60654}">
      <dgm:prSet/>
      <dgm:spPr/>
      <dgm:t>
        <a:bodyPr/>
        <a:lstStyle/>
        <a:p>
          <a:endParaRPr lang="en-US" sz="3600">
            <a:latin typeface="Roboto" panose="02000000000000000000" pitchFamily="2" charset="0"/>
            <a:ea typeface="Roboto" panose="02000000000000000000" pitchFamily="2" charset="0"/>
            <a:cs typeface="Roboto" panose="02000000000000000000" pitchFamily="2" charset="0"/>
          </a:endParaRPr>
        </a:p>
      </dgm:t>
    </dgm:pt>
    <dgm:pt modelId="{1A519BEB-0239-48C2-8528-D0BBEB00D374}" type="pres">
      <dgm:prSet presAssocID="{4169C2C2-A5B4-41B4-ACA2-43C03E248BE6}" presName="Name0" presStyleCnt="0">
        <dgm:presLayoutVars>
          <dgm:dir/>
          <dgm:resizeHandles val="exact"/>
        </dgm:presLayoutVars>
      </dgm:prSet>
      <dgm:spPr/>
    </dgm:pt>
    <dgm:pt modelId="{E6EBA2CD-E8E6-4372-86C3-4243E6F32A89}" type="pres">
      <dgm:prSet presAssocID="{4E1E3252-D10D-42B2-A68E-652FD70EEC6F}" presName="node" presStyleLbl="node1" presStyleIdx="0" presStyleCnt="3">
        <dgm:presLayoutVars>
          <dgm:bulletEnabled val="1"/>
        </dgm:presLayoutVars>
      </dgm:prSet>
      <dgm:spPr/>
    </dgm:pt>
    <dgm:pt modelId="{B6293321-D76F-4F95-9291-96759F206A2B}" type="pres">
      <dgm:prSet presAssocID="{7706B7E6-E11F-4023-81CF-3BA168844A29}" presName="sibTrans" presStyleLbl="sibTrans1D1" presStyleIdx="0" presStyleCnt="2"/>
      <dgm:spPr/>
    </dgm:pt>
    <dgm:pt modelId="{BB9A0E6A-8244-4184-B53F-1815B50FB2DB}" type="pres">
      <dgm:prSet presAssocID="{7706B7E6-E11F-4023-81CF-3BA168844A29}" presName="connectorText" presStyleLbl="sibTrans1D1" presStyleIdx="0" presStyleCnt="2"/>
      <dgm:spPr/>
    </dgm:pt>
    <dgm:pt modelId="{A8E0534D-A5EC-45B4-BC10-24E03BA9C81A}" type="pres">
      <dgm:prSet presAssocID="{AF61A874-AA61-43C2-8E30-B26F0167A205}" presName="node" presStyleLbl="node1" presStyleIdx="1" presStyleCnt="3">
        <dgm:presLayoutVars>
          <dgm:bulletEnabled val="1"/>
        </dgm:presLayoutVars>
      </dgm:prSet>
      <dgm:spPr/>
    </dgm:pt>
    <dgm:pt modelId="{FB601079-36D5-4754-9BEC-01926DD55E20}" type="pres">
      <dgm:prSet presAssocID="{E4D01BCB-85FC-40D2-A430-6B2AAE264319}" presName="sibTrans" presStyleLbl="sibTrans1D1" presStyleIdx="1" presStyleCnt="2"/>
      <dgm:spPr/>
    </dgm:pt>
    <dgm:pt modelId="{223B80DF-1AF9-48C9-8F2C-BCFAAD663CA5}" type="pres">
      <dgm:prSet presAssocID="{E4D01BCB-85FC-40D2-A430-6B2AAE264319}" presName="connectorText" presStyleLbl="sibTrans1D1" presStyleIdx="1" presStyleCnt="2"/>
      <dgm:spPr/>
    </dgm:pt>
    <dgm:pt modelId="{CB7234B4-A6E9-4DDB-B403-46B93B50DBE6}" type="pres">
      <dgm:prSet presAssocID="{CA0309E3-4B52-4CDE-AA9D-07EB73F31F19}" presName="node" presStyleLbl="node1" presStyleIdx="2" presStyleCnt="3" custScaleX="224613">
        <dgm:presLayoutVars>
          <dgm:bulletEnabled val="1"/>
        </dgm:presLayoutVars>
      </dgm:prSet>
      <dgm:spPr/>
    </dgm:pt>
  </dgm:ptLst>
  <dgm:cxnLst>
    <dgm:cxn modelId="{CA13BD1D-0A59-4EBB-A958-CF498F144239}" type="presOf" srcId="{4E1E3252-D10D-42B2-A68E-652FD70EEC6F}" destId="{E6EBA2CD-E8E6-4372-86C3-4243E6F32A89}" srcOrd="0" destOrd="0" presId="urn:microsoft.com/office/officeart/2005/8/layout/bProcess3"/>
    <dgm:cxn modelId="{A988692A-93C4-4F47-9F23-A1E979704282}" type="presOf" srcId="{7706B7E6-E11F-4023-81CF-3BA168844A29}" destId="{B6293321-D76F-4F95-9291-96759F206A2B}" srcOrd="0" destOrd="0" presId="urn:microsoft.com/office/officeart/2005/8/layout/bProcess3"/>
    <dgm:cxn modelId="{295D8D2C-7495-4EFD-A68D-0B177B1E8816}" type="presOf" srcId="{E4D01BCB-85FC-40D2-A430-6B2AAE264319}" destId="{223B80DF-1AF9-48C9-8F2C-BCFAAD663CA5}" srcOrd="1" destOrd="0" presId="urn:microsoft.com/office/officeart/2005/8/layout/bProcess3"/>
    <dgm:cxn modelId="{840B702E-4F24-468E-A7D9-8BAF582D9B3B}" type="presOf" srcId="{7706B7E6-E11F-4023-81CF-3BA168844A29}" destId="{BB9A0E6A-8244-4184-B53F-1815B50FB2DB}" srcOrd="1" destOrd="0" presId="urn:microsoft.com/office/officeart/2005/8/layout/bProcess3"/>
    <dgm:cxn modelId="{588FAE66-F3E1-4910-83DC-A0B9B374E72D}" type="presOf" srcId="{AF61A874-AA61-43C2-8E30-B26F0167A205}" destId="{A8E0534D-A5EC-45B4-BC10-24E03BA9C81A}" srcOrd="0" destOrd="0" presId="urn:microsoft.com/office/officeart/2005/8/layout/bProcess3"/>
    <dgm:cxn modelId="{017E6152-6304-4143-8938-2421F9200060}" type="presOf" srcId="{4169C2C2-A5B4-41B4-ACA2-43C03E248BE6}" destId="{1A519BEB-0239-48C2-8528-D0BBEB00D374}" srcOrd="0" destOrd="0" presId="urn:microsoft.com/office/officeart/2005/8/layout/bProcess3"/>
    <dgm:cxn modelId="{615D8581-1714-4497-B797-45E8F9C1253B}" type="presOf" srcId="{CA0309E3-4B52-4CDE-AA9D-07EB73F31F19}" destId="{CB7234B4-A6E9-4DDB-B403-46B93B50DBE6}" srcOrd="0" destOrd="0" presId="urn:microsoft.com/office/officeart/2005/8/layout/bProcess3"/>
    <dgm:cxn modelId="{B1652488-1716-44EC-A4D9-99E5AA019A82}" srcId="{4169C2C2-A5B4-41B4-ACA2-43C03E248BE6}" destId="{AF61A874-AA61-43C2-8E30-B26F0167A205}" srcOrd="1" destOrd="0" parTransId="{BCF200DC-99E3-406C-A9F6-0CADDDADFC80}" sibTransId="{E4D01BCB-85FC-40D2-A430-6B2AAE264319}"/>
    <dgm:cxn modelId="{CCD9E38E-6A45-41C9-A6A0-3D1C87B04D5D}" srcId="{4169C2C2-A5B4-41B4-ACA2-43C03E248BE6}" destId="{4E1E3252-D10D-42B2-A68E-652FD70EEC6F}" srcOrd="0" destOrd="0" parTransId="{A8E0BBBC-95C4-4F1A-B4E7-4FBE6E668459}" sibTransId="{7706B7E6-E11F-4023-81CF-3BA168844A29}"/>
    <dgm:cxn modelId="{3D2213D8-BC6F-469E-966A-B8F68EA60654}" srcId="{4169C2C2-A5B4-41B4-ACA2-43C03E248BE6}" destId="{CA0309E3-4B52-4CDE-AA9D-07EB73F31F19}" srcOrd="2" destOrd="0" parTransId="{EB644F2D-7DDE-4590-86C6-45267C6B0834}" sibTransId="{8A864F44-8BE6-49BB-A5F6-447E2F46E436}"/>
    <dgm:cxn modelId="{6C385DE0-FEEE-4735-9B3B-AF22C1A9C733}" type="presOf" srcId="{E4D01BCB-85FC-40D2-A430-6B2AAE264319}" destId="{FB601079-36D5-4754-9BEC-01926DD55E20}" srcOrd="0" destOrd="0" presId="urn:microsoft.com/office/officeart/2005/8/layout/bProcess3"/>
    <dgm:cxn modelId="{60985135-781B-44F0-8CE0-4E1E7FD5C1D5}" type="presParOf" srcId="{1A519BEB-0239-48C2-8528-D0BBEB00D374}" destId="{E6EBA2CD-E8E6-4372-86C3-4243E6F32A89}" srcOrd="0" destOrd="0" presId="urn:microsoft.com/office/officeart/2005/8/layout/bProcess3"/>
    <dgm:cxn modelId="{684020E3-ED51-42D2-A379-A32D65F755B0}" type="presParOf" srcId="{1A519BEB-0239-48C2-8528-D0BBEB00D374}" destId="{B6293321-D76F-4F95-9291-96759F206A2B}" srcOrd="1" destOrd="0" presId="urn:microsoft.com/office/officeart/2005/8/layout/bProcess3"/>
    <dgm:cxn modelId="{85B931D1-EB36-401B-9A94-7C93CF8BD2E7}" type="presParOf" srcId="{B6293321-D76F-4F95-9291-96759F206A2B}" destId="{BB9A0E6A-8244-4184-B53F-1815B50FB2DB}" srcOrd="0" destOrd="0" presId="urn:microsoft.com/office/officeart/2005/8/layout/bProcess3"/>
    <dgm:cxn modelId="{BAF5F30D-A4DC-4BF2-B225-371CB01ED6C1}" type="presParOf" srcId="{1A519BEB-0239-48C2-8528-D0BBEB00D374}" destId="{A8E0534D-A5EC-45B4-BC10-24E03BA9C81A}" srcOrd="2" destOrd="0" presId="urn:microsoft.com/office/officeart/2005/8/layout/bProcess3"/>
    <dgm:cxn modelId="{79BD1D2F-E8DE-4EBD-ACBD-A685AC083060}" type="presParOf" srcId="{1A519BEB-0239-48C2-8528-D0BBEB00D374}" destId="{FB601079-36D5-4754-9BEC-01926DD55E20}" srcOrd="3" destOrd="0" presId="urn:microsoft.com/office/officeart/2005/8/layout/bProcess3"/>
    <dgm:cxn modelId="{190F5ED1-F4C3-4101-A8EF-BB7878805A50}" type="presParOf" srcId="{FB601079-36D5-4754-9BEC-01926DD55E20}" destId="{223B80DF-1AF9-48C9-8F2C-BCFAAD663CA5}" srcOrd="0" destOrd="0" presId="urn:microsoft.com/office/officeart/2005/8/layout/bProcess3"/>
    <dgm:cxn modelId="{47E8CD96-DD6D-48D1-A98C-F2AD32C11218}" type="presParOf" srcId="{1A519BEB-0239-48C2-8528-D0BBEB00D374}" destId="{CB7234B4-A6E9-4DDB-B403-46B93B50DBE6}" srcOrd="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C3FDA40-0427-4B57-B0B0-ECB76BE77C4D}" type="doc">
      <dgm:prSet loTypeId="urn:microsoft.com/office/officeart/2008/layout/AccentedPicture" loCatId="picture" qsTypeId="urn:microsoft.com/office/officeart/2005/8/quickstyle/simple1" qsCatId="simple" csTypeId="urn:microsoft.com/office/officeart/2005/8/colors/accent2_2" csCatId="accent2" phldr="1"/>
      <dgm:spPr/>
      <dgm:t>
        <a:bodyPr/>
        <a:lstStyle/>
        <a:p>
          <a:endParaRPr lang="en-US"/>
        </a:p>
      </dgm:t>
    </dgm:pt>
    <dgm:pt modelId="{EF160E75-B675-4C88-9EB7-4AC6510112AE}">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Problem solving </a:t>
          </a:r>
        </a:p>
      </dgm:t>
    </dgm:pt>
    <dgm:pt modelId="{EBB1B3D3-2650-4651-B020-8EA78C0DD7B2}" type="parTrans" cxnId="{1918869F-DC67-4C8F-B114-9013846C4E86}">
      <dgm:prSet/>
      <dgm:spPr/>
      <dgm:t>
        <a:bodyPr/>
        <a:lstStyle/>
        <a:p>
          <a:pPr algn="l"/>
          <a:endParaRPr lang="en-US" sz="2400">
            <a:latin typeface="Cambria" panose="02040503050406030204" pitchFamily="18" charset="0"/>
            <a:ea typeface="Cambria" panose="02040503050406030204" pitchFamily="18" charset="0"/>
          </a:endParaRPr>
        </a:p>
      </dgm:t>
    </dgm:pt>
    <dgm:pt modelId="{D36E7F23-383C-41AE-A822-3982172CE332}" type="sibTrans" cxnId="{1918869F-DC67-4C8F-B114-9013846C4E86}">
      <dgm:prSet/>
      <dgm:spPr/>
      <dgm:t>
        <a:bodyPr/>
        <a:lstStyle/>
        <a:p>
          <a:pPr algn="l"/>
          <a:endParaRPr lang="en-US" sz="2400">
            <a:latin typeface="Cambria" panose="02040503050406030204" pitchFamily="18" charset="0"/>
            <a:ea typeface="Cambria" panose="02040503050406030204" pitchFamily="18" charset="0"/>
          </a:endParaRPr>
        </a:p>
      </dgm:t>
    </dgm:pt>
    <dgm:pt modelId="{EC7832FF-7C5E-4929-9341-569D52918F64}">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Weakness</a:t>
          </a:r>
        </a:p>
      </dgm:t>
    </dgm:pt>
    <dgm:pt modelId="{754B1D48-031A-490A-87ED-073A07B23EC4}" type="parTrans" cxnId="{EEFB8B64-E51E-4835-878E-62CFAD5ECABC}">
      <dgm:prSet/>
      <dgm:spPr/>
      <dgm:t>
        <a:bodyPr/>
        <a:lstStyle/>
        <a:p>
          <a:pPr algn="l"/>
          <a:endParaRPr lang="en-US"/>
        </a:p>
      </dgm:t>
    </dgm:pt>
    <dgm:pt modelId="{D232F918-F27F-4B24-94F5-6C32B1F30642}" type="sibTrans" cxnId="{EEFB8B64-E51E-4835-878E-62CFAD5ECABC}">
      <dgm:prSet/>
      <dgm:spPr/>
      <dgm:t>
        <a:bodyPr/>
        <a:lstStyle/>
        <a:p>
          <a:pPr algn="l"/>
          <a:endParaRPr lang="en-US"/>
        </a:p>
      </dgm:t>
    </dgm:pt>
    <dgm:pt modelId="{E0C9D497-2682-4F06-9BFE-54B9BE62D9CB}">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Agreement</a:t>
          </a:r>
        </a:p>
      </dgm:t>
    </dgm:pt>
    <dgm:pt modelId="{CC690637-98A3-4147-A08A-DEF20BF16789}" type="parTrans" cxnId="{F023B4AE-FE62-4394-A9A9-E8B311D8F218}">
      <dgm:prSet/>
      <dgm:spPr/>
      <dgm:t>
        <a:bodyPr/>
        <a:lstStyle/>
        <a:p>
          <a:pPr algn="l"/>
          <a:endParaRPr lang="en-US"/>
        </a:p>
      </dgm:t>
    </dgm:pt>
    <dgm:pt modelId="{E79AE433-5F6C-473C-8035-8E83F0BADEEF}" type="sibTrans" cxnId="{F023B4AE-FE62-4394-A9A9-E8B311D8F218}">
      <dgm:prSet/>
      <dgm:spPr/>
      <dgm:t>
        <a:bodyPr/>
        <a:lstStyle/>
        <a:p>
          <a:pPr algn="l"/>
          <a:endParaRPr lang="en-US"/>
        </a:p>
      </dgm:t>
    </dgm:pt>
    <dgm:pt modelId="{3F406ADE-03D6-4984-87A5-87AC5ABAC359}">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Sympathy</a:t>
          </a:r>
        </a:p>
      </dgm:t>
    </dgm:pt>
    <dgm:pt modelId="{89E1C664-5627-41E5-91BC-7020926671CA}" type="parTrans" cxnId="{84179C7C-D1EC-4E85-965C-D8950896BBE7}">
      <dgm:prSet/>
      <dgm:spPr/>
      <dgm:t>
        <a:bodyPr/>
        <a:lstStyle/>
        <a:p>
          <a:pPr algn="l"/>
          <a:endParaRPr lang="en-US"/>
        </a:p>
      </dgm:t>
    </dgm:pt>
    <dgm:pt modelId="{C08B3FCF-7B50-4A58-8BFF-40BEC4E1F90A}" type="sibTrans" cxnId="{84179C7C-D1EC-4E85-965C-D8950896BBE7}">
      <dgm:prSet/>
      <dgm:spPr/>
      <dgm:t>
        <a:bodyPr/>
        <a:lstStyle/>
        <a:p>
          <a:pPr algn="l"/>
          <a:endParaRPr lang="en-US"/>
        </a:p>
      </dgm:t>
    </dgm:pt>
    <dgm:pt modelId="{A1589942-3992-4A8F-B6F6-9A192ECDD2BF}">
      <dgm:prSet custT="1"/>
      <dgm:spPr/>
      <dgm:t>
        <a:bodyPr/>
        <a:lstStyle/>
        <a:p>
          <a:pPr algn="l"/>
          <a:endParaRPr lang="en-US" sz="2400">
            <a:latin typeface="Roboto" panose="02000000000000000000" pitchFamily="2" charset="0"/>
            <a:ea typeface="Roboto" panose="02000000000000000000" pitchFamily="2" charset="0"/>
            <a:cs typeface="Roboto" panose="02000000000000000000" pitchFamily="2" charset="0"/>
          </a:endParaRPr>
        </a:p>
      </dgm:t>
    </dgm:pt>
    <dgm:pt modelId="{C208B382-1B6B-48B2-9D8D-AA3F4A7A0B25}" type="parTrans" cxnId="{AAA00C7C-A93B-4678-B479-76293F9DFC6C}">
      <dgm:prSet/>
      <dgm:spPr/>
      <dgm:t>
        <a:bodyPr/>
        <a:lstStyle/>
        <a:p>
          <a:endParaRPr lang="en-US"/>
        </a:p>
      </dgm:t>
    </dgm:pt>
    <dgm:pt modelId="{C224D235-E526-4975-B785-502B9F3885D8}" type="sibTrans" cxnId="{AAA00C7C-A93B-4678-B479-76293F9DFC6C}">
      <dgm:prSet/>
      <dgm:spPr>
        <a:solidFill>
          <a:schemeClr val="bg1"/>
        </a:solidFill>
      </dgm:spPr>
      <dgm:t>
        <a:bodyPr/>
        <a:lstStyle/>
        <a:p>
          <a:endParaRPr lang="en-US"/>
        </a:p>
      </dgm:t>
    </dgm:pt>
    <dgm:pt modelId="{8C544529-609A-46CB-998C-E0ACB1A830E0}" type="pres">
      <dgm:prSet presAssocID="{1C3FDA40-0427-4B57-B0B0-ECB76BE77C4D}" presName="Name0" presStyleCnt="0">
        <dgm:presLayoutVars>
          <dgm:dir/>
        </dgm:presLayoutVars>
      </dgm:prSet>
      <dgm:spPr/>
    </dgm:pt>
    <dgm:pt modelId="{0DC66234-8BD6-4FF3-96CC-3E8F36B02DF9}" type="pres">
      <dgm:prSet presAssocID="{C224D235-E526-4975-B785-502B9F3885D8}" presName="picture_1" presStyleLbl="bgImgPlace1" presStyleIdx="0" presStyleCnt="1"/>
      <dgm:spPr/>
    </dgm:pt>
    <dgm:pt modelId="{B301D430-3749-4513-AB37-4D862853DA32}" type="pres">
      <dgm:prSet presAssocID="{A1589942-3992-4A8F-B6F6-9A192ECDD2BF}" presName="text_1" presStyleLbl="node1" presStyleIdx="0" presStyleCnt="0">
        <dgm:presLayoutVars>
          <dgm:bulletEnabled val="1"/>
        </dgm:presLayoutVars>
      </dgm:prSet>
      <dgm:spPr/>
    </dgm:pt>
    <dgm:pt modelId="{8A0CC819-C7ED-40CC-8A15-77BDBD7250CA}" type="pres">
      <dgm:prSet presAssocID="{1C3FDA40-0427-4B57-B0B0-ECB76BE77C4D}" presName="linV" presStyleCnt="0"/>
      <dgm:spPr/>
    </dgm:pt>
    <dgm:pt modelId="{5F849DE6-6670-46DE-BF5E-CD0E225599DF}" type="pres">
      <dgm:prSet presAssocID="{EF160E75-B675-4C88-9EB7-4AC6510112AE}" presName="pair" presStyleCnt="0"/>
      <dgm:spPr/>
    </dgm:pt>
    <dgm:pt modelId="{7B6676A9-5EBD-43F9-854C-48B893D32895}" type="pres">
      <dgm:prSet presAssocID="{EF160E75-B675-4C88-9EB7-4AC6510112AE}" presName="spaceH" presStyleLbl="node1" presStyleIdx="0" presStyleCnt="0"/>
      <dgm:spPr/>
    </dgm:pt>
    <dgm:pt modelId="{A0D53CE8-770C-4B8D-A110-18A41C4467E3}" type="pres">
      <dgm:prSet presAssocID="{EF160E75-B675-4C88-9EB7-4AC6510112AE}" presName="desPictures" presStyleLbl="align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75CEA8D7-7E11-4A69-A83C-6125065C79DB}" type="pres">
      <dgm:prSet presAssocID="{EF160E75-B675-4C88-9EB7-4AC6510112AE}" presName="desTextWrapper" presStyleCnt="0"/>
      <dgm:spPr/>
    </dgm:pt>
    <dgm:pt modelId="{50193D79-B8AD-4813-A703-F13EBFBBF6DD}" type="pres">
      <dgm:prSet presAssocID="{EF160E75-B675-4C88-9EB7-4AC6510112AE}" presName="desText" presStyleLbl="revTx" presStyleIdx="0" presStyleCnt="4">
        <dgm:presLayoutVars>
          <dgm:bulletEnabled val="1"/>
        </dgm:presLayoutVars>
      </dgm:prSet>
      <dgm:spPr/>
    </dgm:pt>
    <dgm:pt modelId="{DF609AED-2C02-452E-A1EB-7E770903A785}" type="pres">
      <dgm:prSet presAssocID="{D36E7F23-383C-41AE-A822-3982172CE332}" presName="spaceV" presStyleCnt="0"/>
      <dgm:spPr/>
    </dgm:pt>
    <dgm:pt modelId="{D75B8968-A974-4D15-82B8-5A3845C2001F}" type="pres">
      <dgm:prSet presAssocID="{EC7832FF-7C5E-4929-9341-569D52918F64}" presName="pair" presStyleCnt="0"/>
      <dgm:spPr/>
    </dgm:pt>
    <dgm:pt modelId="{3BB121DC-C9B1-4C3B-AD69-617D03009E1C}" type="pres">
      <dgm:prSet presAssocID="{EC7832FF-7C5E-4929-9341-569D52918F64}" presName="spaceH" presStyleLbl="node1" presStyleIdx="0" presStyleCnt="0"/>
      <dgm:spPr/>
    </dgm:pt>
    <dgm:pt modelId="{FB5FB9A5-F949-4BAF-AD4F-F8F853ACF303}" type="pres">
      <dgm:prSet presAssocID="{EC7832FF-7C5E-4929-9341-569D52918F64}" presName="desPictures" presStyleLbl="alignImgPlace1" presStyleIdx="1" presStyleCnt="4"/>
      <dgm:spPr>
        <a:blipFill rotWithShape="1">
          <a:blip xmlns:r="http://schemas.openxmlformats.org/officeDocument/2006/relationships" r:embed="rId1">
            <a:alphaModFix/>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A8456BA4-F11E-41A8-ABB2-E916934E852C}" type="pres">
      <dgm:prSet presAssocID="{EC7832FF-7C5E-4929-9341-569D52918F64}" presName="desTextWrapper" presStyleCnt="0"/>
      <dgm:spPr/>
    </dgm:pt>
    <dgm:pt modelId="{4DE9E9DE-8609-45E4-89B3-D4F092B2A1A3}" type="pres">
      <dgm:prSet presAssocID="{EC7832FF-7C5E-4929-9341-569D52918F64}" presName="desText" presStyleLbl="revTx" presStyleIdx="1" presStyleCnt="4">
        <dgm:presLayoutVars>
          <dgm:bulletEnabled val="1"/>
        </dgm:presLayoutVars>
      </dgm:prSet>
      <dgm:spPr/>
    </dgm:pt>
    <dgm:pt modelId="{ECB2E8C4-2FDF-4FC4-A4DE-F4A050B5C80C}" type="pres">
      <dgm:prSet presAssocID="{D232F918-F27F-4B24-94F5-6C32B1F30642}" presName="spaceV" presStyleCnt="0"/>
      <dgm:spPr/>
    </dgm:pt>
    <dgm:pt modelId="{1CA5ECD0-B696-4845-9CCF-26899681820B}" type="pres">
      <dgm:prSet presAssocID="{E0C9D497-2682-4F06-9BFE-54B9BE62D9CB}" presName="pair" presStyleCnt="0"/>
      <dgm:spPr/>
    </dgm:pt>
    <dgm:pt modelId="{1AF47379-BFB3-482D-8D4B-8279D0F6CB2A}" type="pres">
      <dgm:prSet presAssocID="{E0C9D497-2682-4F06-9BFE-54B9BE62D9CB}" presName="spaceH" presStyleLbl="node1" presStyleIdx="0" presStyleCnt="0"/>
      <dgm:spPr/>
    </dgm:pt>
    <dgm:pt modelId="{6D1C6211-7D26-42CD-B2CF-1E3D52966FAA}" type="pres">
      <dgm:prSet presAssocID="{E0C9D497-2682-4F06-9BFE-54B9BE62D9CB}" presName="desPictures" presStyleLbl="alignImgPlace1" presStyleIdx="2" presStyleCnt="4"/>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2FD96238-5F19-47F7-88A8-3A3AC31BCC8E}" type="pres">
      <dgm:prSet presAssocID="{E0C9D497-2682-4F06-9BFE-54B9BE62D9CB}" presName="desTextWrapper" presStyleCnt="0"/>
      <dgm:spPr/>
    </dgm:pt>
    <dgm:pt modelId="{0113B237-B621-4DAF-9357-84181B7D78E9}" type="pres">
      <dgm:prSet presAssocID="{E0C9D497-2682-4F06-9BFE-54B9BE62D9CB}" presName="desText" presStyleLbl="revTx" presStyleIdx="2" presStyleCnt="4">
        <dgm:presLayoutVars>
          <dgm:bulletEnabled val="1"/>
        </dgm:presLayoutVars>
      </dgm:prSet>
      <dgm:spPr/>
    </dgm:pt>
    <dgm:pt modelId="{062553DF-A684-40C5-9BD1-6525BD00BD8E}" type="pres">
      <dgm:prSet presAssocID="{E79AE433-5F6C-473C-8035-8E83F0BADEEF}" presName="spaceV" presStyleCnt="0"/>
      <dgm:spPr/>
    </dgm:pt>
    <dgm:pt modelId="{6906CD8D-B6FC-47C6-A58C-F3B925EA3902}" type="pres">
      <dgm:prSet presAssocID="{3F406ADE-03D6-4984-87A5-87AC5ABAC359}" presName="pair" presStyleCnt="0"/>
      <dgm:spPr/>
    </dgm:pt>
    <dgm:pt modelId="{C4A5C593-C762-4C47-ABF1-A3E533C820EC}" type="pres">
      <dgm:prSet presAssocID="{3F406ADE-03D6-4984-87A5-87AC5ABAC359}" presName="spaceH" presStyleLbl="node1" presStyleIdx="0" presStyleCnt="0"/>
      <dgm:spPr/>
    </dgm:pt>
    <dgm:pt modelId="{01340B4B-0ED3-4A1B-B89F-3D68D7EFE647}" type="pres">
      <dgm:prSet presAssocID="{3F406ADE-03D6-4984-87A5-87AC5ABAC359}" presName="desPictures" presStyleLbl="alignImgPlace1" presStyleIdx="3" presStyleCnt="4"/>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D132E7C7-B455-499F-A938-5B4DA1658181}" type="pres">
      <dgm:prSet presAssocID="{3F406ADE-03D6-4984-87A5-87AC5ABAC359}" presName="desTextWrapper" presStyleCnt="0"/>
      <dgm:spPr/>
    </dgm:pt>
    <dgm:pt modelId="{DA346437-E0CF-46D9-9699-4F1D975E5345}" type="pres">
      <dgm:prSet presAssocID="{3F406ADE-03D6-4984-87A5-87AC5ABAC359}" presName="desText" presStyleLbl="revTx" presStyleIdx="3" presStyleCnt="4">
        <dgm:presLayoutVars>
          <dgm:bulletEnabled val="1"/>
        </dgm:presLayoutVars>
      </dgm:prSet>
      <dgm:spPr/>
    </dgm:pt>
    <dgm:pt modelId="{948CE14E-E2ED-4E48-B455-2354A05EE6ED}" type="pres">
      <dgm:prSet presAssocID="{1C3FDA40-0427-4B57-B0B0-ECB76BE77C4D}" presName="maxNode" presStyleCnt="0"/>
      <dgm:spPr/>
    </dgm:pt>
    <dgm:pt modelId="{A729FBE1-554C-4211-9726-0957C421BEA6}" type="pres">
      <dgm:prSet presAssocID="{1C3FDA40-0427-4B57-B0B0-ECB76BE77C4D}" presName="Name33" presStyleCnt="0"/>
      <dgm:spPr/>
    </dgm:pt>
  </dgm:ptLst>
  <dgm:cxnLst>
    <dgm:cxn modelId="{023B931B-4E60-41EA-A7AF-5C9CD39A3A6F}" type="presOf" srcId="{EC7832FF-7C5E-4929-9341-569D52918F64}" destId="{4DE9E9DE-8609-45E4-89B3-D4F092B2A1A3}" srcOrd="0" destOrd="0" presId="urn:microsoft.com/office/officeart/2008/layout/AccentedPicture"/>
    <dgm:cxn modelId="{2429361F-68B9-4226-BDC3-233862E37E75}" type="presOf" srcId="{3F406ADE-03D6-4984-87A5-87AC5ABAC359}" destId="{DA346437-E0CF-46D9-9699-4F1D975E5345}" srcOrd="0" destOrd="0" presId="urn:microsoft.com/office/officeart/2008/layout/AccentedPicture"/>
    <dgm:cxn modelId="{F1FC0F2D-2795-4489-B307-FE125C06FE39}" type="presOf" srcId="{A1589942-3992-4A8F-B6F6-9A192ECDD2BF}" destId="{B301D430-3749-4513-AB37-4D862853DA32}" srcOrd="0" destOrd="0" presId="urn:microsoft.com/office/officeart/2008/layout/AccentedPicture"/>
    <dgm:cxn modelId="{EEFB8B64-E51E-4835-878E-62CFAD5ECABC}" srcId="{1C3FDA40-0427-4B57-B0B0-ECB76BE77C4D}" destId="{EC7832FF-7C5E-4929-9341-569D52918F64}" srcOrd="2" destOrd="0" parTransId="{754B1D48-031A-490A-87ED-073A07B23EC4}" sibTransId="{D232F918-F27F-4B24-94F5-6C32B1F30642}"/>
    <dgm:cxn modelId="{AAA00C7C-A93B-4678-B479-76293F9DFC6C}" srcId="{1C3FDA40-0427-4B57-B0B0-ECB76BE77C4D}" destId="{A1589942-3992-4A8F-B6F6-9A192ECDD2BF}" srcOrd="0" destOrd="0" parTransId="{C208B382-1B6B-48B2-9D8D-AA3F4A7A0B25}" sibTransId="{C224D235-E526-4975-B785-502B9F3885D8}"/>
    <dgm:cxn modelId="{84179C7C-D1EC-4E85-965C-D8950896BBE7}" srcId="{1C3FDA40-0427-4B57-B0B0-ECB76BE77C4D}" destId="{3F406ADE-03D6-4984-87A5-87AC5ABAC359}" srcOrd="4" destOrd="0" parTransId="{89E1C664-5627-41E5-91BC-7020926671CA}" sibTransId="{C08B3FCF-7B50-4A58-8BFF-40BEC4E1F90A}"/>
    <dgm:cxn modelId="{2176468C-B88A-44DC-B181-DDD2141233D0}" type="presOf" srcId="{C224D235-E526-4975-B785-502B9F3885D8}" destId="{0DC66234-8BD6-4FF3-96CC-3E8F36B02DF9}" srcOrd="0" destOrd="0" presId="urn:microsoft.com/office/officeart/2008/layout/AccentedPicture"/>
    <dgm:cxn modelId="{1918869F-DC67-4C8F-B114-9013846C4E86}" srcId="{1C3FDA40-0427-4B57-B0B0-ECB76BE77C4D}" destId="{EF160E75-B675-4C88-9EB7-4AC6510112AE}" srcOrd="1" destOrd="0" parTransId="{EBB1B3D3-2650-4651-B020-8EA78C0DD7B2}" sibTransId="{D36E7F23-383C-41AE-A822-3982172CE332}"/>
    <dgm:cxn modelId="{F023B4AE-FE62-4394-A9A9-E8B311D8F218}" srcId="{1C3FDA40-0427-4B57-B0B0-ECB76BE77C4D}" destId="{E0C9D497-2682-4F06-9BFE-54B9BE62D9CB}" srcOrd="3" destOrd="0" parTransId="{CC690637-98A3-4147-A08A-DEF20BF16789}" sibTransId="{E79AE433-5F6C-473C-8035-8E83F0BADEEF}"/>
    <dgm:cxn modelId="{A77111C0-3CFD-44C6-A063-CFFCEA381906}" type="presOf" srcId="{E0C9D497-2682-4F06-9BFE-54B9BE62D9CB}" destId="{0113B237-B621-4DAF-9357-84181B7D78E9}" srcOrd="0" destOrd="0" presId="urn:microsoft.com/office/officeart/2008/layout/AccentedPicture"/>
    <dgm:cxn modelId="{476D3EDC-A522-4F6A-9BE9-8C5104F3C4B0}" type="presOf" srcId="{1C3FDA40-0427-4B57-B0B0-ECB76BE77C4D}" destId="{8C544529-609A-46CB-998C-E0ACB1A830E0}" srcOrd="0" destOrd="0" presId="urn:microsoft.com/office/officeart/2008/layout/AccentedPicture"/>
    <dgm:cxn modelId="{206D5BEE-B429-4213-A722-D177F426BA0E}" type="presOf" srcId="{EF160E75-B675-4C88-9EB7-4AC6510112AE}" destId="{50193D79-B8AD-4813-A703-F13EBFBBF6DD}" srcOrd="0" destOrd="0" presId="urn:microsoft.com/office/officeart/2008/layout/AccentedPicture"/>
    <dgm:cxn modelId="{9FACC82A-BD16-4837-9793-336502FC17E7}" type="presParOf" srcId="{8C544529-609A-46CB-998C-E0ACB1A830E0}" destId="{0DC66234-8BD6-4FF3-96CC-3E8F36B02DF9}" srcOrd="0" destOrd="0" presId="urn:microsoft.com/office/officeart/2008/layout/AccentedPicture"/>
    <dgm:cxn modelId="{59964EA2-903A-44CE-858F-E86B1589960C}" type="presParOf" srcId="{8C544529-609A-46CB-998C-E0ACB1A830E0}" destId="{B301D430-3749-4513-AB37-4D862853DA32}" srcOrd="1" destOrd="0" presId="urn:microsoft.com/office/officeart/2008/layout/AccentedPicture"/>
    <dgm:cxn modelId="{EBA82967-6386-47BA-B7E2-A90FBDC40742}" type="presParOf" srcId="{8C544529-609A-46CB-998C-E0ACB1A830E0}" destId="{8A0CC819-C7ED-40CC-8A15-77BDBD7250CA}" srcOrd="2" destOrd="0" presId="urn:microsoft.com/office/officeart/2008/layout/AccentedPicture"/>
    <dgm:cxn modelId="{9A8D43D3-0C2D-4979-90F6-3707FBA0E3D6}" type="presParOf" srcId="{8A0CC819-C7ED-40CC-8A15-77BDBD7250CA}" destId="{5F849DE6-6670-46DE-BF5E-CD0E225599DF}" srcOrd="0" destOrd="0" presId="urn:microsoft.com/office/officeart/2008/layout/AccentedPicture"/>
    <dgm:cxn modelId="{79A0573E-14E8-4ED0-9750-C6AC02C3756C}" type="presParOf" srcId="{5F849DE6-6670-46DE-BF5E-CD0E225599DF}" destId="{7B6676A9-5EBD-43F9-854C-48B893D32895}" srcOrd="0" destOrd="0" presId="urn:microsoft.com/office/officeart/2008/layout/AccentedPicture"/>
    <dgm:cxn modelId="{53F568C2-9474-4623-A9E0-DD16699D603A}" type="presParOf" srcId="{5F849DE6-6670-46DE-BF5E-CD0E225599DF}" destId="{A0D53CE8-770C-4B8D-A110-18A41C4467E3}" srcOrd="1" destOrd="0" presId="urn:microsoft.com/office/officeart/2008/layout/AccentedPicture"/>
    <dgm:cxn modelId="{EB22F1FB-71E3-479E-9EE1-849BB6E80543}" type="presParOf" srcId="{5F849DE6-6670-46DE-BF5E-CD0E225599DF}" destId="{75CEA8D7-7E11-4A69-A83C-6125065C79DB}" srcOrd="2" destOrd="0" presId="urn:microsoft.com/office/officeart/2008/layout/AccentedPicture"/>
    <dgm:cxn modelId="{107AA7D3-53E3-4EED-83BF-B057EC84315A}" type="presParOf" srcId="{75CEA8D7-7E11-4A69-A83C-6125065C79DB}" destId="{50193D79-B8AD-4813-A703-F13EBFBBF6DD}" srcOrd="0" destOrd="0" presId="urn:microsoft.com/office/officeart/2008/layout/AccentedPicture"/>
    <dgm:cxn modelId="{FB04F001-2201-4379-81CA-8FA9CA7E1CA4}" type="presParOf" srcId="{8A0CC819-C7ED-40CC-8A15-77BDBD7250CA}" destId="{DF609AED-2C02-452E-A1EB-7E770903A785}" srcOrd="1" destOrd="0" presId="urn:microsoft.com/office/officeart/2008/layout/AccentedPicture"/>
    <dgm:cxn modelId="{F57A6972-4272-4F10-9956-250B8FED91C0}" type="presParOf" srcId="{8A0CC819-C7ED-40CC-8A15-77BDBD7250CA}" destId="{D75B8968-A974-4D15-82B8-5A3845C2001F}" srcOrd="2" destOrd="0" presId="urn:microsoft.com/office/officeart/2008/layout/AccentedPicture"/>
    <dgm:cxn modelId="{72EBD2D9-2F0E-4E0C-AA5A-FDFFCF0A9800}" type="presParOf" srcId="{D75B8968-A974-4D15-82B8-5A3845C2001F}" destId="{3BB121DC-C9B1-4C3B-AD69-617D03009E1C}" srcOrd="0" destOrd="0" presId="urn:microsoft.com/office/officeart/2008/layout/AccentedPicture"/>
    <dgm:cxn modelId="{21A32D83-0088-4BD8-89B3-10B566A5F14B}" type="presParOf" srcId="{D75B8968-A974-4D15-82B8-5A3845C2001F}" destId="{FB5FB9A5-F949-4BAF-AD4F-F8F853ACF303}" srcOrd="1" destOrd="0" presId="urn:microsoft.com/office/officeart/2008/layout/AccentedPicture"/>
    <dgm:cxn modelId="{CBE80CA2-A85F-450E-AD58-84E5831837C4}" type="presParOf" srcId="{D75B8968-A974-4D15-82B8-5A3845C2001F}" destId="{A8456BA4-F11E-41A8-ABB2-E916934E852C}" srcOrd="2" destOrd="0" presId="urn:microsoft.com/office/officeart/2008/layout/AccentedPicture"/>
    <dgm:cxn modelId="{BC02C28C-C7F7-4BA5-A7D1-11FFE7F1003E}" type="presParOf" srcId="{A8456BA4-F11E-41A8-ABB2-E916934E852C}" destId="{4DE9E9DE-8609-45E4-89B3-D4F092B2A1A3}" srcOrd="0" destOrd="0" presId="urn:microsoft.com/office/officeart/2008/layout/AccentedPicture"/>
    <dgm:cxn modelId="{85E8C4A6-D0E3-4982-977F-B55C3F07AFDF}" type="presParOf" srcId="{8A0CC819-C7ED-40CC-8A15-77BDBD7250CA}" destId="{ECB2E8C4-2FDF-4FC4-A4DE-F4A050B5C80C}" srcOrd="3" destOrd="0" presId="urn:microsoft.com/office/officeart/2008/layout/AccentedPicture"/>
    <dgm:cxn modelId="{6BB7A129-B33E-44C8-B75E-E93E92A80CDD}" type="presParOf" srcId="{8A0CC819-C7ED-40CC-8A15-77BDBD7250CA}" destId="{1CA5ECD0-B696-4845-9CCF-26899681820B}" srcOrd="4" destOrd="0" presId="urn:microsoft.com/office/officeart/2008/layout/AccentedPicture"/>
    <dgm:cxn modelId="{99FBA7CD-38FC-4C28-A8F6-67983AB58C2B}" type="presParOf" srcId="{1CA5ECD0-B696-4845-9CCF-26899681820B}" destId="{1AF47379-BFB3-482D-8D4B-8279D0F6CB2A}" srcOrd="0" destOrd="0" presId="urn:microsoft.com/office/officeart/2008/layout/AccentedPicture"/>
    <dgm:cxn modelId="{0989F154-4EC6-422E-B2D9-DACA4018D4D9}" type="presParOf" srcId="{1CA5ECD0-B696-4845-9CCF-26899681820B}" destId="{6D1C6211-7D26-42CD-B2CF-1E3D52966FAA}" srcOrd="1" destOrd="0" presId="urn:microsoft.com/office/officeart/2008/layout/AccentedPicture"/>
    <dgm:cxn modelId="{D5456505-A708-496A-9A4A-197E9765A84A}" type="presParOf" srcId="{1CA5ECD0-B696-4845-9CCF-26899681820B}" destId="{2FD96238-5F19-47F7-88A8-3A3AC31BCC8E}" srcOrd="2" destOrd="0" presId="urn:microsoft.com/office/officeart/2008/layout/AccentedPicture"/>
    <dgm:cxn modelId="{86577D2C-52A9-40A0-A284-A604716D4EFB}" type="presParOf" srcId="{2FD96238-5F19-47F7-88A8-3A3AC31BCC8E}" destId="{0113B237-B621-4DAF-9357-84181B7D78E9}" srcOrd="0" destOrd="0" presId="urn:microsoft.com/office/officeart/2008/layout/AccentedPicture"/>
    <dgm:cxn modelId="{EF44561F-E444-4022-AC3C-57F03B07C43C}" type="presParOf" srcId="{8A0CC819-C7ED-40CC-8A15-77BDBD7250CA}" destId="{062553DF-A684-40C5-9BD1-6525BD00BD8E}" srcOrd="5" destOrd="0" presId="urn:microsoft.com/office/officeart/2008/layout/AccentedPicture"/>
    <dgm:cxn modelId="{7C40E08B-76EC-4EA8-9941-78F28C0D4754}" type="presParOf" srcId="{8A0CC819-C7ED-40CC-8A15-77BDBD7250CA}" destId="{6906CD8D-B6FC-47C6-A58C-F3B925EA3902}" srcOrd="6" destOrd="0" presId="urn:microsoft.com/office/officeart/2008/layout/AccentedPicture"/>
    <dgm:cxn modelId="{DE58B729-40CD-4725-A231-3DB9F2792F65}" type="presParOf" srcId="{6906CD8D-B6FC-47C6-A58C-F3B925EA3902}" destId="{C4A5C593-C762-4C47-ABF1-A3E533C820EC}" srcOrd="0" destOrd="0" presId="urn:microsoft.com/office/officeart/2008/layout/AccentedPicture"/>
    <dgm:cxn modelId="{AB53D576-E877-4904-8D8A-566575C0C272}" type="presParOf" srcId="{6906CD8D-B6FC-47C6-A58C-F3B925EA3902}" destId="{01340B4B-0ED3-4A1B-B89F-3D68D7EFE647}" srcOrd="1" destOrd="0" presId="urn:microsoft.com/office/officeart/2008/layout/AccentedPicture"/>
    <dgm:cxn modelId="{56388595-7C10-4AD2-9B22-24368DF171B8}" type="presParOf" srcId="{6906CD8D-B6FC-47C6-A58C-F3B925EA3902}" destId="{D132E7C7-B455-499F-A938-5B4DA1658181}" srcOrd="2" destOrd="0" presId="urn:microsoft.com/office/officeart/2008/layout/AccentedPicture"/>
    <dgm:cxn modelId="{B0790BEF-9E5D-4FEB-BBDA-1BE5C4CC323D}" type="presParOf" srcId="{D132E7C7-B455-499F-A938-5B4DA1658181}" destId="{DA346437-E0CF-46D9-9699-4F1D975E5345}" srcOrd="0" destOrd="0" presId="urn:microsoft.com/office/officeart/2008/layout/AccentedPicture"/>
    <dgm:cxn modelId="{1670103A-6A67-4E08-9A72-B0246F268A12}" type="presParOf" srcId="{8C544529-609A-46CB-998C-E0ACB1A830E0}" destId="{948CE14E-E2ED-4E48-B455-2354A05EE6ED}" srcOrd="3" destOrd="0" presId="urn:microsoft.com/office/officeart/2008/layout/AccentedPicture"/>
    <dgm:cxn modelId="{CC284921-699D-413E-8D0F-A2E92977A369}" type="presParOf" srcId="{948CE14E-E2ED-4E48-B455-2354A05EE6ED}" destId="{A729FBE1-554C-4211-9726-0957C421BEA6}"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19F1B-9335-45C9-A9F3-DB71A31458B1}" type="doc">
      <dgm:prSet loTypeId="urn:microsoft.com/office/officeart/2008/layout/PictureStrips" loCatId="list" qsTypeId="urn:microsoft.com/office/officeart/2005/8/quickstyle/simple1" qsCatId="simple" csTypeId="urn:microsoft.com/office/officeart/2005/8/colors/accent1_2" csCatId="accent1"/>
      <dgm:spPr/>
      <dgm:t>
        <a:bodyPr/>
        <a:lstStyle/>
        <a:p>
          <a:endParaRPr lang="en-US"/>
        </a:p>
      </dgm:t>
    </dgm:pt>
    <dgm:pt modelId="{64A948A1-0256-44B7-9B0B-A0B0165B21AD}">
      <dgm:prSet custT="1"/>
      <dgm:spPr/>
      <dgm:t>
        <a:bodyPr/>
        <a:lstStyle/>
        <a:p>
          <a:r>
            <a:rPr lang="en-US" sz="2400" dirty="0"/>
            <a:t>Set the vision</a:t>
          </a:r>
        </a:p>
      </dgm:t>
    </dgm:pt>
    <dgm:pt modelId="{CC131A1C-F098-43F3-A2B1-94E642AAD2F7}" type="parTrans" cxnId="{20BC0D56-187F-403C-B8A6-0A30AB453B42}">
      <dgm:prSet/>
      <dgm:spPr/>
      <dgm:t>
        <a:bodyPr/>
        <a:lstStyle/>
        <a:p>
          <a:endParaRPr lang="en-US" sz="2000"/>
        </a:p>
      </dgm:t>
    </dgm:pt>
    <dgm:pt modelId="{55FA6967-BFDC-4707-B0AD-B1D5E3327272}" type="sibTrans" cxnId="{20BC0D56-187F-403C-B8A6-0A30AB453B42}">
      <dgm:prSet/>
      <dgm:spPr/>
      <dgm:t>
        <a:bodyPr/>
        <a:lstStyle/>
        <a:p>
          <a:endParaRPr lang="en-US" sz="2000"/>
        </a:p>
      </dgm:t>
    </dgm:pt>
    <dgm:pt modelId="{29BD8063-6AEA-4BCF-A06D-B83B4981AB07}">
      <dgm:prSet custT="1"/>
      <dgm:spPr/>
      <dgm:t>
        <a:bodyPr/>
        <a:lstStyle/>
        <a:p>
          <a:r>
            <a:rPr lang="en-US" sz="2400" dirty="0"/>
            <a:t>Influence and inspire</a:t>
          </a:r>
        </a:p>
      </dgm:t>
    </dgm:pt>
    <dgm:pt modelId="{09A27FFA-0619-4637-8031-4E3286AA6E6D}" type="parTrans" cxnId="{64FE522C-6DA4-4B87-B523-352249A0BD3E}">
      <dgm:prSet/>
      <dgm:spPr/>
      <dgm:t>
        <a:bodyPr/>
        <a:lstStyle/>
        <a:p>
          <a:endParaRPr lang="en-US" sz="2000"/>
        </a:p>
      </dgm:t>
    </dgm:pt>
    <dgm:pt modelId="{3B32D7EA-D97F-4760-A248-2D97692039BD}" type="sibTrans" cxnId="{64FE522C-6DA4-4B87-B523-352249A0BD3E}">
      <dgm:prSet/>
      <dgm:spPr/>
      <dgm:t>
        <a:bodyPr/>
        <a:lstStyle/>
        <a:p>
          <a:endParaRPr lang="en-US" sz="2000"/>
        </a:p>
      </dgm:t>
    </dgm:pt>
    <dgm:pt modelId="{692D8E24-5687-4DB8-8D70-C24F7053346F}">
      <dgm:prSet custT="1"/>
      <dgm:spPr/>
      <dgm:t>
        <a:bodyPr/>
        <a:lstStyle/>
        <a:p>
          <a:r>
            <a:rPr lang="en-US" sz="2400"/>
            <a:t>Drive change and set the culture</a:t>
          </a:r>
        </a:p>
      </dgm:t>
    </dgm:pt>
    <dgm:pt modelId="{E0DD6292-BAE9-48C4-8C10-ED0F4AA9C1E6}" type="parTrans" cxnId="{075AA268-A0B8-45AD-B87C-9A7096965B08}">
      <dgm:prSet/>
      <dgm:spPr/>
      <dgm:t>
        <a:bodyPr/>
        <a:lstStyle/>
        <a:p>
          <a:endParaRPr lang="en-US" sz="2000"/>
        </a:p>
      </dgm:t>
    </dgm:pt>
    <dgm:pt modelId="{6BE8DF54-4D32-468C-822B-D90AE7BCA60D}" type="sibTrans" cxnId="{075AA268-A0B8-45AD-B87C-9A7096965B08}">
      <dgm:prSet/>
      <dgm:spPr/>
      <dgm:t>
        <a:bodyPr/>
        <a:lstStyle/>
        <a:p>
          <a:endParaRPr lang="en-US" sz="2000"/>
        </a:p>
      </dgm:t>
    </dgm:pt>
    <dgm:pt modelId="{8FBADB7F-3BA9-4B53-B55B-7FE417D5C2B5}">
      <dgm:prSet custT="1"/>
      <dgm:spPr/>
      <dgm:t>
        <a:bodyPr/>
        <a:lstStyle/>
        <a:p>
          <a:r>
            <a:rPr lang="en-US" sz="2400" dirty="0"/>
            <a:t>Proactive and forward thinking</a:t>
          </a:r>
        </a:p>
      </dgm:t>
    </dgm:pt>
    <dgm:pt modelId="{5CB71B86-6061-4B6B-ADC1-22BCC5CAFC15}" type="parTrans" cxnId="{6DB5431F-0978-41EB-8C01-7BC36E3A48FE}">
      <dgm:prSet/>
      <dgm:spPr/>
      <dgm:t>
        <a:bodyPr/>
        <a:lstStyle/>
        <a:p>
          <a:endParaRPr lang="en-US" sz="2000"/>
        </a:p>
      </dgm:t>
    </dgm:pt>
    <dgm:pt modelId="{91A2E53D-49BC-41CE-B95D-EB7BBB0E893C}" type="sibTrans" cxnId="{6DB5431F-0978-41EB-8C01-7BC36E3A48FE}">
      <dgm:prSet/>
      <dgm:spPr/>
      <dgm:t>
        <a:bodyPr/>
        <a:lstStyle/>
        <a:p>
          <a:endParaRPr lang="en-US" sz="2000"/>
        </a:p>
      </dgm:t>
    </dgm:pt>
    <dgm:pt modelId="{3D009EEE-9AC6-463D-A8AF-E6028A05CD6C}" type="pres">
      <dgm:prSet presAssocID="{72319F1B-9335-45C9-A9F3-DB71A31458B1}" presName="Name0" presStyleCnt="0">
        <dgm:presLayoutVars>
          <dgm:dir/>
          <dgm:resizeHandles val="exact"/>
        </dgm:presLayoutVars>
      </dgm:prSet>
      <dgm:spPr/>
    </dgm:pt>
    <dgm:pt modelId="{D1F6B653-3546-4FA2-99DC-388937DC679B}" type="pres">
      <dgm:prSet presAssocID="{64A948A1-0256-44B7-9B0B-A0B0165B21AD}" presName="composite" presStyleCnt="0"/>
      <dgm:spPr/>
    </dgm:pt>
    <dgm:pt modelId="{2590EBE5-9C83-4FEF-A3B0-58334B2EFCBB}" type="pres">
      <dgm:prSet presAssocID="{64A948A1-0256-44B7-9B0B-A0B0165B21AD}" presName="rect1" presStyleLbl="trAlignAcc1" presStyleIdx="0" presStyleCnt="4">
        <dgm:presLayoutVars>
          <dgm:bulletEnabled val="1"/>
        </dgm:presLayoutVars>
      </dgm:prSet>
      <dgm:spPr/>
    </dgm:pt>
    <dgm:pt modelId="{1FB71AD0-13A3-47B3-B349-6F50D3A2FE4B}" type="pres">
      <dgm:prSet presAssocID="{64A948A1-0256-44B7-9B0B-A0B0165B21AD}" presName="rect2" presStyleLbl="fgImgPlace1" presStyleIdx="0" presStyleCnt="4"/>
      <dgm:spPr>
        <a:noFill/>
        <a:ln>
          <a:noFill/>
        </a:ln>
      </dgm:spPr>
    </dgm:pt>
    <dgm:pt modelId="{AAA0D483-B01A-4094-AF06-BB94132A7272}" type="pres">
      <dgm:prSet presAssocID="{55FA6967-BFDC-4707-B0AD-B1D5E3327272}" presName="sibTrans" presStyleCnt="0"/>
      <dgm:spPr/>
    </dgm:pt>
    <dgm:pt modelId="{8C1D8054-A4AE-4573-B668-AEA03A31EF13}" type="pres">
      <dgm:prSet presAssocID="{29BD8063-6AEA-4BCF-A06D-B83B4981AB07}" presName="composite" presStyleCnt="0"/>
      <dgm:spPr/>
    </dgm:pt>
    <dgm:pt modelId="{0E9D095B-DE6E-4A66-A899-88E83B61EB2D}" type="pres">
      <dgm:prSet presAssocID="{29BD8063-6AEA-4BCF-A06D-B83B4981AB07}" presName="rect1" presStyleLbl="trAlignAcc1" presStyleIdx="1" presStyleCnt="4">
        <dgm:presLayoutVars>
          <dgm:bulletEnabled val="1"/>
        </dgm:presLayoutVars>
      </dgm:prSet>
      <dgm:spPr/>
    </dgm:pt>
    <dgm:pt modelId="{D17303E7-09DB-4470-BD4A-DA7ECFE04098}" type="pres">
      <dgm:prSet presAssocID="{29BD8063-6AEA-4BCF-A06D-B83B4981AB07}" presName="rect2" presStyleLbl="fgImgPlace1" presStyleIdx="1" presStyleCnt="4"/>
      <dgm:spPr>
        <a:noFill/>
        <a:ln>
          <a:noFill/>
        </a:ln>
      </dgm:spPr>
    </dgm:pt>
    <dgm:pt modelId="{22168BD4-2F12-4131-A693-099D695AA2B2}" type="pres">
      <dgm:prSet presAssocID="{3B32D7EA-D97F-4760-A248-2D97692039BD}" presName="sibTrans" presStyleCnt="0"/>
      <dgm:spPr/>
    </dgm:pt>
    <dgm:pt modelId="{933B89B3-2120-45AC-A214-CA4C40002C49}" type="pres">
      <dgm:prSet presAssocID="{692D8E24-5687-4DB8-8D70-C24F7053346F}" presName="composite" presStyleCnt="0"/>
      <dgm:spPr/>
    </dgm:pt>
    <dgm:pt modelId="{94C9D30B-C684-4AE2-BC6D-6073443117F2}" type="pres">
      <dgm:prSet presAssocID="{692D8E24-5687-4DB8-8D70-C24F7053346F}" presName="rect1" presStyleLbl="trAlignAcc1" presStyleIdx="2" presStyleCnt="4">
        <dgm:presLayoutVars>
          <dgm:bulletEnabled val="1"/>
        </dgm:presLayoutVars>
      </dgm:prSet>
      <dgm:spPr/>
    </dgm:pt>
    <dgm:pt modelId="{62730BC8-F075-4826-A7A8-70BE9149B991}" type="pres">
      <dgm:prSet presAssocID="{692D8E24-5687-4DB8-8D70-C24F7053346F}" presName="rect2" presStyleLbl="fgImgPlace1" presStyleIdx="2" presStyleCnt="4"/>
      <dgm:spPr>
        <a:noFill/>
        <a:ln>
          <a:noFill/>
        </a:ln>
      </dgm:spPr>
    </dgm:pt>
    <dgm:pt modelId="{B3CD2F8A-21DB-42D7-86B4-8D82B6B5345E}" type="pres">
      <dgm:prSet presAssocID="{6BE8DF54-4D32-468C-822B-D90AE7BCA60D}" presName="sibTrans" presStyleCnt="0"/>
      <dgm:spPr/>
    </dgm:pt>
    <dgm:pt modelId="{57552B51-0F88-4445-A344-E0779F37277B}" type="pres">
      <dgm:prSet presAssocID="{8FBADB7F-3BA9-4B53-B55B-7FE417D5C2B5}" presName="composite" presStyleCnt="0"/>
      <dgm:spPr/>
    </dgm:pt>
    <dgm:pt modelId="{60EAD896-5DB2-4246-B6C0-BDB64F7E5273}" type="pres">
      <dgm:prSet presAssocID="{8FBADB7F-3BA9-4B53-B55B-7FE417D5C2B5}" presName="rect1" presStyleLbl="trAlignAcc1" presStyleIdx="3" presStyleCnt="4">
        <dgm:presLayoutVars>
          <dgm:bulletEnabled val="1"/>
        </dgm:presLayoutVars>
      </dgm:prSet>
      <dgm:spPr/>
    </dgm:pt>
    <dgm:pt modelId="{6BFE8479-E2BB-46D0-B68A-E244650163B5}" type="pres">
      <dgm:prSet presAssocID="{8FBADB7F-3BA9-4B53-B55B-7FE417D5C2B5}" presName="rect2" presStyleLbl="fgImgPlace1" presStyleIdx="3" presStyleCnt="4"/>
      <dgm:spPr>
        <a:noFill/>
        <a:ln>
          <a:noFill/>
        </a:ln>
      </dgm:spPr>
    </dgm:pt>
  </dgm:ptLst>
  <dgm:cxnLst>
    <dgm:cxn modelId="{B3C97502-96F3-4506-8CF9-694EFE664644}" type="presOf" srcId="{8FBADB7F-3BA9-4B53-B55B-7FE417D5C2B5}" destId="{60EAD896-5DB2-4246-B6C0-BDB64F7E5273}" srcOrd="0" destOrd="0" presId="urn:microsoft.com/office/officeart/2008/layout/PictureStrips"/>
    <dgm:cxn modelId="{6DB5431F-0978-41EB-8C01-7BC36E3A48FE}" srcId="{72319F1B-9335-45C9-A9F3-DB71A31458B1}" destId="{8FBADB7F-3BA9-4B53-B55B-7FE417D5C2B5}" srcOrd="3" destOrd="0" parTransId="{5CB71B86-6061-4B6B-ADC1-22BCC5CAFC15}" sibTransId="{91A2E53D-49BC-41CE-B95D-EB7BBB0E893C}"/>
    <dgm:cxn modelId="{C2DE2622-6511-497C-8C06-09E86ACE3437}" type="presOf" srcId="{72319F1B-9335-45C9-A9F3-DB71A31458B1}" destId="{3D009EEE-9AC6-463D-A8AF-E6028A05CD6C}" srcOrd="0" destOrd="0" presId="urn:microsoft.com/office/officeart/2008/layout/PictureStrips"/>
    <dgm:cxn modelId="{64FE522C-6DA4-4B87-B523-352249A0BD3E}" srcId="{72319F1B-9335-45C9-A9F3-DB71A31458B1}" destId="{29BD8063-6AEA-4BCF-A06D-B83B4981AB07}" srcOrd="1" destOrd="0" parTransId="{09A27FFA-0619-4637-8031-4E3286AA6E6D}" sibTransId="{3B32D7EA-D97F-4760-A248-2D97692039BD}"/>
    <dgm:cxn modelId="{6E7C8E40-01FA-4F21-8E0B-7BFE8CD8A138}" type="presOf" srcId="{64A948A1-0256-44B7-9B0B-A0B0165B21AD}" destId="{2590EBE5-9C83-4FEF-A3B0-58334B2EFCBB}" srcOrd="0" destOrd="0" presId="urn:microsoft.com/office/officeart/2008/layout/PictureStrips"/>
    <dgm:cxn modelId="{6F337967-AEF9-48FF-A9B2-518D6C2E8D57}" type="presOf" srcId="{29BD8063-6AEA-4BCF-A06D-B83B4981AB07}" destId="{0E9D095B-DE6E-4A66-A899-88E83B61EB2D}" srcOrd="0" destOrd="0" presId="urn:microsoft.com/office/officeart/2008/layout/PictureStrips"/>
    <dgm:cxn modelId="{075AA268-A0B8-45AD-B87C-9A7096965B08}" srcId="{72319F1B-9335-45C9-A9F3-DB71A31458B1}" destId="{692D8E24-5687-4DB8-8D70-C24F7053346F}" srcOrd="2" destOrd="0" parTransId="{E0DD6292-BAE9-48C4-8C10-ED0F4AA9C1E6}" sibTransId="{6BE8DF54-4D32-468C-822B-D90AE7BCA60D}"/>
    <dgm:cxn modelId="{20BC0D56-187F-403C-B8A6-0A30AB453B42}" srcId="{72319F1B-9335-45C9-A9F3-DB71A31458B1}" destId="{64A948A1-0256-44B7-9B0B-A0B0165B21AD}" srcOrd="0" destOrd="0" parTransId="{CC131A1C-F098-43F3-A2B1-94E642AAD2F7}" sibTransId="{55FA6967-BFDC-4707-B0AD-B1D5E3327272}"/>
    <dgm:cxn modelId="{F3BB7AEF-62FD-444F-B9AD-114F0E68F771}" type="presOf" srcId="{692D8E24-5687-4DB8-8D70-C24F7053346F}" destId="{94C9D30B-C684-4AE2-BC6D-6073443117F2}" srcOrd="0" destOrd="0" presId="urn:microsoft.com/office/officeart/2008/layout/PictureStrips"/>
    <dgm:cxn modelId="{1A0A04C3-59FA-44BB-994C-FBB1001E3313}" type="presParOf" srcId="{3D009EEE-9AC6-463D-A8AF-E6028A05CD6C}" destId="{D1F6B653-3546-4FA2-99DC-388937DC679B}" srcOrd="0" destOrd="0" presId="urn:microsoft.com/office/officeart/2008/layout/PictureStrips"/>
    <dgm:cxn modelId="{F0EF683F-C398-4713-B92D-FFF3ABDA4509}" type="presParOf" srcId="{D1F6B653-3546-4FA2-99DC-388937DC679B}" destId="{2590EBE5-9C83-4FEF-A3B0-58334B2EFCBB}" srcOrd="0" destOrd="0" presId="urn:microsoft.com/office/officeart/2008/layout/PictureStrips"/>
    <dgm:cxn modelId="{A9E4D38C-71B3-48E6-98D4-A314A9656B1D}" type="presParOf" srcId="{D1F6B653-3546-4FA2-99DC-388937DC679B}" destId="{1FB71AD0-13A3-47B3-B349-6F50D3A2FE4B}" srcOrd="1" destOrd="0" presId="urn:microsoft.com/office/officeart/2008/layout/PictureStrips"/>
    <dgm:cxn modelId="{0B767656-9978-4CFA-9905-E990455CEAF3}" type="presParOf" srcId="{3D009EEE-9AC6-463D-A8AF-E6028A05CD6C}" destId="{AAA0D483-B01A-4094-AF06-BB94132A7272}" srcOrd="1" destOrd="0" presId="urn:microsoft.com/office/officeart/2008/layout/PictureStrips"/>
    <dgm:cxn modelId="{494F3250-2838-4FF0-856E-EB4246190723}" type="presParOf" srcId="{3D009EEE-9AC6-463D-A8AF-E6028A05CD6C}" destId="{8C1D8054-A4AE-4573-B668-AEA03A31EF13}" srcOrd="2" destOrd="0" presId="urn:microsoft.com/office/officeart/2008/layout/PictureStrips"/>
    <dgm:cxn modelId="{C7A846B7-9820-47E2-B4BA-4AF1E1DE6D1D}" type="presParOf" srcId="{8C1D8054-A4AE-4573-B668-AEA03A31EF13}" destId="{0E9D095B-DE6E-4A66-A899-88E83B61EB2D}" srcOrd="0" destOrd="0" presId="urn:microsoft.com/office/officeart/2008/layout/PictureStrips"/>
    <dgm:cxn modelId="{AEE5F6AE-0DFB-4A31-80C2-3DED81B6586A}" type="presParOf" srcId="{8C1D8054-A4AE-4573-B668-AEA03A31EF13}" destId="{D17303E7-09DB-4470-BD4A-DA7ECFE04098}" srcOrd="1" destOrd="0" presId="urn:microsoft.com/office/officeart/2008/layout/PictureStrips"/>
    <dgm:cxn modelId="{AC65AD23-82D5-451C-B01B-D88CED5554A7}" type="presParOf" srcId="{3D009EEE-9AC6-463D-A8AF-E6028A05CD6C}" destId="{22168BD4-2F12-4131-A693-099D695AA2B2}" srcOrd="3" destOrd="0" presId="urn:microsoft.com/office/officeart/2008/layout/PictureStrips"/>
    <dgm:cxn modelId="{3B18AD1E-3DFC-4856-9BFE-6E50A98EE32D}" type="presParOf" srcId="{3D009EEE-9AC6-463D-A8AF-E6028A05CD6C}" destId="{933B89B3-2120-45AC-A214-CA4C40002C49}" srcOrd="4" destOrd="0" presId="urn:microsoft.com/office/officeart/2008/layout/PictureStrips"/>
    <dgm:cxn modelId="{2C2D366A-81A2-4780-BD1A-0CD7301EEF02}" type="presParOf" srcId="{933B89B3-2120-45AC-A214-CA4C40002C49}" destId="{94C9D30B-C684-4AE2-BC6D-6073443117F2}" srcOrd="0" destOrd="0" presId="urn:microsoft.com/office/officeart/2008/layout/PictureStrips"/>
    <dgm:cxn modelId="{9E931262-4282-4052-9D43-C28F061E2F52}" type="presParOf" srcId="{933B89B3-2120-45AC-A214-CA4C40002C49}" destId="{62730BC8-F075-4826-A7A8-70BE9149B991}" srcOrd="1" destOrd="0" presId="urn:microsoft.com/office/officeart/2008/layout/PictureStrips"/>
    <dgm:cxn modelId="{0BDE10C3-BC0A-4C81-A857-4C5F27003448}" type="presParOf" srcId="{3D009EEE-9AC6-463D-A8AF-E6028A05CD6C}" destId="{B3CD2F8A-21DB-42D7-86B4-8D82B6B5345E}" srcOrd="5" destOrd="0" presId="urn:microsoft.com/office/officeart/2008/layout/PictureStrips"/>
    <dgm:cxn modelId="{C00CABF6-FFDB-478D-9550-561231AD8ACB}" type="presParOf" srcId="{3D009EEE-9AC6-463D-A8AF-E6028A05CD6C}" destId="{57552B51-0F88-4445-A344-E0779F37277B}" srcOrd="6" destOrd="0" presId="urn:microsoft.com/office/officeart/2008/layout/PictureStrips"/>
    <dgm:cxn modelId="{B6F30368-B9A2-4C12-A9F1-C3DF538E702A}" type="presParOf" srcId="{57552B51-0F88-4445-A344-E0779F37277B}" destId="{60EAD896-5DB2-4246-B6C0-BDB64F7E5273}" srcOrd="0" destOrd="0" presId="urn:microsoft.com/office/officeart/2008/layout/PictureStrips"/>
    <dgm:cxn modelId="{884EC45B-FD07-4A6F-A7E6-D80925EBB2AB}" type="presParOf" srcId="{57552B51-0F88-4445-A344-E0779F37277B}" destId="{6BFE8479-E2BB-46D0-B68A-E244650163B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9BD97F6-CCB8-4F23-9BB5-2888BD11C9ED}" type="doc">
      <dgm:prSet loTypeId="urn:microsoft.com/office/officeart/2008/layout/CaptionedPictures" loCatId="picture" qsTypeId="urn:microsoft.com/office/officeart/2005/8/quickstyle/simple1" qsCatId="simple" csTypeId="urn:microsoft.com/office/officeart/2005/8/colors/accent1_4" csCatId="accent1" phldr="1"/>
      <dgm:spPr/>
      <dgm:t>
        <a:bodyPr/>
        <a:lstStyle/>
        <a:p>
          <a:endParaRPr lang="en-US"/>
        </a:p>
      </dgm:t>
    </dgm:pt>
    <dgm:pt modelId="{A95705F3-C1BD-4440-B5D1-F1E921A686A7}">
      <dgm:prSet phldrT="[Tex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8C62F4F-E64C-4978-928F-4D410A583E24}" type="parTrans" cxnId="{A9122DC2-8270-410A-A9CB-E9DEE3A352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D41E5A6-2282-42A5-8E1C-37F81F2702FE}" type="sibTrans" cxnId="{A9122DC2-8270-410A-A9CB-E9DEE3A352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F6184AD-7B78-49EA-BCC6-7C74992D5CAF}">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INTENT</a:t>
          </a:r>
        </a:p>
      </dgm:t>
    </dgm:pt>
    <dgm:pt modelId="{0EAA8C18-BBE8-4D13-BDA3-3E3FE47675D7}" type="parTrans" cxnId="{2079F19D-3386-41D3-92FA-095084B4D17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4D0DC41-5A62-4130-9907-816FA53B271F}" type="sibTrans" cxnId="{2079F19D-3386-41D3-92FA-095084B4D17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908D759-5CBD-4811-A0C7-F34A0558F175}">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a:t>
          </a:r>
        </a:p>
      </dgm:t>
    </dgm:pt>
    <dgm:pt modelId="{11A5991D-CBFF-4777-AC78-C2F10A74087C}" type="parTrans" cxnId="{A31A56FE-009B-4651-96F6-92BAA4DBD62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39936C2-2FE2-4CC7-ABB3-36EC028A23E3}" type="sibTrans" cxnId="{A31A56FE-009B-4651-96F6-92BAA4DBD62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FD96694-55B8-4BD1-8DFC-E33C8612C624}">
      <dgm:prSet phldrT="[Text]"/>
      <dgm:spPr>
        <a:solidFill>
          <a:schemeClr val="accent3">
            <a:lumMod val="75000"/>
          </a:schemeClr>
        </a:solidFill>
      </dgm:spPr>
      <dgm:t>
        <a:bodyPr/>
        <a:lstStyle/>
        <a:p>
          <a:r>
            <a:rPr lang="en-US">
              <a:latin typeface="Roboto" panose="02000000000000000000" pitchFamily="2" charset="0"/>
              <a:ea typeface="Roboto" panose="02000000000000000000" pitchFamily="2" charset="0"/>
              <a:cs typeface="Roboto" panose="02000000000000000000" pitchFamily="2" charset="0"/>
            </a:rPr>
            <a:t>IMPACT</a:t>
          </a:r>
        </a:p>
      </dgm:t>
    </dgm:pt>
    <dgm:pt modelId="{ABB914B3-6774-401B-B940-D54D5F2B9CF1}" type="parTrans" cxnId="{BE5FFAD0-EA7A-4C60-BFCA-43E4A07446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43E4C24-F8AD-4078-AB59-0469D01DB8A6}" type="sibTrans" cxnId="{BE5FFAD0-EA7A-4C60-BFCA-43E4A07446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79E796B-78DD-41BF-A36E-AA9B30304F2E}" type="pres">
      <dgm:prSet presAssocID="{79BD97F6-CCB8-4F23-9BB5-2888BD11C9ED}" presName="Name0" presStyleCnt="0">
        <dgm:presLayoutVars>
          <dgm:chMax/>
          <dgm:chPref/>
          <dgm:dir/>
        </dgm:presLayoutVars>
      </dgm:prSet>
      <dgm:spPr/>
    </dgm:pt>
    <dgm:pt modelId="{183D6C45-EB08-4DEC-B584-E0752B91AB1A}" type="pres">
      <dgm:prSet presAssocID="{A95705F3-C1BD-4440-B5D1-F1E921A686A7}" presName="composite" presStyleCnt="0">
        <dgm:presLayoutVars>
          <dgm:chMax val="1"/>
          <dgm:chPref val="1"/>
        </dgm:presLayoutVars>
      </dgm:prSet>
      <dgm:spPr/>
    </dgm:pt>
    <dgm:pt modelId="{3311E994-14E1-44D7-BF58-C9AB54BE9797}" type="pres">
      <dgm:prSet presAssocID="{A95705F3-C1BD-4440-B5D1-F1E921A686A7}" presName="Accent" presStyleLbl="trAlignAcc1" presStyleIdx="0" presStyleCnt="2">
        <dgm:presLayoutVars>
          <dgm:chMax val="0"/>
          <dgm:chPref val="0"/>
        </dgm:presLayoutVars>
      </dgm:prSet>
      <dgm:spPr/>
    </dgm:pt>
    <dgm:pt modelId="{498AE01A-1FC5-4FF5-BF43-561E1CD7E396}" type="pres">
      <dgm:prSet presAssocID="{A95705F3-C1BD-4440-B5D1-F1E921A686A7}" presName="Image" presStyleLbl="alignImgPlace1" presStyleIdx="0" presStyleCnt="2">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dgm:spPr>
    </dgm:pt>
    <dgm:pt modelId="{0CD5B2F6-134C-4418-A531-F8541D937351}" type="pres">
      <dgm:prSet presAssocID="{A95705F3-C1BD-4440-B5D1-F1E921A686A7}" presName="ChildComposite" presStyleCnt="0"/>
      <dgm:spPr/>
    </dgm:pt>
    <dgm:pt modelId="{2AD20DFA-80AB-419E-B84E-98F374D9C9E9}" type="pres">
      <dgm:prSet presAssocID="{A95705F3-C1BD-4440-B5D1-F1E921A686A7}" presName="Child" presStyleLbl="node1" presStyleIdx="0" presStyleCnt="2">
        <dgm:presLayoutVars>
          <dgm:chMax val="0"/>
          <dgm:chPref val="0"/>
          <dgm:bulletEnabled val="1"/>
        </dgm:presLayoutVars>
      </dgm:prSet>
      <dgm:spPr/>
    </dgm:pt>
    <dgm:pt modelId="{8739F99B-35F0-443F-A954-F58C1BBC9616}" type="pres">
      <dgm:prSet presAssocID="{A95705F3-C1BD-4440-B5D1-F1E921A686A7}" presName="Parent" presStyleLbl="revTx" presStyleIdx="0" presStyleCnt="2">
        <dgm:presLayoutVars>
          <dgm:chMax val="1"/>
          <dgm:chPref val="0"/>
          <dgm:bulletEnabled val="1"/>
        </dgm:presLayoutVars>
      </dgm:prSet>
      <dgm:spPr/>
    </dgm:pt>
    <dgm:pt modelId="{D674F27C-AB02-4095-A30F-CE3CCD9561E8}" type="pres">
      <dgm:prSet presAssocID="{4D41E5A6-2282-42A5-8E1C-37F81F2702FE}" presName="sibTrans" presStyleCnt="0"/>
      <dgm:spPr/>
    </dgm:pt>
    <dgm:pt modelId="{5D89E2F7-20DC-4AE7-9F03-8757D4D7D2A5}" type="pres">
      <dgm:prSet presAssocID="{A908D759-5CBD-4811-A0C7-F34A0558F175}" presName="composite" presStyleCnt="0">
        <dgm:presLayoutVars>
          <dgm:chMax val="1"/>
          <dgm:chPref val="1"/>
        </dgm:presLayoutVars>
      </dgm:prSet>
      <dgm:spPr/>
    </dgm:pt>
    <dgm:pt modelId="{2D201FBF-D971-4157-9841-92BB344ABF01}" type="pres">
      <dgm:prSet presAssocID="{A908D759-5CBD-4811-A0C7-F34A0558F175}" presName="Accent" presStyleLbl="trAlignAcc1" presStyleIdx="1" presStyleCnt="2">
        <dgm:presLayoutVars>
          <dgm:chMax val="0"/>
          <dgm:chPref val="0"/>
        </dgm:presLayoutVars>
      </dgm:prSet>
      <dgm:spPr/>
    </dgm:pt>
    <dgm:pt modelId="{847E336E-EF19-4C47-B9F5-A76ABF25955E}" type="pres">
      <dgm:prSet presAssocID="{A908D759-5CBD-4811-A0C7-F34A0558F175}" presName="Image" presStyleLbl="alignImgPlace1" presStyleIdx="1" presStyleCnt="2">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a:stretch>
            <a:fillRect l="-6000" r="-6000"/>
          </a:stretch>
        </a:blipFill>
      </dgm:spPr>
    </dgm:pt>
    <dgm:pt modelId="{72762131-FDCD-49E3-AFD1-77673543EB4D}" type="pres">
      <dgm:prSet presAssocID="{A908D759-5CBD-4811-A0C7-F34A0558F175}" presName="ChildComposite" presStyleCnt="0"/>
      <dgm:spPr/>
    </dgm:pt>
    <dgm:pt modelId="{F8C4022D-20FB-4F56-BE5B-2C64366EE4D0}" type="pres">
      <dgm:prSet presAssocID="{A908D759-5CBD-4811-A0C7-F34A0558F175}" presName="Child" presStyleLbl="node1" presStyleIdx="1" presStyleCnt="2">
        <dgm:presLayoutVars>
          <dgm:chMax val="0"/>
          <dgm:chPref val="0"/>
          <dgm:bulletEnabled val="1"/>
        </dgm:presLayoutVars>
      </dgm:prSet>
      <dgm:spPr/>
    </dgm:pt>
    <dgm:pt modelId="{1C74EAB7-5767-4406-A699-F606BB3D4D27}" type="pres">
      <dgm:prSet presAssocID="{A908D759-5CBD-4811-A0C7-F34A0558F175}" presName="Parent" presStyleLbl="revTx" presStyleIdx="1" presStyleCnt="2">
        <dgm:presLayoutVars>
          <dgm:chMax val="1"/>
          <dgm:chPref val="0"/>
          <dgm:bulletEnabled val="1"/>
        </dgm:presLayoutVars>
      </dgm:prSet>
      <dgm:spPr/>
    </dgm:pt>
  </dgm:ptLst>
  <dgm:cxnLst>
    <dgm:cxn modelId="{F64E4319-A4D6-4141-B25F-64E401C9D857}" type="presOf" srcId="{79BD97F6-CCB8-4F23-9BB5-2888BD11C9ED}" destId="{679E796B-78DD-41BF-A36E-AA9B30304F2E}" srcOrd="0" destOrd="0" presId="urn:microsoft.com/office/officeart/2008/layout/CaptionedPictures"/>
    <dgm:cxn modelId="{B4DAE541-8F9D-4304-A2FC-5303F668EE80}" type="presOf" srcId="{6FD96694-55B8-4BD1-8DFC-E33C8612C624}" destId="{F8C4022D-20FB-4F56-BE5B-2C64366EE4D0}" srcOrd="0" destOrd="0" presId="urn:microsoft.com/office/officeart/2008/layout/CaptionedPictures"/>
    <dgm:cxn modelId="{2079F19D-3386-41D3-92FA-095084B4D174}" srcId="{A95705F3-C1BD-4440-B5D1-F1E921A686A7}" destId="{6F6184AD-7B78-49EA-BCC6-7C74992D5CAF}" srcOrd="0" destOrd="0" parTransId="{0EAA8C18-BBE8-4D13-BDA3-3E3FE47675D7}" sibTransId="{54D0DC41-5A62-4130-9907-816FA53B271F}"/>
    <dgm:cxn modelId="{A9122DC2-8270-410A-A9CB-E9DEE3A35247}" srcId="{79BD97F6-CCB8-4F23-9BB5-2888BD11C9ED}" destId="{A95705F3-C1BD-4440-B5D1-F1E921A686A7}" srcOrd="0" destOrd="0" parTransId="{68C62F4F-E64C-4978-928F-4D410A583E24}" sibTransId="{4D41E5A6-2282-42A5-8E1C-37F81F2702FE}"/>
    <dgm:cxn modelId="{7FFB42CF-52B1-42A1-ACC5-934DA9591D7B}" type="presOf" srcId="{6F6184AD-7B78-49EA-BCC6-7C74992D5CAF}" destId="{2AD20DFA-80AB-419E-B84E-98F374D9C9E9}" srcOrd="0" destOrd="0" presId="urn:microsoft.com/office/officeart/2008/layout/CaptionedPictures"/>
    <dgm:cxn modelId="{BE5FFAD0-EA7A-4C60-BFCA-43E4A07446F8}" srcId="{A908D759-5CBD-4811-A0C7-F34A0558F175}" destId="{6FD96694-55B8-4BD1-8DFC-E33C8612C624}" srcOrd="0" destOrd="0" parTransId="{ABB914B3-6774-401B-B940-D54D5F2B9CF1}" sibTransId="{843E4C24-F8AD-4078-AB59-0469D01DB8A6}"/>
    <dgm:cxn modelId="{9C417CD5-F432-4B14-A7CF-FD532AA229F1}" type="presOf" srcId="{A908D759-5CBD-4811-A0C7-F34A0558F175}" destId="{1C74EAB7-5767-4406-A699-F606BB3D4D27}" srcOrd="0" destOrd="0" presId="urn:microsoft.com/office/officeart/2008/layout/CaptionedPictures"/>
    <dgm:cxn modelId="{2B291EFE-9CFC-48AB-B16A-AB7A7642D575}" type="presOf" srcId="{A95705F3-C1BD-4440-B5D1-F1E921A686A7}" destId="{8739F99B-35F0-443F-A954-F58C1BBC9616}" srcOrd="0" destOrd="0" presId="urn:microsoft.com/office/officeart/2008/layout/CaptionedPictures"/>
    <dgm:cxn modelId="{A31A56FE-009B-4651-96F6-92BAA4DBD623}" srcId="{79BD97F6-CCB8-4F23-9BB5-2888BD11C9ED}" destId="{A908D759-5CBD-4811-A0C7-F34A0558F175}" srcOrd="1" destOrd="0" parTransId="{11A5991D-CBFF-4777-AC78-C2F10A74087C}" sibTransId="{339936C2-2FE2-4CC7-ABB3-36EC028A23E3}"/>
    <dgm:cxn modelId="{4CC33F19-1E42-4647-BEF5-9E1FF2191332}" type="presParOf" srcId="{679E796B-78DD-41BF-A36E-AA9B30304F2E}" destId="{183D6C45-EB08-4DEC-B584-E0752B91AB1A}" srcOrd="0" destOrd="0" presId="urn:microsoft.com/office/officeart/2008/layout/CaptionedPictures"/>
    <dgm:cxn modelId="{B2C81550-1369-4FF5-BD15-5090167FD483}" type="presParOf" srcId="{183D6C45-EB08-4DEC-B584-E0752B91AB1A}" destId="{3311E994-14E1-44D7-BF58-C9AB54BE9797}" srcOrd="0" destOrd="0" presId="urn:microsoft.com/office/officeart/2008/layout/CaptionedPictures"/>
    <dgm:cxn modelId="{8DD01CB1-8F0C-4FC7-97B5-0F1EC59E5F72}" type="presParOf" srcId="{183D6C45-EB08-4DEC-B584-E0752B91AB1A}" destId="{498AE01A-1FC5-4FF5-BF43-561E1CD7E396}" srcOrd="1" destOrd="0" presId="urn:microsoft.com/office/officeart/2008/layout/CaptionedPictures"/>
    <dgm:cxn modelId="{3BB931DF-73F5-4E95-9958-D0CF622A50F2}" type="presParOf" srcId="{183D6C45-EB08-4DEC-B584-E0752B91AB1A}" destId="{0CD5B2F6-134C-4418-A531-F8541D937351}" srcOrd="2" destOrd="0" presId="urn:microsoft.com/office/officeart/2008/layout/CaptionedPictures"/>
    <dgm:cxn modelId="{655DC504-086D-4617-AE2C-BAA1171272E3}" type="presParOf" srcId="{0CD5B2F6-134C-4418-A531-F8541D937351}" destId="{2AD20DFA-80AB-419E-B84E-98F374D9C9E9}" srcOrd="0" destOrd="0" presId="urn:microsoft.com/office/officeart/2008/layout/CaptionedPictures"/>
    <dgm:cxn modelId="{F8D657BD-14DF-4C33-BBD2-CBC848B384E7}" type="presParOf" srcId="{0CD5B2F6-134C-4418-A531-F8541D937351}" destId="{8739F99B-35F0-443F-A954-F58C1BBC9616}" srcOrd="1" destOrd="0" presId="urn:microsoft.com/office/officeart/2008/layout/CaptionedPictures"/>
    <dgm:cxn modelId="{287CBEE4-BE87-4E63-8457-C929C089195C}" type="presParOf" srcId="{679E796B-78DD-41BF-A36E-AA9B30304F2E}" destId="{D674F27C-AB02-4095-A30F-CE3CCD9561E8}" srcOrd="1" destOrd="0" presId="urn:microsoft.com/office/officeart/2008/layout/CaptionedPictures"/>
    <dgm:cxn modelId="{C3A7C204-5F89-478A-8721-ED6D547BA30B}" type="presParOf" srcId="{679E796B-78DD-41BF-A36E-AA9B30304F2E}" destId="{5D89E2F7-20DC-4AE7-9F03-8757D4D7D2A5}" srcOrd="2" destOrd="0" presId="urn:microsoft.com/office/officeart/2008/layout/CaptionedPictures"/>
    <dgm:cxn modelId="{5BB1509D-8B9A-483B-BE05-189C6D57292D}" type="presParOf" srcId="{5D89E2F7-20DC-4AE7-9F03-8757D4D7D2A5}" destId="{2D201FBF-D971-4157-9841-92BB344ABF01}" srcOrd="0" destOrd="0" presId="urn:microsoft.com/office/officeart/2008/layout/CaptionedPictures"/>
    <dgm:cxn modelId="{C61089BA-C730-45D0-8D79-28EC46A1F7CA}" type="presParOf" srcId="{5D89E2F7-20DC-4AE7-9F03-8757D4D7D2A5}" destId="{847E336E-EF19-4C47-B9F5-A76ABF25955E}" srcOrd="1" destOrd="0" presId="urn:microsoft.com/office/officeart/2008/layout/CaptionedPictures"/>
    <dgm:cxn modelId="{BDB7182D-3357-4546-BF0E-1EB6C189BD5A}" type="presParOf" srcId="{5D89E2F7-20DC-4AE7-9F03-8757D4D7D2A5}" destId="{72762131-FDCD-49E3-AFD1-77673543EB4D}" srcOrd="2" destOrd="0" presId="urn:microsoft.com/office/officeart/2008/layout/CaptionedPictures"/>
    <dgm:cxn modelId="{133F70CD-298C-411E-A626-B1FE92710C23}" type="presParOf" srcId="{72762131-FDCD-49E3-AFD1-77673543EB4D}" destId="{F8C4022D-20FB-4F56-BE5B-2C64366EE4D0}" srcOrd="0" destOrd="0" presId="urn:microsoft.com/office/officeart/2008/layout/CaptionedPictures"/>
    <dgm:cxn modelId="{8531FC0C-CC67-41FC-A91F-092CECA4C23A}" type="presParOf" srcId="{72762131-FDCD-49E3-AFD1-77673543EB4D}" destId="{1C74EAB7-5767-4406-A699-F606BB3D4D2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01BCBD9-E1E6-4B02-8627-7917A44568E2}"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24121026-0307-48C6-A281-476E81F3AD89}">
      <dgm:prSet custT="1"/>
      <dgm:spPr/>
      <dgm: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Listen and observe for the underlying issue or emotion.</a:t>
          </a:r>
        </a:p>
      </dgm:t>
    </dgm:pt>
    <dgm:pt modelId="{A0B30FB6-A3E7-4743-B2B8-8C1BE2D6D167}" type="parTrans" cxnId="{F7A02690-CB0B-4931-8EE5-0CFFD7345C1D}">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4E5395BF-6AAF-4A1A-98FD-81CFC3ADDAC1}" type="sibTrans" cxnId="{F7A02690-CB0B-4931-8EE5-0CFFD7345C1D}">
      <dgm:prSet/>
      <dgm:spPr/>
      <dgm:t>
        <a:bodyPr/>
        <a:lstStyle/>
        <a:p>
          <a:pPr>
            <a:lnSpc>
              <a:spcPct val="100000"/>
            </a:lnSpc>
          </a:pPr>
          <a:endParaRPr lang="en-US" sz="2400">
            <a:latin typeface="Roboto" panose="02000000000000000000" pitchFamily="2" charset="0"/>
            <a:ea typeface="Roboto" panose="02000000000000000000" pitchFamily="2" charset="0"/>
            <a:cs typeface="Roboto" panose="02000000000000000000" pitchFamily="2" charset="0"/>
          </a:endParaRPr>
        </a:p>
      </dgm:t>
    </dgm:pt>
    <dgm:pt modelId="{0B815279-B7BE-40B9-92BF-B56DFB3F5FE0}">
      <dgm:prSet custT="1"/>
      <dgm:spPr/>
      <dgm: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Trust your gut—if there’s more to it, ask questions. </a:t>
          </a:r>
        </a:p>
      </dgm:t>
    </dgm:pt>
    <dgm:pt modelId="{F72366D3-C7D2-41C0-87A5-F6D002545F8B}" type="parTrans" cxnId="{2A1B7512-E7AC-48ED-8A20-58E16B78BA81}">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8755EA03-4D3E-44D0-A8B5-62E8DA886FB3}" type="sibTrans" cxnId="{2A1B7512-E7AC-48ED-8A20-58E16B78BA81}">
      <dgm:prSet/>
      <dgm:spPr/>
      <dgm:t>
        <a:bodyPr/>
        <a:lstStyle/>
        <a:p>
          <a:pPr>
            <a:lnSpc>
              <a:spcPct val="100000"/>
            </a:lnSpc>
          </a:pPr>
          <a:endParaRPr lang="en-US" sz="2400">
            <a:latin typeface="Roboto" panose="02000000000000000000" pitchFamily="2" charset="0"/>
            <a:ea typeface="Roboto" panose="02000000000000000000" pitchFamily="2" charset="0"/>
            <a:cs typeface="Roboto" panose="02000000000000000000" pitchFamily="2" charset="0"/>
          </a:endParaRPr>
        </a:p>
      </dgm:t>
    </dgm:pt>
    <dgm:pt modelId="{33128F2E-4497-4E2E-BDF0-F7E15A845ECB}">
      <dgm:prSet custT="1"/>
      <dgm:spPr/>
      <dgm: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Frequent stops or redirects to avoid emotion. </a:t>
          </a:r>
        </a:p>
      </dgm:t>
    </dgm:pt>
    <dgm:pt modelId="{6C5E06CD-03D3-4822-B0EA-251287D4FBE2}" type="parTrans" cxnId="{F795A443-BFBC-4ED0-975E-806BD56D162B}">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9E83212F-2115-49F4-96D0-48959D4D8AE5}" type="sibTrans" cxnId="{F795A443-BFBC-4ED0-975E-806BD56D162B}">
      <dgm:prSet/>
      <dgm:spPr/>
      <dgm:t>
        <a:bodyPr/>
        <a:lstStyle/>
        <a:p>
          <a:pPr>
            <a:lnSpc>
              <a:spcPct val="100000"/>
            </a:lnSpc>
          </a:pPr>
          <a:endParaRPr lang="en-US" sz="2400">
            <a:latin typeface="Roboto" panose="02000000000000000000" pitchFamily="2" charset="0"/>
            <a:ea typeface="Roboto" panose="02000000000000000000" pitchFamily="2" charset="0"/>
            <a:cs typeface="Roboto" panose="02000000000000000000" pitchFamily="2" charset="0"/>
          </a:endParaRPr>
        </a:p>
      </dgm:t>
    </dgm:pt>
    <dgm:pt modelId="{494F1126-7FA1-424D-A7F3-5ECBE5CA0C2D}">
      <dgm:prSet custT="1"/>
      <dgm:spPr/>
      <dgm: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Repeating bland phrases—”know what I mean?” or “I don’t know..” </a:t>
          </a:r>
        </a:p>
      </dgm:t>
    </dgm:pt>
    <dgm:pt modelId="{7592240B-0099-4A7F-A974-C81A89F02BD4}" type="parTrans" cxnId="{30084B79-CDE2-4130-8F84-B8D0C7A15520}">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9823D13A-0170-4E91-8B19-742C8EE5BB7B}" type="sibTrans" cxnId="{30084B79-CDE2-4130-8F84-B8D0C7A15520}">
      <dgm:prSet/>
      <dgm:spPr/>
      <dgm:t>
        <a:bodyPr/>
        <a:lstStyle/>
        <a:p>
          <a:endParaRPr lang="en-US" sz="2400">
            <a:latin typeface="Roboto" panose="02000000000000000000" pitchFamily="2" charset="0"/>
            <a:ea typeface="Roboto" panose="02000000000000000000" pitchFamily="2" charset="0"/>
            <a:cs typeface="Roboto" panose="02000000000000000000" pitchFamily="2" charset="0"/>
          </a:endParaRPr>
        </a:p>
      </dgm:t>
    </dgm:pt>
    <dgm:pt modelId="{9320AF4B-9D4B-42B0-BE1E-55DACB58DE56}" type="pres">
      <dgm:prSet presAssocID="{A01BCBD9-E1E6-4B02-8627-7917A44568E2}" presName="root" presStyleCnt="0">
        <dgm:presLayoutVars>
          <dgm:dir/>
          <dgm:resizeHandles val="exact"/>
        </dgm:presLayoutVars>
      </dgm:prSet>
      <dgm:spPr/>
    </dgm:pt>
    <dgm:pt modelId="{7CA2468E-064D-42E3-B95A-5E3843CC99E9}" type="pres">
      <dgm:prSet presAssocID="{A01BCBD9-E1E6-4B02-8627-7917A44568E2}" presName="container" presStyleCnt="0">
        <dgm:presLayoutVars>
          <dgm:dir/>
          <dgm:resizeHandles val="exact"/>
        </dgm:presLayoutVars>
      </dgm:prSet>
      <dgm:spPr/>
    </dgm:pt>
    <dgm:pt modelId="{ED0BCD88-F06A-40A7-8AA2-2DBA7E5852B1}" type="pres">
      <dgm:prSet presAssocID="{24121026-0307-48C6-A281-476E81F3AD89}" presName="compNode" presStyleCnt="0"/>
      <dgm:spPr/>
    </dgm:pt>
    <dgm:pt modelId="{58630AA8-257F-4F2C-B8CF-24545335724C}" type="pres">
      <dgm:prSet presAssocID="{24121026-0307-48C6-A281-476E81F3AD89}" presName="iconBgRect" presStyleLbl="bgShp" presStyleIdx="0" presStyleCnt="4" custLinFactNeighborX="1073"/>
      <dgm:spPr/>
    </dgm:pt>
    <dgm:pt modelId="{186C4D3B-EA43-4688-91E1-6FE199FC08D4}" type="pres">
      <dgm:prSet presAssocID="{24121026-0307-48C6-A281-476E81F3AD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B5277FAE-0FB3-4E8A-82E3-257D601D0865}" type="pres">
      <dgm:prSet presAssocID="{24121026-0307-48C6-A281-476E81F3AD89}" presName="spaceRect" presStyleCnt="0"/>
      <dgm:spPr/>
    </dgm:pt>
    <dgm:pt modelId="{1152F3CE-7BB2-4D8F-9229-71FA8EE53C2C}" type="pres">
      <dgm:prSet presAssocID="{24121026-0307-48C6-A281-476E81F3AD89}" presName="textRect" presStyleLbl="revTx" presStyleIdx="0" presStyleCnt="4">
        <dgm:presLayoutVars>
          <dgm:chMax val="1"/>
          <dgm:chPref val="1"/>
        </dgm:presLayoutVars>
      </dgm:prSet>
      <dgm:spPr/>
    </dgm:pt>
    <dgm:pt modelId="{AEFC6FD2-16B8-4B61-8746-2BD0C6B79881}" type="pres">
      <dgm:prSet presAssocID="{4E5395BF-6AAF-4A1A-98FD-81CFC3ADDAC1}" presName="sibTrans" presStyleLbl="sibTrans2D1" presStyleIdx="0" presStyleCnt="0"/>
      <dgm:spPr/>
    </dgm:pt>
    <dgm:pt modelId="{54A871BD-77C2-4CB8-A48D-1CD3D06BAB99}" type="pres">
      <dgm:prSet presAssocID="{0B815279-B7BE-40B9-92BF-B56DFB3F5FE0}" presName="compNode" presStyleCnt="0"/>
      <dgm:spPr/>
    </dgm:pt>
    <dgm:pt modelId="{387D93E9-FD07-4E6A-A78A-49F7A89F2D27}" type="pres">
      <dgm:prSet presAssocID="{0B815279-B7BE-40B9-92BF-B56DFB3F5FE0}" presName="iconBgRect" presStyleLbl="bgShp" presStyleIdx="1" presStyleCnt="4"/>
      <dgm:spPr/>
    </dgm:pt>
    <dgm:pt modelId="{19AC3D55-6C7A-41B2-A633-2196BE30D2FF}" type="pres">
      <dgm:prSet presAssocID="{0B815279-B7BE-40B9-92BF-B56DFB3F5F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B630CBBF-2731-40B4-88B3-627FCC7CF84E}" type="pres">
      <dgm:prSet presAssocID="{0B815279-B7BE-40B9-92BF-B56DFB3F5FE0}" presName="spaceRect" presStyleCnt="0"/>
      <dgm:spPr/>
    </dgm:pt>
    <dgm:pt modelId="{3015BF62-E14C-4015-AB4C-D81F0F43B4B5}" type="pres">
      <dgm:prSet presAssocID="{0B815279-B7BE-40B9-92BF-B56DFB3F5FE0}" presName="textRect" presStyleLbl="revTx" presStyleIdx="1" presStyleCnt="4">
        <dgm:presLayoutVars>
          <dgm:chMax val="1"/>
          <dgm:chPref val="1"/>
        </dgm:presLayoutVars>
      </dgm:prSet>
      <dgm:spPr/>
    </dgm:pt>
    <dgm:pt modelId="{4D06FAA2-FFFB-4AC5-A5DF-39F625D26753}" type="pres">
      <dgm:prSet presAssocID="{8755EA03-4D3E-44D0-A8B5-62E8DA886FB3}" presName="sibTrans" presStyleLbl="sibTrans2D1" presStyleIdx="0" presStyleCnt="0"/>
      <dgm:spPr/>
    </dgm:pt>
    <dgm:pt modelId="{29C7AFE1-8F34-49BB-9604-C40480D25BE1}" type="pres">
      <dgm:prSet presAssocID="{33128F2E-4497-4E2E-BDF0-F7E15A845ECB}" presName="compNode" presStyleCnt="0"/>
      <dgm:spPr/>
    </dgm:pt>
    <dgm:pt modelId="{A4B2C9E0-8B9E-4B86-BFA2-503F038086DA}" type="pres">
      <dgm:prSet presAssocID="{33128F2E-4497-4E2E-BDF0-F7E15A845ECB}" presName="iconBgRect" presStyleLbl="bgShp" presStyleIdx="2" presStyleCnt="4"/>
      <dgm:spPr/>
    </dgm:pt>
    <dgm:pt modelId="{23422BCF-1972-41D2-8C4C-05083E98A534}" type="pres">
      <dgm:prSet presAssocID="{33128F2E-4497-4E2E-BDF0-F7E15A845E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Face Outline"/>
        </a:ext>
      </dgm:extLst>
    </dgm:pt>
    <dgm:pt modelId="{A6E5A3FF-BD69-43AA-9B05-6020597B5C6C}" type="pres">
      <dgm:prSet presAssocID="{33128F2E-4497-4E2E-BDF0-F7E15A845ECB}" presName="spaceRect" presStyleCnt="0"/>
      <dgm:spPr/>
    </dgm:pt>
    <dgm:pt modelId="{BDFCAF57-7565-455C-9B0E-BCE325D2C593}" type="pres">
      <dgm:prSet presAssocID="{33128F2E-4497-4E2E-BDF0-F7E15A845ECB}" presName="textRect" presStyleLbl="revTx" presStyleIdx="2" presStyleCnt="4">
        <dgm:presLayoutVars>
          <dgm:chMax val="1"/>
          <dgm:chPref val="1"/>
        </dgm:presLayoutVars>
      </dgm:prSet>
      <dgm:spPr/>
    </dgm:pt>
    <dgm:pt modelId="{A225BA85-E3A0-4B86-A090-D929448E5560}" type="pres">
      <dgm:prSet presAssocID="{9E83212F-2115-49F4-96D0-48959D4D8AE5}" presName="sibTrans" presStyleLbl="sibTrans2D1" presStyleIdx="0" presStyleCnt="0"/>
      <dgm:spPr/>
    </dgm:pt>
    <dgm:pt modelId="{C83A9541-C0C4-4E8B-BC16-EB38182D28D8}" type="pres">
      <dgm:prSet presAssocID="{494F1126-7FA1-424D-A7F3-5ECBE5CA0C2D}" presName="compNode" presStyleCnt="0"/>
      <dgm:spPr/>
    </dgm:pt>
    <dgm:pt modelId="{6318298F-A8EC-4DEC-A8F5-678A091CDAEC}" type="pres">
      <dgm:prSet presAssocID="{494F1126-7FA1-424D-A7F3-5ECBE5CA0C2D}" presName="iconBgRect" presStyleLbl="bgShp" presStyleIdx="3" presStyleCnt="4"/>
      <dgm:spPr/>
    </dgm:pt>
    <dgm:pt modelId="{014A7346-F9FE-4A10-96E4-BCF87601C0A6}" type="pres">
      <dgm:prSet presAssocID="{494F1126-7FA1-424D-A7F3-5ECBE5CA0C2D}"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Exclamation Mark"/>
        </a:ext>
      </dgm:extLst>
    </dgm:pt>
    <dgm:pt modelId="{2C881425-2AB2-415B-82FD-D5EFE59E72E8}" type="pres">
      <dgm:prSet presAssocID="{494F1126-7FA1-424D-A7F3-5ECBE5CA0C2D}" presName="spaceRect" presStyleCnt="0"/>
      <dgm:spPr/>
    </dgm:pt>
    <dgm:pt modelId="{5AA5B8B4-996D-43BE-815A-2BD6FF2965C3}" type="pres">
      <dgm:prSet presAssocID="{494F1126-7FA1-424D-A7F3-5ECBE5CA0C2D}" presName="textRect" presStyleLbl="revTx" presStyleIdx="3" presStyleCnt="4">
        <dgm:presLayoutVars>
          <dgm:chMax val="1"/>
          <dgm:chPref val="1"/>
        </dgm:presLayoutVars>
      </dgm:prSet>
      <dgm:spPr/>
    </dgm:pt>
  </dgm:ptLst>
  <dgm:cxnLst>
    <dgm:cxn modelId="{2A1B7512-E7AC-48ED-8A20-58E16B78BA81}" srcId="{A01BCBD9-E1E6-4B02-8627-7917A44568E2}" destId="{0B815279-B7BE-40B9-92BF-B56DFB3F5FE0}" srcOrd="1" destOrd="0" parTransId="{F72366D3-C7D2-41C0-87A5-F6D002545F8B}" sibTransId="{8755EA03-4D3E-44D0-A8B5-62E8DA886FB3}"/>
    <dgm:cxn modelId="{5F26E012-EE16-40BD-BBDA-623008940608}" type="presOf" srcId="{33128F2E-4497-4E2E-BDF0-F7E15A845ECB}" destId="{BDFCAF57-7565-455C-9B0E-BCE325D2C593}" srcOrd="0" destOrd="0" presId="urn:microsoft.com/office/officeart/2018/2/layout/IconCircleList"/>
    <dgm:cxn modelId="{7E9AEC32-D5D8-45F0-AF2F-A2716FB3A7B2}" type="presOf" srcId="{8755EA03-4D3E-44D0-A8B5-62E8DA886FB3}" destId="{4D06FAA2-FFFB-4AC5-A5DF-39F625D26753}" srcOrd="0" destOrd="0" presId="urn:microsoft.com/office/officeart/2018/2/layout/IconCircleList"/>
    <dgm:cxn modelId="{F795A443-BFBC-4ED0-975E-806BD56D162B}" srcId="{A01BCBD9-E1E6-4B02-8627-7917A44568E2}" destId="{33128F2E-4497-4E2E-BDF0-F7E15A845ECB}" srcOrd="2" destOrd="0" parTransId="{6C5E06CD-03D3-4822-B0EA-251287D4FBE2}" sibTransId="{9E83212F-2115-49F4-96D0-48959D4D8AE5}"/>
    <dgm:cxn modelId="{A8EC084C-85E1-486D-981C-8D06FFCF01E8}" type="presOf" srcId="{9E83212F-2115-49F4-96D0-48959D4D8AE5}" destId="{A225BA85-E3A0-4B86-A090-D929448E5560}" srcOrd="0" destOrd="0" presId="urn:microsoft.com/office/officeart/2018/2/layout/IconCircleList"/>
    <dgm:cxn modelId="{4E382D51-E9D2-45B6-8222-A4A4F5F85589}" type="presOf" srcId="{0B815279-B7BE-40B9-92BF-B56DFB3F5FE0}" destId="{3015BF62-E14C-4015-AB4C-D81F0F43B4B5}" srcOrd="0" destOrd="0" presId="urn:microsoft.com/office/officeart/2018/2/layout/IconCircleList"/>
    <dgm:cxn modelId="{30084B79-CDE2-4130-8F84-B8D0C7A15520}" srcId="{A01BCBD9-E1E6-4B02-8627-7917A44568E2}" destId="{494F1126-7FA1-424D-A7F3-5ECBE5CA0C2D}" srcOrd="3" destOrd="0" parTransId="{7592240B-0099-4A7F-A974-C81A89F02BD4}" sibTransId="{9823D13A-0170-4E91-8B19-742C8EE5BB7B}"/>
    <dgm:cxn modelId="{49EBC77C-46D8-43C0-8DCB-CDCB8E8978C3}" type="presOf" srcId="{4E5395BF-6AAF-4A1A-98FD-81CFC3ADDAC1}" destId="{AEFC6FD2-16B8-4B61-8746-2BD0C6B79881}" srcOrd="0" destOrd="0" presId="urn:microsoft.com/office/officeart/2018/2/layout/IconCircleList"/>
    <dgm:cxn modelId="{F7A02690-CB0B-4931-8EE5-0CFFD7345C1D}" srcId="{A01BCBD9-E1E6-4B02-8627-7917A44568E2}" destId="{24121026-0307-48C6-A281-476E81F3AD89}" srcOrd="0" destOrd="0" parTransId="{A0B30FB6-A3E7-4743-B2B8-8C1BE2D6D167}" sibTransId="{4E5395BF-6AAF-4A1A-98FD-81CFC3ADDAC1}"/>
    <dgm:cxn modelId="{C0991FA3-55B7-4B47-BC31-2D928D1E8C26}" type="presOf" srcId="{A01BCBD9-E1E6-4B02-8627-7917A44568E2}" destId="{9320AF4B-9D4B-42B0-BE1E-55DACB58DE56}" srcOrd="0" destOrd="0" presId="urn:microsoft.com/office/officeart/2018/2/layout/IconCircleList"/>
    <dgm:cxn modelId="{C82138A6-DE1F-4230-B30A-9D553C17863A}" type="presOf" srcId="{24121026-0307-48C6-A281-476E81F3AD89}" destId="{1152F3CE-7BB2-4D8F-9229-71FA8EE53C2C}" srcOrd="0" destOrd="0" presId="urn:microsoft.com/office/officeart/2018/2/layout/IconCircleList"/>
    <dgm:cxn modelId="{7ECF6AF3-31EE-4E5F-8B56-F3A7C01A81E5}" type="presOf" srcId="{494F1126-7FA1-424D-A7F3-5ECBE5CA0C2D}" destId="{5AA5B8B4-996D-43BE-815A-2BD6FF2965C3}" srcOrd="0" destOrd="0" presId="urn:microsoft.com/office/officeart/2018/2/layout/IconCircleList"/>
    <dgm:cxn modelId="{D2480BD9-5260-4BE4-84C7-188C48E234DB}" type="presParOf" srcId="{9320AF4B-9D4B-42B0-BE1E-55DACB58DE56}" destId="{7CA2468E-064D-42E3-B95A-5E3843CC99E9}" srcOrd="0" destOrd="0" presId="urn:microsoft.com/office/officeart/2018/2/layout/IconCircleList"/>
    <dgm:cxn modelId="{D4521F5E-8DFC-4F09-848D-651AE6EF4334}" type="presParOf" srcId="{7CA2468E-064D-42E3-B95A-5E3843CC99E9}" destId="{ED0BCD88-F06A-40A7-8AA2-2DBA7E5852B1}" srcOrd="0" destOrd="0" presId="urn:microsoft.com/office/officeart/2018/2/layout/IconCircleList"/>
    <dgm:cxn modelId="{4317C847-9A12-4EC0-A815-DF55537CE42C}" type="presParOf" srcId="{ED0BCD88-F06A-40A7-8AA2-2DBA7E5852B1}" destId="{58630AA8-257F-4F2C-B8CF-24545335724C}" srcOrd="0" destOrd="0" presId="urn:microsoft.com/office/officeart/2018/2/layout/IconCircleList"/>
    <dgm:cxn modelId="{6F61F141-F9C9-487D-8CE6-E32A75CEB48F}" type="presParOf" srcId="{ED0BCD88-F06A-40A7-8AA2-2DBA7E5852B1}" destId="{186C4D3B-EA43-4688-91E1-6FE199FC08D4}" srcOrd="1" destOrd="0" presId="urn:microsoft.com/office/officeart/2018/2/layout/IconCircleList"/>
    <dgm:cxn modelId="{BEBC9D99-C38C-4887-BCAD-5E33A371A007}" type="presParOf" srcId="{ED0BCD88-F06A-40A7-8AA2-2DBA7E5852B1}" destId="{B5277FAE-0FB3-4E8A-82E3-257D601D0865}" srcOrd="2" destOrd="0" presId="urn:microsoft.com/office/officeart/2018/2/layout/IconCircleList"/>
    <dgm:cxn modelId="{9AAA6F53-5FBF-4E80-A3ED-5B61ABC68CB7}" type="presParOf" srcId="{ED0BCD88-F06A-40A7-8AA2-2DBA7E5852B1}" destId="{1152F3CE-7BB2-4D8F-9229-71FA8EE53C2C}" srcOrd="3" destOrd="0" presId="urn:microsoft.com/office/officeart/2018/2/layout/IconCircleList"/>
    <dgm:cxn modelId="{32B46312-9192-439E-853D-9F14830A6B40}" type="presParOf" srcId="{7CA2468E-064D-42E3-B95A-5E3843CC99E9}" destId="{AEFC6FD2-16B8-4B61-8746-2BD0C6B79881}" srcOrd="1" destOrd="0" presId="urn:microsoft.com/office/officeart/2018/2/layout/IconCircleList"/>
    <dgm:cxn modelId="{45DCE7E3-2A13-40E2-AECB-3831A970122E}" type="presParOf" srcId="{7CA2468E-064D-42E3-B95A-5E3843CC99E9}" destId="{54A871BD-77C2-4CB8-A48D-1CD3D06BAB99}" srcOrd="2" destOrd="0" presId="urn:microsoft.com/office/officeart/2018/2/layout/IconCircleList"/>
    <dgm:cxn modelId="{F27454A2-8E9F-4A08-99B5-3CEB42C43ECD}" type="presParOf" srcId="{54A871BD-77C2-4CB8-A48D-1CD3D06BAB99}" destId="{387D93E9-FD07-4E6A-A78A-49F7A89F2D27}" srcOrd="0" destOrd="0" presId="urn:microsoft.com/office/officeart/2018/2/layout/IconCircleList"/>
    <dgm:cxn modelId="{C9B8EE75-5303-4B97-8750-1676157AD539}" type="presParOf" srcId="{54A871BD-77C2-4CB8-A48D-1CD3D06BAB99}" destId="{19AC3D55-6C7A-41B2-A633-2196BE30D2FF}" srcOrd="1" destOrd="0" presId="urn:microsoft.com/office/officeart/2018/2/layout/IconCircleList"/>
    <dgm:cxn modelId="{E2835DA6-58B0-4564-A351-613FAD861AD8}" type="presParOf" srcId="{54A871BD-77C2-4CB8-A48D-1CD3D06BAB99}" destId="{B630CBBF-2731-40B4-88B3-627FCC7CF84E}" srcOrd="2" destOrd="0" presId="urn:microsoft.com/office/officeart/2018/2/layout/IconCircleList"/>
    <dgm:cxn modelId="{BDD5AF5E-C2AA-4F09-A927-60E5D8E5BAF6}" type="presParOf" srcId="{54A871BD-77C2-4CB8-A48D-1CD3D06BAB99}" destId="{3015BF62-E14C-4015-AB4C-D81F0F43B4B5}" srcOrd="3" destOrd="0" presId="urn:microsoft.com/office/officeart/2018/2/layout/IconCircleList"/>
    <dgm:cxn modelId="{062AA85E-DB30-4DFD-B01D-DD79777B1E05}" type="presParOf" srcId="{7CA2468E-064D-42E3-B95A-5E3843CC99E9}" destId="{4D06FAA2-FFFB-4AC5-A5DF-39F625D26753}" srcOrd="3" destOrd="0" presId="urn:microsoft.com/office/officeart/2018/2/layout/IconCircleList"/>
    <dgm:cxn modelId="{17353A1F-288D-4583-99E7-1613361B89E1}" type="presParOf" srcId="{7CA2468E-064D-42E3-B95A-5E3843CC99E9}" destId="{29C7AFE1-8F34-49BB-9604-C40480D25BE1}" srcOrd="4" destOrd="0" presId="urn:microsoft.com/office/officeart/2018/2/layout/IconCircleList"/>
    <dgm:cxn modelId="{75AA0DA3-DFFC-499A-AC1E-B55D0656FA77}" type="presParOf" srcId="{29C7AFE1-8F34-49BB-9604-C40480D25BE1}" destId="{A4B2C9E0-8B9E-4B86-BFA2-503F038086DA}" srcOrd="0" destOrd="0" presId="urn:microsoft.com/office/officeart/2018/2/layout/IconCircleList"/>
    <dgm:cxn modelId="{720F212B-C2FD-4EF3-AEDF-FA7571A9C8C5}" type="presParOf" srcId="{29C7AFE1-8F34-49BB-9604-C40480D25BE1}" destId="{23422BCF-1972-41D2-8C4C-05083E98A534}" srcOrd="1" destOrd="0" presId="urn:microsoft.com/office/officeart/2018/2/layout/IconCircleList"/>
    <dgm:cxn modelId="{E3E0B54D-9D54-423B-BB30-F21865DE041B}" type="presParOf" srcId="{29C7AFE1-8F34-49BB-9604-C40480D25BE1}" destId="{A6E5A3FF-BD69-43AA-9B05-6020597B5C6C}" srcOrd="2" destOrd="0" presId="urn:microsoft.com/office/officeart/2018/2/layout/IconCircleList"/>
    <dgm:cxn modelId="{6493B358-FE38-4B02-A12F-AB2B51005853}" type="presParOf" srcId="{29C7AFE1-8F34-49BB-9604-C40480D25BE1}" destId="{BDFCAF57-7565-455C-9B0E-BCE325D2C593}" srcOrd="3" destOrd="0" presId="urn:microsoft.com/office/officeart/2018/2/layout/IconCircleList"/>
    <dgm:cxn modelId="{6DEC7953-885E-4C84-847C-BD4E091BF4C4}" type="presParOf" srcId="{7CA2468E-064D-42E3-B95A-5E3843CC99E9}" destId="{A225BA85-E3A0-4B86-A090-D929448E5560}" srcOrd="5" destOrd="0" presId="urn:microsoft.com/office/officeart/2018/2/layout/IconCircleList"/>
    <dgm:cxn modelId="{D8E243ED-46B4-4A08-9894-526E7BECCA83}" type="presParOf" srcId="{7CA2468E-064D-42E3-B95A-5E3843CC99E9}" destId="{C83A9541-C0C4-4E8B-BC16-EB38182D28D8}" srcOrd="6" destOrd="0" presId="urn:microsoft.com/office/officeart/2018/2/layout/IconCircleList"/>
    <dgm:cxn modelId="{C4E231FB-CC53-4382-A3D6-847200FCFF2D}" type="presParOf" srcId="{C83A9541-C0C4-4E8B-BC16-EB38182D28D8}" destId="{6318298F-A8EC-4DEC-A8F5-678A091CDAEC}" srcOrd="0" destOrd="0" presId="urn:microsoft.com/office/officeart/2018/2/layout/IconCircleList"/>
    <dgm:cxn modelId="{44E22190-00B6-4311-98F5-8ECC1BEF01D6}" type="presParOf" srcId="{C83A9541-C0C4-4E8B-BC16-EB38182D28D8}" destId="{014A7346-F9FE-4A10-96E4-BCF87601C0A6}" srcOrd="1" destOrd="0" presId="urn:microsoft.com/office/officeart/2018/2/layout/IconCircleList"/>
    <dgm:cxn modelId="{39346684-D980-4CC4-BC5E-1A4C9D728020}" type="presParOf" srcId="{C83A9541-C0C4-4E8B-BC16-EB38182D28D8}" destId="{2C881425-2AB2-415B-82FD-D5EFE59E72E8}" srcOrd="2" destOrd="0" presId="urn:microsoft.com/office/officeart/2018/2/layout/IconCircleList"/>
    <dgm:cxn modelId="{2D6759CD-1526-4F74-8264-49D4BCAB12E1}" type="presParOf" srcId="{C83A9541-C0C4-4E8B-BC16-EB38182D28D8}" destId="{5AA5B8B4-996D-43BE-815A-2BD6FF2965C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E1555E6-11D6-40E4-A444-6007F70DDED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D12978A-2815-4CC6-B282-7B455CD77DF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gm:t>
    </dgm:pt>
    <dgm:pt modelId="{C1F7E0E6-6647-4CBF-BA18-AA9C70E98750}" type="parTrans" cxnId="{FB94AE51-C53E-4C89-88D1-3B467C6925B8}">
      <dgm:prSet/>
      <dgm:spPr/>
      <dgm:t>
        <a:bodyPr/>
        <a:lstStyle/>
        <a:p>
          <a:endParaRPr lang="en-US" sz="2000"/>
        </a:p>
      </dgm:t>
    </dgm:pt>
    <dgm:pt modelId="{2A68DE4E-BC0A-4555-8BDA-8143DC98D809}" type="sibTrans" cxnId="{FB94AE51-C53E-4C89-88D1-3B467C6925B8}">
      <dgm:prSet/>
      <dgm:spPr/>
      <dgm:t>
        <a:bodyPr/>
        <a:lstStyle/>
        <a:p>
          <a:endParaRPr lang="en-US" sz="2000"/>
        </a:p>
      </dgm:t>
    </dgm:pt>
    <dgm:pt modelId="{6D12C2F9-7E8C-4F5C-A7B9-15DEED59F96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Read the script. </a:t>
          </a:r>
        </a:p>
      </dgm:t>
    </dgm:pt>
    <dgm:pt modelId="{5C41DAF1-6C71-4C10-9B44-5644E1DEFBAF}" type="parTrans" cxnId="{F9F2DA07-8783-4FCB-A965-1F41F165CAAA}">
      <dgm:prSet/>
      <dgm:spPr/>
      <dgm:t>
        <a:bodyPr/>
        <a:lstStyle/>
        <a:p>
          <a:endParaRPr lang="en-US" sz="2000"/>
        </a:p>
      </dgm:t>
    </dgm:pt>
    <dgm:pt modelId="{8E4DC0BE-DD6B-4F63-8BDD-7F86625DD23F}" type="sibTrans" cxnId="{F9F2DA07-8783-4FCB-A965-1F41F165CAAA}">
      <dgm:prSet/>
      <dgm:spPr/>
      <dgm:t>
        <a:bodyPr/>
        <a:lstStyle/>
        <a:p>
          <a:endParaRPr lang="en-US" sz="2000"/>
        </a:p>
      </dgm:t>
    </dgm:pt>
    <dgm:pt modelId="{5621F2CA-5792-4E91-8671-B11FCAD6BD98}">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dgm:t>
    </dgm:pt>
    <dgm:pt modelId="{CB84AB84-1BB5-46F8-90C7-8130F42217C7}" type="parTrans" cxnId="{ECBA14F3-291C-46DE-B953-56E54839BCA5}">
      <dgm:prSet/>
      <dgm:spPr/>
      <dgm:t>
        <a:bodyPr/>
        <a:lstStyle/>
        <a:p>
          <a:endParaRPr lang="en-US" sz="2000"/>
        </a:p>
      </dgm:t>
    </dgm:pt>
    <dgm:pt modelId="{3FC38132-A64A-4936-979A-B30E73EE0068}" type="sibTrans" cxnId="{ECBA14F3-291C-46DE-B953-56E54839BCA5}">
      <dgm:prSet/>
      <dgm:spPr/>
      <dgm:t>
        <a:bodyPr/>
        <a:lstStyle/>
        <a:p>
          <a:endParaRPr lang="en-US" sz="2000"/>
        </a:p>
      </dgm:t>
    </dgm:pt>
    <dgm:pt modelId="{203AF0DA-0F67-47F6-A125-B99CACC7F564}">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 Review your goals for the interaction. </a:t>
          </a:r>
        </a:p>
      </dgm:t>
    </dgm:pt>
    <dgm:pt modelId="{1BFF98CA-FA37-45FA-8EFB-CCE43FA75FD8}" type="parTrans" cxnId="{05479C10-96E9-4293-8D42-9081797186B8}">
      <dgm:prSet/>
      <dgm:spPr/>
      <dgm:t>
        <a:bodyPr/>
        <a:lstStyle/>
        <a:p>
          <a:endParaRPr lang="en-US" sz="2000"/>
        </a:p>
      </dgm:t>
    </dgm:pt>
    <dgm:pt modelId="{8B5C8233-3E19-4CB9-9343-FD9F04FD5196}" type="sibTrans" cxnId="{05479C10-96E9-4293-8D42-9081797186B8}">
      <dgm:prSet/>
      <dgm:spPr/>
      <dgm:t>
        <a:bodyPr/>
        <a:lstStyle/>
        <a:p>
          <a:endParaRPr lang="en-US" sz="2000"/>
        </a:p>
      </dgm:t>
    </dgm:pt>
    <dgm:pt modelId="{92817E09-CF58-4692-B82B-538E0C607679}">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gm:t>
    </dgm:pt>
    <dgm:pt modelId="{4D547D7D-D99F-4792-B1D4-D7C6FB7AE334}" type="parTrans" cxnId="{FF4FBF79-3AB1-472F-8A94-62FBEC554765}">
      <dgm:prSet/>
      <dgm:spPr/>
      <dgm:t>
        <a:bodyPr/>
        <a:lstStyle/>
        <a:p>
          <a:endParaRPr lang="en-US" sz="2000"/>
        </a:p>
      </dgm:t>
    </dgm:pt>
    <dgm:pt modelId="{0DB9665A-200F-4282-9CC7-492B325EB6A4}" type="sibTrans" cxnId="{FF4FBF79-3AB1-472F-8A94-62FBEC554765}">
      <dgm:prSet/>
      <dgm:spPr/>
      <dgm:t>
        <a:bodyPr/>
        <a:lstStyle/>
        <a:p>
          <a:endParaRPr lang="en-US" sz="2000"/>
        </a:p>
      </dgm:t>
    </dgm:pt>
    <dgm:pt modelId="{98B08BE2-7B81-4236-82BB-1C22FFF9BD85}">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and supervisor conduct role play. </a:t>
          </a:r>
        </a:p>
      </dgm:t>
    </dgm:pt>
    <dgm:pt modelId="{8348C4F4-070D-4B9F-9AB3-0FF4345B785A}" type="parTrans" cxnId="{E50B2E50-0F26-423D-8C90-BBCB0E60C9B5}">
      <dgm:prSet/>
      <dgm:spPr/>
      <dgm:t>
        <a:bodyPr/>
        <a:lstStyle/>
        <a:p>
          <a:endParaRPr lang="en-US" sz="2000"/>
        </a:p>
      </dgm:t>
    </dgm:pt>
    <dgm:pt modelId="{024B21A9-3B94-4D51-977D-47123FCC9F8D}" type="sibTrans" cxnId="{E50B2E50-0F26-423D-8C90-BBCB0E60C9B5}">
      <dgm:prSet/>
      <dgm:spPr/>
      <dgm:t>
        <a:bodyPr/>
        <a:lstStyle/>
        <a:p>
          <a:endParaRPr lang="en-US" sz="2000"/>
        </a:p>
      </dgm:t>
    </dgm:pt>
    <dgm:pt modelId="{C3EB10A1-6849-47AC-AA17-36403A9D2F4D}">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fill out form. </a:t>
          </a:r>
        </a:p>
      </dgm:t>
    </dgm:pt>
    <dgm:pt modelId="{A6B30D58-017E-4982-B4D7-A7439FFC048A}" type="parTrans" cxnId="{158DC8E3-5BC3-42E0-AB23-AB63ACCA9D36}">
      <dgm:prSet/>
      <dgm:spPr/>
      <dgm:t>
        <a:bodyPr/>
        <a:lstStyle/>
        <a:p>
          <a:endParaRPr lang="en-US" sz="2000"/>
        </a:p>
      </dgm:t>
    </dgm:pt>
    <dgm:pt modelId="{C3414E2E-9744-4061-B312-C64B15DB10BA}" type="sibTrans" cxnId="{158DC8E3-5BC3-42E0-AB23-AB63ACCA9D36}">
      <dgm:prSet/>
      <dgm:spPr/>
      <dgm:t>
        <a:bodyPr/>
        <a:lstStyle/>
        <a:p>
          <a:endParaRPr lang="en-US" sz="2000"/>
        </a:p>
      </dgm:t>
    </dgm:pt>
    <dgm:pt modelId="{795030F8-B594-4463-AF24-4429F7E0391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gm:t>
    </dgm:pt>
    <dgm:pt modelId="{C95D78EA-AF27-4C53-9355-CD2EDD444203}" type="parTrans" cxnId="{7CF314E8-AB51-4A98-BCFB-0B6888920645}">
      <dgm:prSet/>
      <dgm:spPr/>
      <dgm:t>
        <a:bodyPr/>
        <a:lstStyle/>
        <a:p>
          <a:endParaRPr lang="en-US" sz="2000"/>
        </a:p>
      </dgm:t>
    </dgm:pt>
    <dgm:pt modelId="{D1934DBF-CF52-448C-8E13-4846D8CE84D5}" type="sibTrans" cxnId="{7CF314E8-AB51-4A98-BCFB-0B6888920645}">
      <dgm:prSet/>
      <dgm:spPr/>
      <dgm:t>
        <a:bodyPr/>
        <a:lstStyle/>
        <a:p>
          <a:endParaRPr lang="en-US" sz="2000"/>
        </a:p>
      </dgm:t>
    </dgm:pt>
    <dgm:pt modelId="{427F265F-CB86-4CB9-8577-16020DC1CF3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facilitate discussion and provide feedback.</a:t>
          </a:r>
        </a:p>
      </dgm:t>
    </dgm:pt>
    <dgm:pt modelId="{4645A294-1915-4E0A-BD8D-E1B521136A69}" type="parTrans" cxnId="{62DBC58B-0308-4102-8438-BE429076706E}">
      <dgm:prSet/>
      <dgm:spPr/>
      <dgm:t>
        <a:bodyPr/>
        <a:lstStyle/>
        <a:p>
          <a:endParaRPr lang="en-US" sz="2000"/>
        </a:p>
      </dgm:t>
    </dgm:pt>
    <dgm:pt modelId="{393EB335-04D9-44A8-9A16-2E90F8AD2ACD}" type="sibTrans" cxnId="{62DBC58B-0308-4102-8438-BE429076706E}">
      <dgm:prSet/>
      <dgm:spPr/>
      <dgm:t>
        <a:bodyPr/>
        <a:lstStyle/>
        <a:p>
          <a:endParaRPr lang="en-US" sz="2000"/>
        </a:p>
      </dgm:t>
    </dgm:pt>
    <dgm:pt modelId="{50AF8A63-34D0-4AA2-B439-5EF7ABFDF6E5}" type="pres">
      <dgm:prSet presAssocID="{0E1555E6-11D6-40E4-A444-6007F70DDEDD}" presName="linear" presStyleCnt="0">
        <dgm:presLayoutVars>
          <dgm:dir/>
          <dgm:animLvl val="lvl"/>
          <dgm:resizeHandles val="exact"/>
        </dgm:presLayoutVars>
      </dgm:prSet>
      <dgm:spPr/>
    </dgm:pt>
    <dgm:pt modelId="{6426C075-9301-43CE-95B0-B6BCFEA1E363}" type="pres">
      <dgm:prSet presAssocID="{2D12978A-2815-4CC6-B282-7B455CD77DFC}" presName="parentLin" presStyleCnt="0"/>
      <dgm:spPr/>
    </dgm:pt>
    <dgm:pt modelId="{97ACA411-8975-48CA-90FC-831576510E0C}" type="pres">
      <dgm:prSet presAssocID="{2D12978A-2815-4CC6-B282-7B455CD77DFC}" presName="parentLeftMargin" presStyleLbl="node1" presStyleIdx="0" presStyleCnt="3"/>
      <dgm:spPr/>
    </dgm:pt>
    <dgm:pt modelId="{3E55E917-6E6A-49CD-8534-96AB2BED920F}" type="pres">
      <dgm:prSet presAssocID="{2D12978A-2815-4CC6-B282-7B455CD77DFC}" presName="parentText" presStyleLbl="node1" presStyleIdx="0" presStyleCnt="3" custScaleX="137573">
        <dgm:presLayoutVars>
          <dgm:chMax val="0"/>
          <dgm:bulletEnabled val="1"/>
        </dgm:presLayoutVars>
      </dgm:prSet>
      <dgm:spPr>
        <a:prstGeom prst="rect">
          <a:avLst/>
        </a:prstGeom>
      </dgm:spPr>
    </dgm:pt>
    <dgm:pt modelId="{064171E3-1C74-4D00-96CE-96124CE87793}" type="pres">
      <dgm:prSet presAssocID="{2D12978A-2815-4CC6-B282-7B455CD77DFC}" presName="negativeSpace" presStyleCnt="0"/>
      <dgm:spPr/>
    </dgm:pt>
    <dgm:pt modelId="{420A5F0C-D662-49AA-8006-B0D59A84D37B}" type="pres">
      <dgm:prSet presAssocID="{2D12978A-2815-4CC6-B282-7B455CD77DFC}" presName="childText" presStyleLbl="conFgAcc1" presStyleIdx="0" presStyleCnt="3">
        <dgm:presLayoutVars>
          <dgm:bulletEnabled val="1"/>
        </dgm:presLayoutVars>
      </dgm:prSet>
      <dgm:spPr/>
    </dgm:pt>
    <dgm:pt modelId="{4F604CDD-9B2C-404F-8926-8E4A99E6F523}" type="pres">
      <dgm:prSet presAssocID="{2A68DE4E-BC0A-4555-8BDA-8143DC98D809}" presName="spaceBetweenRectangles" presStyleCnt="0"/>
      <dgm:spPr/>
    </dgm:pt>
    <dgm:pt modelId="{4693BA59-913F-4841-B46E-364998893589}" type="pres">
      <dgm:prSet presAssocID="{92817E09-CF58-4692-B82B-538E0C607679}" presName="parentLin" presStyleCnt="0"/>
      <dgm:spPr/>
    </dgm:pt>
    <dgm:pt modelId="{E0C3F129-14C0-4D16-859C-A79EAC7E74BC}" type="pres">
      <dgm:prSet presAssocID="{92817E09-CF58-4692-B82B-538E0C607679}" presName="parentLeftMargin" presStyleLbl="node1" presStyleIdx="0" presStyleCnt="3"/>
      <dgm:spPr/>
    </dgm:pt>
    <dgm:pt modelId="{831D8A8B-32E2-4233-8C4F-0BB4A372B4CC}" type="pres">
      <dgm:prSet presAssocID="{92817E09-CF58-4692-B82B-538E0C607679}" presName="parentText" presStyleLbl="node1" presStyleIdx="1" presStyleCnt="3" custScaleX="137573">
        <dgm:presLayoutVars>
          <dgm:chMax val="0"/>
          <dgm:bulletEnabled val="1"/>
        </dgm:presLayoutVars>
      </dgm:prSet>
      <dgm:spPr>
        <a:prstGeom prst="rect">
          <a:avLst/>
        </a:prstGeom>
      </dgm:spPr>
    </dgm:pt>
    <dgm:pt modelId="{D0F90F45-E1ED-4020-A1D7-7003AE287A85}" type="pres">
      <dgm:prSet presAssocID="{92817E09-CF58-4692-B82B-538E0C607679}" presName="negativeSpace" presStyleCnt="0"/>
      <dgm:spPr/>
    </dgm:pt>
    <dgm:pt modelId="{960200A4-DE7C-4B53-899B-FEEA94D20F89}" type="pres">
      <dgm:prSet presAssocID="{92817E09-CF58-4692-B82B-538E0C607679}" presName="childText" presStyleLbl="conFgAcc1" presStyleIdx="1" presStyleCnt="3">
        <dgm:presLayoutVars>
          <dgm:bulletEnabled val="1"/>
        </dgm:presLayoutVars>
      </dgm:prSet>
      <dgm:spPr/>
    </dgm:pt>
    <dgm:pt modelId="{35AAA5B3-B390-47D9-9EC1-C2237732A3B4}" type="pres">
      <dgm:prSet presAssocID="{0DB9665A-200F-4282-9CC7-492B325EB6A4}" presName="spaceBetweenRectangles" presStyleCnt="0"/>
      <dgm:spPr/>
    </dgm:pt>
    <dgm:pt modelId="{A51EEB26-C411-4755-9984-350D0B8A2B2D}" type="pres">
      <dgm:prSet presAssocID="{795030F8-B594-4463-AF24-4429F7E0391C}" presName="parentLin" presStyleCnt="0"/>
      <dgm:spPr/>
    </dgm:pt>
    <dgm:pt modelId="{4B56A969-8035-4308-97A6-4DAF2FF890E6}" type="pres">
      <dgm:prSet presAssocID="{795030F8-B594-4463-AF24-4429F7E0391C}" presName="parentLeftMargin" presStyleLbl="node1" presStyleIdx="1" presStyleCnt="3"/>
      <dgm:spPr/>
    </dgm:pt>
    <dgm:pt modelId="{8F2AA270-8363-462D-BC00-1793AB298B08}" type="pres">
      <dgm:prSet presAssocID="{795030F8-B594-4463-AF24-4429F7E0391C}" presName="parentText" presStyleLbl="node1" presStyleIdx="2" presStyleCnt="3" custScaleX="137573">
        <dgm:presLayoutVars>
          <dgm:chMax val="0"/>
          <dgm:bulletEnabled val="1"/>
        </dgm:presLayoutVars>
      </dgm:prSet>
      <dgm:spPr>
        <a:prstGeom prst="rect">
          <a:avLst/>
        </a:prstGeom>
      </dgm:spPr>
    </dgm:pt>
    <dgm:pt modelId="{12E6F8E6-4883-4D67-9298-C633538436E8}" type="pres">
      <dgm:prSet presAssocID="{795030F8-B594-4463-AF24-4429F7E0391C}" presName="negativeSpace" presStyleCnt="0"/>
      <dgm:spPr/>
    </dgm:pt>
    <dgm:pt modelId="{364A3080-CEA6-4FB0-AAE3-073BA86C0E54}" type="pres">
      <dgm:prSet presAssocID="{795030F8-B594-4463-AF24-4429F7E0391C}" presName="childText" presStyleLbl="conFgAcc1" presStyleIdx="2" presStyleCnt="3">
        <dgm:presLayoutVars>
          <dgm:bulletEnabled val="1"/>
        </dgm:presLayoutVars>
      </dgm:prSet>
      <dgm:spPr/>
    </dgm:pt>
  </dgm:ptLst>
  <dgm:cxnLst>
    <dgm:cxn modelId="{5C010603-E340-4B4D-B90D-A111C03F74C1}" type="presOf" srcId="{98B08BE2-7B81-4236-82BB-1C22FFF9BD85}" destId="{960200A4-DE7C-4B53-899B-FEEA94D20F89}" srcOrd="0" destOrd="0" presId="urn:microsoft.com/office/officeart/2005/8/layout/list1"/>
    <dgm:cxn modelId="{F9F2DA07-8783-4FCB-A965-1F41F165CAAA}" srcId="{2D12978A-2815-4CC6-B282-7B455CD77DFC}" destId="{6D12C2F9-7E8C-4F5C-A7B9-15DEED59F963}" srcOrd="0" destOrd="0" parTransId="{5C41DAF1-6C71-4C10-9B44-5644E1DEFBAF}" sibTransId="{8E4DC0BE-DD6B-4F63-8BDD-7F86625DD23F}"/>
    <dgm:cxn modelId="{E9786C0F-0BAD-4F3A-AEDA-9DEEDB34A6BC}" type="presOf" srcId="{203AF0DA-0F67-47F6-A125-B99CACC7F564}" destId="{420A5F0C-D662-49AA-8006-B0D59A84D37B}" srcOrd="0" destOrd="2" presId="urn:microsoft.com/office/officeart/2005/8/layout/list1"/>
    <dgm:cxn modelId="{05479C10-96E9-4293-8D42-9081797186B8}" srcId="{2D12978A-2815-4CC6-B282-7B455CD77DFC}" destId="{203AF0DA-0F67-47F6-A125-B99CACC7F564}" srcOrd="2" destOrd="0" parTransId="{1BFF98CA-FA37-45FA-8EFB-CCE43FA75FD8}" sibTransId="{8B5C8233-3E19-4CB9-9343-FD9F04FD5196}"/>
    <dgm:cxn modelId="{8FB4ED38-A78F-41C2-849D-CE24279F8217}" type="presOf" srcId="{92817E09-CF58-4692-B82B-538E0C607679}" destId="{E0C3F129-14C0-4D16-859C-A79EAC7E74BC}" srcOrd="0" destOrd="0" presId="urn:microsoft.com/office/officeart/2005/8/layout/list1"/>
    <dgm:cxn modelId="{011F6868-C192-4083-8AA7-764AA677666B}" type="presOf" srcId="{427F265F-CB86-4CB9-8577-16020DC1CF33}" destId="{364A3080-CEA6-4FB0-AAE3-073BA86C0E54}" srcOrd="0" destOrd="0" presId="urn:microsoft.com/office/officeart/2005/8/layout/list1"/>
    <dgm:cxn modelId="{796FCC68-5892-4A2B-A718-07F8A90DA8E1}" type="presOf" srcId="{5621F2CA-5792-4E91-8671-B11FCAD6BD98}" destId="{420A5F0C-D662-49AA-8006-B0D59A84D37B}" srcOrd="0" destOrd="1" presId="urn:microsoft.com/office/officeart/2005/8/layout/list1"/>
    <dgm:cxn modelId="{072B6B4A-8F5D-4108-A2BD-9C397D6A548D}" type="presOf" srcId="{795030F8-B594-4463-AF24-4429F7E0391C}" destId="{8F2AA270-8363-462D-BC00-1793AB298B08}" srcOrd="1" destOrd="0" presId="urn:microsoft.com/office/officeart/2005/8/layout/list1"/>
    <dgm:cxn modelId="{E50B2E50-0F26-423D-8C90-BBCB0E60C9B5}" srcId="{92817E09-CF58-4692-B82B-538E0C607679}" destId="{98B08BE2-7B81-4236-82BB-1C22FFF9BD85}" srcOrd="0" destOrd="0" parTransId="{8348C4F4-070D-4B9F-9AB3-0FF4345B785A}" sibTransId="{024B21A9-3B94-4D51-977D-47123FCC9F8D}"/>
    <dgm:cxn modelId="{FB94AE51-C53E-4C89-88D1-3B467C6925B8}" srcId="{0E1555E6-11D6-40E4-A444-6007F70DDEDD}" destId="{2D12978A-2815-4CC6-B282-7B455CD77DFC}" srcOrd="0" destOrd="0" parTransId="{C1F7E0E6-6647-4CBF-BA18-AA9C70E98750}" sibTransId="{2A68DE4E-BC0A-4555-8BDA-8143DC98D809}"/>
    <dgm:cxn modelId="{E4A53972-B381-4DC1-B83A-CCCA383F0864}" type="presOf" srcId="{2D12978A-2815-4CC6-B282-7B455CD77DFC}" destId="{3E55E917-6E6A-49CD-8534-96AB2BED920F}" srcOrd="1" destOrd="0" presId="urn:microsoft.com/office/officeart/2005/8/layout/list1"/>
    <dgm:cxn modelId="{FF4FBF79-3AB1-472F-8A94-62FBEC554765}" srcId="{0E1555E6-11D6-40E4-A444-6007F70DDEDD}" destId="{92817E09-CF58-4692-B82B-538E0C607679}" srcOrd="1" destOrd="0" parTransId="{4D547D7D-D99F-4792-B1D4-D7C6FB7AE334}" sibTransId="{0DB9665A-200F-4282-9CC7-492B325EB6A4}"/>
    <dgm:cxn modelId="{A4FD347D-1EAE-49E1-ACD3-C46B1578F17F}" type="presOf" srcId="{92817E09-CF58-4692-B82B-538E0C607679}" destId="{831D8A8B-32E2-4233-8C4F-0BB4A372B4CC}" srcOrd="1" destOrd="0" presId="urn:microsoft.com/office/officeart/2005/8/layout/list1"/>
    <dgm:cxn modelId="{62DBC58B-0308-4102-8438-BE429076706E}" srcId="{795030F8-B594-4463-AF24-4429F7E0391C}" destId="{427F265F-CB86-4CB9-8577-16020DC1CF33}" srcOrd="0" destOrd="0" parTransId="{4645A294-1915-4E0A-BD8D-E1B521136A69}" sibTransId="{393EB335-04D9-44A8-9A16-2E90F8AD2ACD}"/>
    <dgm:cxn modelId="{637897C8-C47A-47DF-B807-0873ADA98108}" type="presOf" srcId="{6D12C2F9-7E8C-4F5C-A7B9-15DEED59F963}" destId="{420A5F0C-D662-49AA-8006-B0D59A84D37B}" srcOrd="0" destOrd="0" presId="urn:microsoft.com/office/officeart/2005/8/layout/list1"/>
    <dgm:cxn modelId="{4C21EACA-5912-464F-9A97-9523B84C749D}" type="presOf" srcId="{795030F8-B594-4463-AF24-4429F7E0391C}" destId="{4B56A969-8035-4308-97A6-4DAF2FF890E6}" srcOrd="0" destOrd="0" presId="urn:microsoft.com/office/officeart/2005/8/layout/list1"/>
    <dgm:cxn modelId="{158DC8E3-5BC3-42E0-AB23-AB63ACCA9D36}" srcId="{92817E09-CF58-4692-B82B-538E0C607679}" destId="{C3EB10A1-6849-47AC-AA17-36403A9D2F4D}" srcOrd="1" destOrd="0" parTransId="{A6B30D58-017E-4982-B4D7-A7439FFC048A}" sibTransId="{C3414E2E-9744-4061-B312-C64B15DB10BA}"/>
    <dgm:cxn modelId="{7CF314E8-AB51-4A98-BCFB-0B6888920645}" srcId="{0E1555E6-11D6-40E4-A444-6007F70DDEDD}" destId="{795030F8-B594-4463-AF24-4429F7E0391C}" srcOrd="2" destOrd="0" parTransId="{C95D78EA-AF27-4C53-9355-CD2EDD444203}" sibTransId="{D1934DBF-CF52-448C-8E13-4846D8CE84D5}"/>
    <dgm:cxn modelId="{1D54EAEC-4B22-488D-B050-D9795F887AEC}" type="presOf" srcId="{C3EB10A1-6849-47AC-AA17-36403A9D2F4D}" destId="{960200A4-DE7C-4B53-899B-FEEA94D20F89}" srcOrd="0" destOrd="1" presId="urn:microsoft.com/office/officeart/2005/8/layout/list1"/>
    <dgm:cxn modelId="{D1E1BFED-6769-4598-BAE8-0E35B7ECE0EA}" type="presOf" srcId="{2D12978A-2815-4CC6-B282-7B455CD77DFC}" destId="{97ACA411-8975-48CA-90FC-831576510E0C}" srcOrd="0" destOrd="0" presId="urn:microsoft.com/office/officeart/2005/8/layout/list1"/>
    <dgm:cxn modelId="{ECBA14F3-291C-46DE-B953-56E54839BCA5}" srcId="{2D12978A-2815-4CC6-B282-7B455CD77DFC}" destId="{5621F2CA-5792-4E91-8671-B11FCAD6BD98}" srcOrd="1" destOrd="0" parTransId="{CB84AB84-1BB5-46F8-90C7-8130F42217C7}" sibTransId="{3FC38132-A64A-4936-979A-B30E73EE0068}"/>
    <dgm:cxn modelId="{516954F9-3C8B-4781-9C81-D0ADA4737186}" type="presOf" srcId="{0E1555E6-11D6-40E4-A444-6007F70DDEDD}" destId="{50AF8A63-34D0-4AA2-B439-5EF7ABFDF6E5}" srcOrd="0" destOrd="0" presId="urn:microsoft.com/office/officeart/2005/8/layout/list1"/>
    <dgm:cxn modelId="{E5B0DA40-30EE-4CBF-BF7F-52B176224A4B}" type="presParOf" srcId="{50AF8A63-34D0-4AA2-B439-5EF7ABFDF6E5}" destId="{6426C075-9301-43CE-95B0-B6BCFEA1E363}" srcOrd="0" destOrd="0" presId="urn:microsoft.com/office/officeart/2005/8/layout/list1"/>
    <dgm:cxn modelId="{3E29255E-F780-4559-90A1-65B8AEE6A338}" type="presParOf" srcId="{6426C075-9301-43CE-95B0-B6BCFEA1E363}" destId="{97ACA411-8975-48CA-90FC-831576510E0C}" srcOrd="0" destOrd="0" presId="urn:microsoft.com/office/officeart/2005/8/layout/list1"/>
    <dgm:cxn modelId="{867127EA-E83B-46A7-B1D1-BD807CB9600A}" type="presParOf" srcId="{6426C075-9301-43CE-95B0-B6BCFEA1E363}" destId="{3E55E917-6E6A-49CD-8534-96AB2BED920F}" srcOrd="1" destOrd="0" presId="urn:microsoft.com/office/officeart/2005/8/layout/list1"/>
    <dgm:cxn modelId="{561911CC-341E-491B-8F7A-05023B9F7426}" type="presParOf" srcId="{50AF8A63-34D0-4AA2-B439-5EF7ABFDF6E5}" destId="{064171E3-1C74-4D00-96CE-96124CE87793}" srcOrd="1" destOrd="0" presId="urn:microsoft.com/office/officeart/2005/8/layout/list1"/>
    <dgm:cxn modelId="{497EF666-6615-44C5-886C-C1FA9BE29733}" type="presParOf" srcId="{50AF8A63-34D0-4AA2-B439-5EF7ABFDF6E5}" destId="{420A5F0C-D662-49AA-8006-B0D59A84D37B}" srcOrd="2" destOrd="0" presId="urn:microsoft.com/office/officeart/2005/8/layout/list1"/>
    <dgm:cxn modelId="{AC217FE6-0B7B-4D13-908A-65357B058E02}" type="presParOf" srcId="{50AF8A63-34D0-4AA2-B439-5EF7ABFDF6E5}" destId="{4F604CDD-9B2C-404F-8926-8E4A99E6F523}" srcOrd="3" destOrd="0" presId="urn:microsoft.com/office/officeart/2005/8/layout/list1"/>
    <dgm:cxn modelId="{BB07C86F-B958-4178-9984-B77D8CBE6EBD}" type="presParOf" srcId="{50AF8A63-34D0-4AA2-B439-5EF7ABFDF6E5}" destId="{4693BA59-913F-4841-B46E-364998893589}" srcOrd="4" destOrd="0" presId="urn:microsoft.com/office/officeart/2005/8/layout/list1"/>
    <dgm:cxn modelId="{63EDFFAD-D9A3-42E5-B216-DA14FFCDA2F6}" type="presParOf" srcId="{4693BA59-913F-4841-B46E-364998893589}" destId="{E0C3F129-14C0-4D16-859C-A79EAC7E74BC}" srcOrd="0" destOrd="0" presId="urn:microsoft.com/office/officeart/2005/8/layout/list1"/>
    <dgm:cxn modelId="{A88C0C0B-4C9F-4F17-92B4-E35D14342155}" type="presParOf" srcId="{4693BA59-913F-4841-B46E-364998893589}" destId="{831D8A8B-32E2-4233-8C4F-0BB4A372B4CC}" srcOrd="1" destOrd="0" presId="urn:microsoft.com/office/officeart/2005/8/layout/list1"/>
    <dgm:cxn modelId="{281C8E49-550F-4C0E-8B35-8BBA12C8F083}" type="presParOf" srcId="{50AF8A63-34D0-4AA2-B439-5EF7ABFDF6E5}" destId="{D0F90F45-E1ED-4020-A1D7-7003AE287A85}" srcOrd="5" destOrd="0" presId="urn:microsoft.com/office/officeart/2005/8/layout/list1"/>
    <dgm:cxn modelId="{9A2AD4D9-CC03-4D41-AA80-5AC1D72268EA}" type="presParOf" srcId="{50AF8A63-34D0-4AA2-B439-5EF7ABFDF6E5}" destId="{960200A4-DE7C-4B53-899B-FEEA94D20F89}" srcOrd="6" destOrd="0" presId="urn:microsoft.com/office/officeart/2005/8/layout/list1"/>
    <dgm:cxn modelId="{480D9294-01CD-4F93-99DE-A864089457A9}" type="presParOf" srcId="{50AF8A63-34D0-4AA2-B439-5EF7ABFDF6E5}" destId="{35AAA5B3-B390-47D9-9EC1-C2237732A3B4}" srcOrd="7" destOrd="0" presId="urn:microsoft.com/office/officeart/2005/8/layout/list1"/>
    <dgm:cxn modelId="{EB3E1F96-77EA-4875-BCB0-96DD300377CF}" type="presParOf" srcId="{50AF8A63-34D0-4AA2-B439-5EF7ABFDF6E5}" destId="{A51EEB26-C411-4755-9984-350D0B8A2B2D}" srcOrd="8" destOrd="0" presId="urn:microsoft.com/office/officeart/2005/8/layout/list1"/>
    <dgm:cxn modelId="{19C1F9D6-9817-46D1-840F-BABE730A036D}" type="presParOf" srcId="{A51EEB26-C411-4755-9984-350D0B8A2B2D}" destId="{4B56A969-8035-4308-97A6-4DAF2FF890E6}" srcOrd="0" destOrd="0" presId="urn:microsoft.com/office/officeart/2005/8/layout/list1"/>
    <dgm:cxn modelId="{BBAC957D-2F03-475A-9F5E-78FE1A90FF25}" type="presParOf" srcId="{A51EEB26-C411-4755-9984-350D0B8A2B2D}" destId="{8F2AA270-8363-462D-BC00-1793AB298B08}" srcOrd="1" destOrd="0" presId="urn:microsoft.com/office/officeart/2005/8/layout/list1"/>
    <dgm:cxn modelId="{8134ABFF-5ACF-4D6C-AA69-F05FAFD28914}" type="presParOf" srcId="{50AF8A63-34D0-4AA2-B439-5EF7ABFDF6E5}" destId="{12E6F8E6-4883-4D67-9298-C633538436E8}" srcOrd="9" destOrd="0" presId="urn:microsoft.com/office/officeart/2005/8/layout/list1"/>
    <dgm:cxn modelId="{01B82C3D-44E6-4B45-BE9B-DF5E6BE85CAD}" type="presParOf" srcId="{50AF8A63-34D0-4AA2-B439-5EF7ABFDF6E5}" destId="{364A3080-CEA6-4FB0-AAE3-073BA86C0E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9636FD-DDAB-4CCD-BBEE-506110489329}" type="doc">
      <dgm:prSet loTypeId="urn:microsoft.com/office/officeart/2005/8/layout/hProcess4" loCatId="process" qsTypeId="urn:microsoft.com/office/officeart/2005/8/quickstyle/simple2" qsCatId="simple" csTypeId="urn:microsoft.com/office/officeart/2005/8/colors/accent1_2" csCatId="accent1" phldr="1"/>
      <dgm:spPr/>
      <dgm:t>
        <a:bodyPr/>
        <a:lstStyle/>
        <a:p>
          <a:endParaRPr lang="en-US"/>
        </a:p>
      </dgm:t>
    </dgm:pt>
    <dgm:pt modelId="{B33A9286-9FE7-4353-9C7F-51E1C3644B30}">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Resistance</a:t>
          </a:r>
        </a:p>
      </dgm:t>
    </dgm:pt>
    <dgm:pt modelId="{A883B610-458E-4FC3-9FF1-25AE64755901}" type="parTrans" cxnId="{429CB5A1-542E-4CDE-9724-C3864A27A0B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DB056F6-4514-42B3-8A62-3414BCA19D7C}" type="sibTrans" cxnId="{429CB5A1-542E-4CDE-9724-C3864A27A0B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B4D23DD-3E85-428D-A661-B98A393BAC1A}">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Natural</a:t>
          </a:r>
        </a:p>
      </dgm:t>
    </dgm:pt>
    <dgm:pt modelId="{859DFC92-7503-48F1-BCDD-80D02CF42D47}" type="parTrans" cxnId="{7D01B074-95B2-4214-879E-9A2ADC2441D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C1B5BD3-DBCF-4A38-B9DA-95AC01119955}" type="sibTrans" cxnId="{7D01B074-95B2-4214-879E-9A2ADC2441D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F0663B9-8125-42B8-8E63-C75E1CAD0B4F}">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Opportunity for improvement</a:t>
          </a:r>
        </a:p>
      </dgm:t>
    </dgm:pt>
    <dgm:pt modelId="{F376E863-713F-4956-835C-78F3040F2366}" type="parTrans" cxnId="{24A2257C-BC8A-44E1-BFE6-CA2DFE891B6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B95463E-38A1-43A9-BF3F-7983E49757B2}" type="sibTrans" cxnId="{24A2257C-BC8A-44E1-BFE6-CA2DFE891B6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085433F-0BB4-4E05-91AD-69895AAA9CA6}">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Resilience </a:t>
          </a:r>
        </a:p>
      </dgm:t>
    </dgm:pt>
    <dgm:pt modelId="{8338064B-13C5-4CA0-A596-9D4FD1B65BCE}" type="parTrans" cxnId="{44FD77F3-A24F-4913-9F92-00F60DCF58E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38B64BC-EFC6-4D1A-9688-388B0DE6D319}" type="sibTrans" cxnId="{44FD77F3-A24F-4913-9F92-00F60DCF58EC}">
      <dgm:prSet/>
      <dgm:spPr>
        <a:ln w="19050"/>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5B06580-448E-4F83-B680-534A44C9DE41}">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Learned</a:t>
          </a:r>
        </a:p>
      </dgm:t>
    </dgm:pt>
    <dgm:pt modelId="{EF143BE4-7F9A-4F9C-815B-DEF8B3B5EF87}" type="parTrans" cxnId="{84268087-5C55-46F4-BB54-A04EB55350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9A53E40-2220-4A84-B58D-1773D44BCF43}" type="sibTrans" cxnId="{84268087-5C55-46F4-BB54-A04EB55350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343C602-CEF6-4F0B-A78A-C72E2CED70AE}">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Self-preservation</a:t>
          </a:r>
        </a:p>
      </dgm:t>
    </dgm:pt>
    <dgm:pt modelId="{614DF6CC-0EA0-4AAC-AF91-02D59B53047D}" type="parTrans" cxnId="{54F158E9-B387-4225-BD6C-4F2155E34BD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2854C1C-014F-4990-8972-3551EA761068}" type="sibTrans" cxnId="{54F158E9-B387-4225-BD6C-4F2155E34BD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1075871-9C59-4A12-9095-6739B14361F2}">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Recovery</a:t>
          </a:r>
        </a:p>
      </dgm:t>
    </dgm:pt>
    <dgm:pt modelId="{7ED2ADC5-3155-4003-8B3C-CE3D20069EAA}" type="parTrans" cxnId="{20E248EC-84B6-493F-BA1D-97A28F8FCA9E}">
      <dgm:prSet/>
      <dgm:spPr/>
      <dgm:t>
        <a:bodyPr/>
        <a:lstStyle/>
        <a:p>
          <a:endParaRPr lang="en-US"/>
        </a:p>
      </dgm:t>
    </dgm:pt>
    <dgm:pt modelId="{88E7D309-34F1-4074-89B0-25EC718A3D37}" type="sibTrans" cxnId="{20E248EC-84B6-493F-BA1D-97A28F8FCA9E}">
      <dgm:prSet/>
      <dgm:spPr/>
      <dgm:t>
        <a:bodyPr/>
        <a:lstStyle/>
        <a:p>
          <a:endParaRPr lang="en-US"/>
        </a:p>
      </dgm:t>
    </dgm:pt>
    <dgm:pt modelId="{CD8042F8-060B-4A35-BA55-E1EAD1BA46D0}">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Recharge</a:t>
          </a:r>
        </a:p>
      </dgm:t>
    </dgm:pt>
    <dgm:pt modelId="{D306A847-6BE8-434D-ACA9-916DA564B17B}" type="parTrans" cxnId="{12FC6858-A826-4467-882C-5007DF9B494A}">
      <dgm:prSet/>
      <dgm:spPr/>
      <dgm:t>
        <a:bodyPr/>
        <a:lstStyle/>
        <a:p>
          <a:endParaRPr lang="en-US"/>
        </a:p>
      </dgm:t>
    </dgm:pt>
    <dgm:pt modelId="{CDA64E6F-B0DA-4425-A282-18ECE7239F2C}" type="sibTrans" cxnId="{12FC6858-A826-4467-882C-5007DF9B494A}">
      <dgm:prSet/>
      <dgm:spPr/>
      <dgm:t>
        <a:bodyPr/>
        <a:lstStyle/>
        <a:p>
          <a:endParaRPr lang="en-US"/>
        </a:p>
      </dgm:t>
    </dgm:pt>
    <dgm:pt modelId="{901BCB82-FFAA-4BD8-ACA8-9A0BDE271E4B}">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Rest</a:t>
          </a:r>
        </a:p>
      </dgm:t>
    </dgm:pt>
    <dgm:pt modelId="{5EBFA9EE-EFD5-4E31-BD7E-C33EB6A72B52}" type="parTrans" cxnId="{68ED7F5B-D661-4F35-ACD7-C002B10C8B34}">
      <dgm:prSet/>
      <dgm:spPr/>
      <dgm:t>
        <a:bodyPr/>
        <a:lstStyle/>
        <a:p>
          <a:endParaRPr lang="en-US"/>
        </a:p>
      </dgm:t>
    </dgm:pt>
    <dgm:pt modelId="{38911113-C513-4D41-B77C-B8185C0D4499}" type="sibTrans" cxnId="{68ED7F5B-D661-4F35-ACD7-C002B10C8B34}">
      <dgm:prSet/>
      <dgm:spPr/>
      <dgm:t>
        <a:bodyPr/>
        <a:lstStyle/>
        <a:p>
          <a:endParaRPr lang="en-US"/>
        </a:p>
      </dgm:t>
    </dgm:pt>
    <dgm:pt modelId="{E7B0266B-4125-4E7C-8E7D-3AB6B58A8D80}" type="pres">
      <dgm:prSet presAssocID="{AA9636FD-DDAB-4CCD-BBEE-506110489329}" presName="Name0" presStyleCnt="0">
        <dgm:presLayoutVars>
          <dgm:dir/>
          <dgm:animLvl val="lvl"/>
          <dgm:resizeHandles val="exact"/>
        </dgm:presLayoutVars>
      </dgm:prSet>
      <dgm:spPr/>
    </dgm:pt>
    <dgm:pt modelId="{E9AEC995-49D9-4127-8010-C5F6C5ABC001}" type="pres">
      <dgm:prSet presAssocID="{AA9636FD-DDAB-4CCD-BBEE-506110489329}" presName="tSp" presStyleCnt="0"/>
      <dgm:spPr/>
    </dgm:pt>
    <dgm:pt modelId="{DA3DCBB6-1432-4BFB-8428-274085AAB743}" type="pres">
      <dgm:prSet presAssocID="{AA9636FD-DDAB-4CCD-BBEE-506110489329}" presName="bSp" presStyleCnt="0"/>
      <dgm:spPr/>
    </dgm:pt>
    <dgm:pt modelId="{578BADF8-661C-44F2-B159-BA17F7E0C618}" type="pres">
      <dgm:prSet presAssocID="{AA9636FD-DDAB-4CCD-BBEE-506110489329}" presName="process" presStyleCnt="0"/>
      <dgm:spPr/>
    </dgm:pt>
    <dgm:pt modelId="{4C261F54-6B11-471A-9BED-E5CFD346D1BE}" type="pres">
      <dgm:prSet presAssocID="{B33A9286-9FE7-4353-9C7F-51E1C3644B30}" presName="composite1" presStyleCnt="0"/>
      <dgm:spPr/>
    </dgm:pt>
    <dgm:pt modelId="{0C60AB58-886B-423F-8506-E0D9FE83222D}" type="pres">
      <dgm:prSet presAssocID="{B33A9286-9FE7-4353-9C7F-51E1C3644B30}" presName="dummyNode1" presStyleLbl="node1" presStyleIdx="0" presStyleCnt="3"/>
      <dgm:spPr/>
    </dgm:pt>
    <dgm:pt modelId="{70321874-A4D6-4ECC-8719-39E6C17FC7D4}" type="pres">
      <dgm:prSet presAssocID="{B33A9286-9FE7-4353-9C7F-51E1C3644B30}" presName="childNode1" presStyleLbl="bgAcc1" presStyleIdx="0" presStyleCnt="3">
        <dgm:presLayoutVars>
          <dgm:bulletEnabled val="1"/>
        </dgm:presLayoutVars>
      </dgm:prSet>
      <dgm:spPr/>
    </dgm:pt>
    <dgm:pt modelId="{5FF38A9A-B401-419F-A50C-394098B6027D}" type="pres">
      <dgm:prSet presAssocID="{B33A9286-9FE7-4353-9C7F-51E1C3644B30}" presName="childNode1tx" presStyleLbl="bgAcc1" presStyleIdx="0" presStyleCnt="3">
        <dgm:presLayoutVars>
          <dgm:bulletEnabled val="1"/>
        </dgm:presLayoutVars>
      </dgm:prSet>
      <dgm:spPr/>
    </dgm:pt>
    <dgm:pt modelId="{96747FF6-D884-4EB9-B7B1-D435F6314D87}" type="pres">
      <dgm:prSet presAssocID="{B33A9286-9FE7-4353-9C7F-51E1C3644B30}" presName="parentNode1" presStyleLbl="node1" presStyleIdx="0" presStyleCnt="3">
        <dgm:presLayoutVars>
          <dgm:chMax val="1"/>
          <dgm:bulletEnabled val="1"/>
        </dgm:presLayoutVars>
      </dgm:prSet>
      <dgm:spPr/>
    </dgm:pt>
    <dgm:pt modelId="{4E195986-AEA6-4C2B-84E3-B8CA6F0CF1F1}" type="pres">
      <dgm:prSet presAssocID="{B33A9286-9FE7-4353-9C7F-51E1C3644B30}" presName="connSite1" presStyleCnt="0"/>
      <dgm:spPr/>
    </dgm:pt>
    <dgm:pt modelId="{9D97F186-BA29-443E-B27C-BB815D5B556C}" type="pres">
      <dgm:prSet presAssocID="{CDB056F6-4514-42B3-8A62-3414BCA19D7C}" presName="Name9" presStyleLbl="sibTrans2D1" presStyleIdx="0" presStyleCnt="2"/>
      <dgm:spPr/>
    </dgm:pt>
    <dgm:pt modelId="{C889B759-8F95-4371-9A40-4DBBC3A2D408}" type="pres">
      <dgm:prSet presAssocID="{F085433F-0BB4-4E05-91AD-69895AAA9CA6}" presName="composite2" presStyleCnt="0"/>
      <dgm:spPr/>
    </dgm:pt>
    <dgm:pt modelId="{A1231A02-4602-4C18-8074-5A133AD8B5C5}" type="pres">
      <dgm:prSet presAssocID="{F085433F-0BB4-4E05-91AD-69895AAA9CA6}" presName="dummyNode2" presStyleLbl="node1" presStyleIdx="0" presStyleCnt="3"/>
      <dgm:spPr/>
    </dgm:pt>
    <dgm:pt modelId="{85179074-E431-438F-8465-5874D3C83341}" type="pres">
      <dgm:prSet presAssocID="{F085433F-0BB4-4E05-91AD-69895AAA9CA6}" presName="childNode2" presStyleLbl="bgAcc1" presStyleIdx="1" presStyleCnt="3">
        <dgm:presLayoutVars>
          <dgm:bulletEnabled val="1"/>
        </dgm:presLayoutVars>
      </dgm:prSet>
      <dgm:spPr/>
    </dgm:pt>
    <dgm:pt modelId="{EE49CC66-09AC-4EEA-B7FB-8F43150F9722}" type="pres">
      <dgm:prSet presAssocID="{F085433F-0BB4-4E05-91AD-69895AAA9CA6}" presName="childNode2tx" presStyleLbl="bgAcc1" presStyleIdx="1" presStyleCnt="3">
        <dgm:presLayoutVars>
          <dgm:bulletEnabled val="1"/>
        </dgm:presLayoutVars>
      </dgm:prSet>
      <dgm:spPr/>
    </dgm:pt>
    <dgm:pt modelId="{572F4670-97C0-484D-B45F-F5F315C08733}" type="pres">
      <dgm:prSet presAssocID="{F085433F-0BB4-4E05-91AD-69895AAA9CA6}" presName="parentNode2" presStyleLbl="node1" presStyleIdx="1" presStyleCnt="3">
        <dgm:presLayoutVars>
          <dgm:chMax val="0"/>
          <dgm:bulletEnabled val="1"/>
        </dgm:presLayoutVars>
      </dgm:prSet>
      <dgm:spPr/>
    </dgm:pt>
    <dgm:pt modelId="{E38923F4-082F-4EB2-8A19-CD7A28F9C450}" type="pres">
      <dgm:prSet presAssocID="{F085433F-0BB4-4E05-91AD-69895AAA9CA6}" presName="connSite2" presStyleCnt="0"/>
      <dgm:spPr/>
    </dgm:pt>
    <dgm:pt modelId="{443F9A0E-1C73-4547-9B80-57204AEB010C}" type="pres">
      <dgm:prSet presAssocID="{138B64BC-EFC6-4D1A-9688-388B0DE6D319}" presName="Name18" presStyleLbl="sibTrans2D1" presStyleIdx="1" presStyleCnt="2" custAng="497902" custScaleX="93819" custLinFactNeighborX="3428" custLinFactNeighborY="3602"/>
      <dgm:spPr/>
    </dgm:pt>
    <dgm:pt modelId="{43473CDA-E74C-480E-B38A-18B652532AA9}" type="pres">
      <dgm:prSet presAssocID="{B1075871-9C59-4A12-9095-6739B14361F2}" presName="composite1" presStyleCnt="0"/>
      <dgm:spPr/>
    </dgm:pt>
    <dgm:pt modelId="{264D364B-ED6B-470B-8F2A-7E0ED260025B}" type="pres">
      <dgm:prSet presAssocID="{B1075871-9C59-4A12-9095-6739B14361F2}" presName="dummyNode1" presStyleLbl="node1" presStyleIdx="1" presStyleCnt="3"/>
      <dgm:spPr/>
    </dgm:pt>
    <dgm:pt modelId="{D5A875BC-BDC2-4815-9AC4-C54E2FE34E0B}" type="pres">
      <dgm:prSet presAssocID="{B1075871-9C59-4A12-9095-6739B14361F2}" presName="childNode1" presStyleLbl="bgAcc1" presStyleIdx="2" presStyleCnt="3">
        <dgm:presLayoutVars>
          <dgm:bulletEnabled val="1"/>
        </dgm:presLayoutVars>
      </dgm:prSet>
      <dgm:spPr/>
    </dgm:pt>
    <dgm:pt modelId="{B6E95B7A-954B-41DF-A9D2-7ACC259DB1B7}" type="pres">
      <dgm:prSet presAssocID="{B1075871-9C59-4A12-9095-6739B14361F2}" presName="childNode1tx" presStyleLbl="bgAcc1" presStyleIdx="2" presStyleCnt="3">
        <dgm:presLayoutVars>
          <dgm:bulletEnabled val="1"/>
        </dgm:presLayoutVars>
      </dgm:prSet>
      <dgm:spPr/>
    </dgm:pt>
    <dgm:pt modelId="{A1B5E9C4-955E-4296-9D71-5A0032E4BBC9}" type="pres">
      <dgm:prSet presAssocID="{B1075871-9C59-4A12-9095-6739B14361F2}" presName="parentNode1" presStyleLbl="node1" presStyleIdx="2" presStyleCnt="3">
        <dgm:presLayoutVars>
          <dgm:chMax val="1"/>
          <dgm:bulletEnabled val="1"/>
        </dgm:presLayoutVars>
      </dgm:prSet>
      <dgm:spPr/>
    </dgm:pt>
    <dgm:pt modelId="{53743CD1-99AC-49A5-8FA3-9FFC9130670C}" type="pres">
      <dgm:prSet presAssocID="{B1075871-9C59-4A12-9095-6739B14361F2}" presName="connSite1" presStyleCnt="0"/>
      <dgm:spPr/>
    </dgm:pt>
  </dgm:ptLst>
  <dgm:cxnLst>
    <dgm:cxn modelId="{A8A8B113-D6EF-404F-98A2-62098F08AD16}" type="presOf" srcId="{9F0663B9-8125-42B8-8E63-C75E1CAD0B4F}" destId="{5FF38A9A-B401-419F-A50C-394098B6027D}" srcOrd="1" destOrd="1" presId="urn:microsoft.com/office/officeart/2005/8/layout/hProcess4"/>
    <dgm:cxn modelId="{DCB0331D-AFB2-45A5-97CC-FED53A5D51CD}" type="presOf" srcId="{5B4D23DD-3E85-428D-A661-B98A393BAC1A}" destId="{5FF38A9A-B401-419F-A50C-394098B6027D}" srcOrd="1" destOrd="0" presId="urn:microsoft.com/office/officeart/2005/8/layout/hProcess4"/>
    <dgm:cxn modelId="{3AD77725-9A40-41C6-AB99-D80E6C5E97CF}" type="presOf" srcId="{CD8042F8-060B-4A35-BA55-E1EAD1BA46D0}" destId="{B6E95B7A-954B-41DF-A9D2-7ACC259DB1B7}" srcOrd="1" destOrd="0" presId="urn:microsoft.com/office/officeart/2005/8/layout/hProcess4"/>
    <dgm:cxn modelId="{402D4F39-0761-40BB-B703-F14529B56B48}" type="presOf" srcId="{AA9636FD-DDAB-4CCD-BBEE-506110489329}" destId="{E7B0266B-4125-4E7C-8E7D-3AB6B58A8D80}" srcOrd="0" destOrd="0" presId="urn:microsoft.com/office/officeart/2005/8/layout/hProcess4"/>
    <dgm:cxn modelId="{5B8B983F-60F6-4432-B7C6-A513E450CF50}" type="presOf" srcId="{138B64BC-EFC6-4D1A-9688-388B0DE6D319}" destId="{443F9A0E-1C73-4547-9B80-57204AEB010C}" srcOrd="0" destOrd="0" presId="urn:microsoft.com/office/officeart/2005/8/layout/hProcess4"/>
    <dgm:cxn modelId="{68ED7F5B-D661-4F35-ACD7-C002B10C8B34}" srcId="{B1075871-9C59-4A12-9095-6739B14361F2}" destId="{901BCB82-FFAA-4BD8-ACA8-9A0BDE271E4B}" srcOrd="1" destOrd="0" parTransId="{5EBFA9EE-EFD5-4E31-BD7E-C33EB6A72B52}" sibTransId="{38911113-C513-4D41-B77C-B8185C0D4499}"/>
    <dgm:cxn modelId="{12610E62-069F-45AF-9B28-9BA24CE86EAB}" type="presOf" srcId="{CDB056F6-4514-42B3-8A62-3414BCA19D7C}" destId="{9D97F186-BA29-443E-B27C-BB815D5B556C}" srcOrd="0" destOrd="0" presId="urn:microsoft.com/office/officeart/2005/8/layout/hProcess4"/>
    <dgm:cxn modelId="{52AD2B64-5647-4ADD-B853-98B5E7B634E0}" type="presOf" srcId="{9F0663B9-8125-42B8-8E63-C75E1CAD0B4F}" destId="{70321874-A4D6-4ECC-8719-39E6C17FC7D4}" srcOrd="0" destOrd="1" presId="urn:microsoft.com/office/officeart/2005/8/layout/hProcess4"/>
    <dgm:cxn modelId="{420B6B69-C51F-4BBB-9720-A710FF3644A8}" type="presOf" srcId="{5B4D23DD-3E85-428D-A661-B98A393BAC1A}" destId="{70321874-A4D6-4ECC-8719-39E6C17FC7D4}" srcOrd="0" destOrd="0" presId="urn:microsoft.com/office/officeart/2005/8/layout/hProcess4"/>
    <dgm:cxn modelId="{A9A8EF52-7F73-41A1-B48D-8273D9484974}" type="presOf" srcId="{B343C602-CEF6-4F0B-A78A-C72E2CED70AE}" destId="{EE49CC66-09AC-4EEA-B7FB-8F43150F9722}" srcOrd="1" destOrd="1" presId="urn:microsoft.com/office/officeart/2005/8/layout/hProcess4"/>
    <dgm:cxn modelId="{7D01B074-95B2-4214-879E-9A2ADC2441DE}" srcId="{B33A9286-9FE7-4353-9C7F-51E1C3644B30}" destId="{5B4D23DD-3E85-428D-A661-B98A393BAC1A}" srcOrd="0" destOrd="0" parTransId="{859DFC92-7503-48F1-BCDD-80D02CF42D47}" sibTransId="{1C1B5BD3-DBCF-4A38-B9DA-95AC01119955}"/>
    <dgm:cxn modelId="{37B53E77-D6BB-4DC1-B05B-E51E3B10DA4D}" type="presOf" srcId="{B33A9286-9FE7-4353-9C7F-51E1C3644B30}" destId="{96747FF6-D884-4EB9-B7B1-D435F6314D87}" srcOrd="0" destOrd="0" presId="urn:microsoft.com/office/officeart/2005/8/layout/hProcess4"/>
    <dgm:cxn modelId="{03A6D557-EF25-49D9-A76C-648216575B8F}" type="presOf" srcId="{CD8042F8-060B-4A35-BA55-E1EAD1BA46D0}" destId="{D5A875BC-BDC2-4815-9AC4-C54E2FE34E0B}" srcOrd="0" destOrd="0" presId="urn:microsoft.com/office/officeart/2005/8/layout/hProcess4"/>
    <dgm:cxn modelId="{12FC6858-A826-4467-882C-5007DF9B494A}" srcId="{B1075871-9C59-4A12-9095-6739B14361F2}" destId="{CD8042F8-060B-4A35-BA55-E1EAD1BA46D0}" srcOrd="0" destOrd="0" parTransId="{D306A847-6BE8-434D-ACA9-916DA564B17B}" sibTransId="{CDA64E6F-B0DA-4425-A282-18ECE7239F2C}"/>
    <dgm:cxn modelId="{24A2257C-BC8A-44E1-BFE6-CA2DFE891B65}" srcId="{B33A9286-9FE7-4353-9C7F-51E1C3644B30}" destId="{9F0663B9-8125-42B8-8E63-C75E1CAD0B4F}" srcOrd="1" destOrd="0" parTransId="{F376E863-713F-4956-835C-78F3040F2366}" sibTransId="{8B95463E-38A1-43A9-BF3F-7983E49757B2}"/>
    <dgm:cxn modelId="{D27BFF85-E688-4CE5-A3A0-C39D9907E242}" type="presOf" srcId="{C5B06580-448E-4F83-B680-534A44C9DE41}" destId="{85179074-E431-438F-8465-5874D3C83341}" srcOrd="0" destOrd="0" presId="urn:microsoft.com/office/officeart/2005/8/layout/hProcess4"/>
    <dgm:cxn modelId="{84268087-5C55-46F4-BB54-A04EB5535047}" srcId="{F085433F-0BB4-4E05-91AD-69895AAA9CA6}" destId="{C5B06580-448E-4F83-B680-534A44C9DE41}" srcOrd="0" destOrd="0" parTransId="{EF143BE4-7F9A-4F9C-815B-DEF8B3B5EF87}" sibTransId="{79A53E40-2220-4A84-B58D-1773D44BCF43}"/>
    <dgm:cxn modelId="{044F479C-2610-46DE-BD3D-4508CFAFA697}" type="presOf" srcId="{901BCB82-FFAA-4BD8-ACA8-9A0BDE271E4B}" destId="{B6E95B7A-954B-41DF-A9D2-7ACC259DB1B7}" srcOrd="1" destOrd="1" presId="urn:microsoft.com/office/officeart/2005/8/layout/hProcess4"/>
    <dgm:cxn modelId="{429CB5A1-542E-4CDE-9724-C3864A27A0B2}" srcId="{AA9636FD-DDAB-4CCD-BBEE-506110489329}" destId="{B33A9286-9FE7-4353-9C7F-51E1C3644B30}" srcOrd="0" destOrd="0" parTransId="{A883B610-458E-4FC3-9FF1-25AE64755901}" sibTransId="{CDB056F6-4514-42B3-8A62-3414BCA19D7C}"/>
    <dgm:cxn modelId="{BB0DE1A4-DAF2-42F7-BA32-2F2AC91D9812}" type="presOf" srcId="{C5B06580-448E-4F83-B680-534A44C9DE41}" destId="{EE49CC66-09AC-4EEA-B7FB-8F43150F9722}" srcOrd="1" destOrd="0" presId="urn:microsoft.com/office/officeart/2005/8/layout/hProcess4"/>
    <dgm:cxn modelId="{211221A5-266A-48BD-8415-B9AAEC59357F}" type="presOf" srcId="{F085433F-0BB4-4E05-91AD-69895AAA9CA6}" destId="{572F4670-97C0-484D-B45F-F5F315C08733}" srcOrd="0" destOrd="0" presId="urn:microsoft.com/office/officeart/2005/8/layout/hProcess4"/>
    <dgm:cxn modelId="{4E1CD2C6-5C7B-4A7B-B5E6-F95E81BF1022}" type="presOf" srcId="{B1075871-9C59-4A12-9095-6739B14361F2}" destId="{A1B5E9C4-955E-4296-9D71-5A0032E4BBC9}" srcOrd="0" destOrd="0" presId="urn:microsoft.com/office/officeart/2005/8/layout/hProcess4"/>
    <dgm:cxn modelId="{72A189DC-F9F6-4E4C-A284-D95BC9AD3B51}" type="presOf" srcId="{B343C602-CEF6-4F0B-A78A-C72E2CED70AE}" destId="{85179074-E431-438F-8465-5874D3C83341}" srcOrd="0" destOrd="1" presId="urn:microsoft.com/office/officeart/2005/8/layout/hProcess4"/>
    <dgm:cxn modelId="{C4A117E5-FF12-4D8B-A6EF-1FDDF8D39F12}" type="presOf" srcId="{901BCB82-FFAA-4BD8-ACA8-9A0BDE271E4B}" destId="{D5A875BC-BDC2-4815-9AC4-C54E2FE34E0B}" srcOrd="0" destOrd="1" presId="urn:microsoft.com/office/officeart/2005/8/layout/hProcess4"/>
    <dgm:cxn modelId="{54F158E9-B387-4225-BD6C-4F2155E34BD9}" srcId="{F085433F-0BB4-4E05-91AD-69895AAA9CA6}" destId="{B343C602-CEF6-4F0B-A78A-C72E2CED70AE}" srcOrd="1" destOrd="0" parTransId="{614DF6CC-0EA0-4AAC-AF91-02D59B53047D}" sibTransId="{22854C1C-014F-4990-8972-3551EA761068}"/>
    <dgm:cxn modelId="{20E248EC-84B6-493F-BA1D-97A28F8FCA9E}" srcId="{AA9636FD-DDAB-4CCD-BBEE-506110489329}" destId="{B1075871-9C59-4A12-9095-6739B14361F2}" srcOrd="2" destOrd="0" parTransId="{7ED2ADC5-3155-4003-8B3C-CE3D20069EAA}" sibTransId="{88E7D309-34F1-4074-89B0-25EC718A3D37}"/>
    <dgm:cxn modelId="{44FD77F3-A24F-4913-9F92-00F60DCF58EC}" srcId="{AA9636FD-DDAB-4CCD-BBEE-506110489329}" destId="{F085433F-0BB4-4E05-91AD-69895AAA9CA6}" srcOrd="1" destOrd="0" parTransId="{8338064B-13C5-4CA0-A596-9D4FD1B65BCE}" sibTransId="{138B64BC-EFC6-4D1A-9688-388B0DE6D319}"/>
    <dgm:cxn modelId="{DF8A5E19-FB0C-4408-A83B-B70886C8FC3F}" type="presParOf" srcId="{E7B0266B-4125-4E7C-8E7D-3AB6B58A8D80}" destId="{E9AEC995-49D9-4127-8010-C5F6C5ABC001}" srcOrd="0" destOrd="0" presId="urn:microsoft.com/office/officeart/2005/8/layout/hProcess4"/>
    <dgm:cxn modelId="{BDC0DA26-DEEA-4343-A9A1-9FC5402E27D5}" type="presParOf" srcId="{E7B0266B-4125-4E7C-8E7D-3AB6B58A8D80}" destId="{DA3DCBB6-1432-4BFB-8428-274085AAB743}" srcOrd="1" destOrd="0" presId="urn:microsoft.com/office/officeart/2005/8/layout/hProcess4"/>
    <dgm:cxn modelId="{7FF9A1F6-5ED3-4004-A25D-D6929EE97A87}" type="presParOf" srcId="{E7B0266B-4125-4E7C-8E7D-3AB6B58A8D80}" destId="{578BADF8-661C-44F2-B159-BA17F7E0C618}" srcOrd="2" destOrd="0" presId="urn:microsoft.com/office/officeart/2005/8/layout/hProcess4"/>
    <dgm:cxn modelId="{029716D9-088C-4C6C-B415-1090E0848F7C}" type="presParOf" srcId="{578BADF8-661C-44F2-B159-BA17F7E0C618}" destId="{4C261F54-6B11-471A-9BED-E5CFD346D1BE}" srcOrd="0" destOrd="0" presId="urn:microsoft.com/office/officeart/2005/8/layout/hProcess4"/>
    <dgm:cxn modelId="{56479255-8A32-4E0D-B466-B4C9A86A89A3}" type="presParOf" srcId="{4C261F54-6B11-471A-9BED-E5CFD346D1BE}" destId="{0C60AB58-886B-423F-8506-E0D9FE83222D}" srcOrd="0" destOrd="0" presId="urn:microsoft.com/office/officeart/2005/8/layout/hProcess4"/>
    <dgm:cxn modelId="{FE51584E-DA4F-445B-9E82-6D704CCDEBCC}" type="presParOf" srcId="{4C261F54-6B11-471A-9BED-E5CFD346D1BE}" destId="{70321874-A4D6-4ECC-8719-39E6C17FC7D4}" srcOrd="1" destOrd="0" presId="urn:microsoft.com/office/officeart/2005/8/layout/hProcess4"/>
    <dgm:cxn modelId="{205C88EF-D12D-4580-BA2F-CD1695D625D9}" type="presParOf" srcId="{4C261F54-6B11-471A-9BED-E5CFD346D1BE}" destId="{5FF38A9A-B401-419F-A50C-394098B6027D}" srcOrd="2" destOrd="0" presId="urn:microsoft.com/office/officeart/2005/8/layout/hProcess4"/>
    <dgm:cxn modelId="{D305308F-AA9B-4D44-AF4D-5E5B5BFC8203}" type="presParOf" srcId="{4C261F54-6B11-471A-9BED-E5CFD346D1BE}" destId="{96747FF6-D884-4EB9-B7B1-D435F6314D87}" srcOrd="3" destOrd="0" presId="urn:microsoft.com/office/officeart/2005/8/layout/hProcess4"/>
    <dgm:cxn modelId="{3577CB82-B92C-4011-8341-5190A333B6B4}" type="presParOf" srcId="{4C261F54-6B11-471A-9BED-E5CFD346D1BE}" destId="{4E195986-AEA6-4C2B-84E3-B8CA6F0CF1F1}" srcOrd="4" destOrd="0" presId="urn:microsoft.com/office/officeart/2005/8/layout/hProcess4"/>
    <dgm:cxn modelId="{2CACF118-576D-41EB-B04A-BB73B0D82AA0}" type="presParOf" srcId="{578BADF8-661C-44F2-B159-BA17F7E0C618}" destId="{9D97F186-BA29-443E-B27C-BB815D5B556C}" srcOrd="1" destOrd="0" presId="urn:microsoft.com/office/officeart/2005/8/layout/hProcess4"/>
    <dgm:cxn modelId="{E41B2ECF-F22A-40D9-AF31-81A52407AE4B}" type="presParOf" srcId="{578BADF8-661C-44F2-B159-BA17F7E0C618}" destId="{C889B759-8F95-4371-9A40-4DBBC3A2D408}" srcOrd="2" destOrd="0" presId="urn:microsoft.com/office/officeart/2005/8/layout/hProcess4"/>
    <dgm:cxn modelId="{F9464F49-E6A5-49F8-B415-99D0605D91A5}" type="presParOf" srcId="{C889B759-8F95-4371-9A40-4DBBC3A2D408}" destId="{A1231A02-4602-4C18-8074-5A133AD8B5C5}" srcOrd="0" destOrd="0" presId="urn:microsoft.com/office/officeart/2005/8/layout/hProcess4"/>
    <dgm:cxn modelId="{05DEE432-D543-4E12-B851-601C54C04E77}" type="presParOf" srcId="{C889B759-8F95-4371-9A40-4DBBC3A2D408}" destId="{85179074-E431-438F-8465-5874D3C83341}" srcOrd="1" destOrd="0" presId="urn:microsoft.com/office/officeart/2005/8/layout/hProcess4"/>
    <dgm:cxn modelId="{3BC5B4EB-A90B-4C94-812F-0BF08DED85C6}" type="presParOf" srcId="{C889B759-8F95-4371-9A40-4DBBC3A2D408}" destId="{EE49CC66-09AC-4EEA-B7FB-8F43150F9722}" srcOrd="2" destOrd="0" presId="urn:microsoft.com/office/officeart/2005/8/layout/hProcess4"/>
    <dgm:cxn modelId="{441CA39C-9697-4177-BBFA-93431052A9C0}" type="presParOf" srcId="{C889B759-8F95-4371-9A40-4DBBC3A2D408}" destId="{572F4670-97C0-484D-B45F-F5F315C08733}" srcOrd="3" destOrd="0" presId="urn:microsoft.com/office/officeart/2005/8/layout/hProcess4"/>
    <dgm:cxn modelId="{9B1E2AC2-6AED-4D50-BE15-A3FCC2AC652F}" type="presParOf" srcId="{C889B759-8F95-4371-9A40-4DBBC3A2D408}" destId="{E38923F4-082F-4EB2-8A19-CD7A28F9C450}" srcOrd="4" destOrd="0" presId="urn:microsoft.com/office/officeart/2005/8/layout/hProcess4"/>
    <dgm:cxn modelId="{5B78D0DF-573F-4436-AB67-677D9BB0C4FC}" type="presParOf" srcId="{578BADF8-661C-44F2-B159-BA17F7E0C618}" destId="{443F9A0E-1C73-4547-9B80-57204AEB010C}" srcOrd="3" destOrd="0" presId="urn:microsoft.com/office/officeart/2005/8/layout/hProcess4"/>
    <dgm:cxn modelId="{166FBA48-CE61-4152-AB93-A85D24F2A8B9}" type="presParOf" srcId="{578BADF8-661C-44F2-B159-BA17F7E0C618}" destId="{43473CDA-E74C-480E-B38A-18B652532AA9}" srcOrd="4" destOrd="0" presId="urn:microsoft.com/office/officeart/2005/8/layout/hProcess4"/>
    <dgm:cxn modelId="{69C40596-65CD-47D9-A4A8-F4FC598B7E31}" type="presParOf" srcId="{43473CDA-E74C-480E-B38A-18B652532AA9}" destId="{264D364B-ED6B-470B-8F2A-7E0ED260025B}" srcOrd="0" destOrd="0" presId="urn:microsoft.com/office/officeart/2005/8/layout/hProcess4"/>
    <dgm:cxn modelId="{13B497A3-D85B-4960-972E-7F5E8E5B2740}" type="presParOf" srcId="{43473CDA-E74C-480E-B38A-18B652532AA9}" destId="{D5A875BC-BDC2-4815-9AC4-C54E2FE34E0B}" srcOrd="1" destOrd="0" presId="urn:microsoft.com/office/officeart/2005/8/layout/hProcess4"/>
    <dgm:cxn modelId="{F5F12F1C-E6CB-4D9F-BE08-B00502E33E44}" type="presParOf" srcId="{43473CDA-E74C-480E-B38A-18B652532AA9}" destId="{B6E95B7A-954B-41DF-A9D2-7ACC259DB1B7}" srcOrd="2" destOrd="0" presId="urn:microsoft.com/office/officeart/2005/8/layout/hProcess4"/>
    <dgm:cxn modelId="{5AE41973-25FF-43AC-B147-84036DCCBC35}" type="presParOf" srcId="{43473CDA-E74C-480E-B38A-18B652532AA9}" destId="{A1B5E9C4-955E-4296-9D71-5A0032E4BBC9}" srcOrd="3" destOrd="0" presId="urn:microsoft.com/office/officeart/2005/8/layout/hProcess4"/>
    <dgm:cxn modelId="{D5554F19-988B-46EE-913D-2889CB3F8DBF}" type="presParOf" srcId="{43473CDA-E74C-480E-B38A-18B652532AA9}" destId="{53743CD1-99AC-49A5-8FA3-9FFC9130670C}"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D4DE08A-AF90-4977-8974-3989DE75C29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56083F3-E74E-4570-8AF1-974D27B5BFEA}">
      <dgm:prSet/>
      <dgm:spPr/>
      <dgm:t>
        <a:bodyPr/>
        <a:lstStyle/>
        <a:p>
          <a:r>
            <a:rPr lang="en-US" dirty="0"/>
            <a:t>Predictable</a:t>
          </a:r>
        </a:p>
      </dgm:t>
    </dgm:pt>
    <dgm:pt modelId="{6D4FA26D-9E0A-4D3B-956D-08350E20D9C6}" type="parTrans" cxnId="{A061C190-E70D-4919-98BD-D42EED94984A}">
      <dgm:prSet/>
      <dgm:spPr/>
      <dgm:t>
        <a:bodyPr/>
        <a:lstStyle/>
        <a:p>
          <a:endParaRPr lang="en-US"/>
        </a:p>
      </dgm:t>
    </dgm:pt>
    <dgm:pt modelId="{1779A9ED-7000-4BD6-B6B3-0462E17332D5}" type="sibTrans" cxnId="{A061C190-E70D-4919-98BD-D42EED94984A}">
      <dgm:prSet/>
      <dgm:spPr/>
      <dgm:t>
        <a:bodyPr/>
        <a:lstStyle/>
        <a:p>
          <a:endParaRPr lang="en-US"/>
        </a:p>
      </dgm:t>
    </dgm:pt>
    <dgm:pt modelId="{25E4F009-A377-42BC-95C2-97B06D6BFE94}">
      <dgm:prSet/>
      <dgm:spPr/>
      <dgm:t>
        <a:bodyPr/>
        <a:lstStyle/>
        <a:p>
          <a:r>
            <a:rPr lang="en-US"/>
            <a:t>Planned</a:t>
          </a:r>
        </a:p>
      </dgm:t>
    </dgm:pt>
    <dgm:pt modelId="{A1182D5E-C71E-4A54-9880-0BE99E878995}" type="parTrans" cxnId="{6AED8281-8108-4411-B8A1-D81114150EF9}">
      <dgm:prSet/>
      <dgm:spPr/>
      <dgm:t>
        <a:bodyPr/>
        <a:lstStyle/>
        <a:p>
          <a:endParaRPr lang="en-US"/>
        </a:p>
      </dgm:t>
    </dgm:pt>
    <dgm:pt modelId="{A2578D38-899C-4A0E-9293-437848850023}" type="sibTrans" cxnId="{6AED8281-8108-4411-B8A1-D81114150EF9}">
      <dgm:prSet/>
      <dgm:spPr/>
      <dgm:t>
        <a:bodyPr/>
        <a:lstStyle/>
        <a:p>
          <a:endParaRPr lang="en-US"/>
        </a:p>
      </dgm:t>
    </dgm:pt>
    <dgm:pt modelId="{6B10403D-A68E-4A2B-88E0-F6E7A4BE94D5}">
      <dgm:prSet/>
      <dgm:spPr/>
      <dgm:t>
        <a:bodyPr/>
        <a:lstStyle/>
        <a:p>
          <a:r>
            <a:rPr lang="en-US" dirty="0"/>
            <a:t>Welcomed</a:t>
          </a:r>
        </a:p>
      </dgm:t>
    </dgm:pt>
    <dgm:pt modelId="{A0362122-0038-490F-85E9-1AE643F8F9FC}" type="parTrans" cxnId="{7D51EA3A-5614-4D02-88D7-D7F7F94C5B98}">
      <dgm:prSet/>
      <dgm:spPr/>
      <dgm:t>
        <a:bodyPr/>
        <a:lstStyle/>
        <a:p>
          <a:endParaRPr lang="en-US"/>
        </a:p>
      </dgm:t>
    </dgm:pt>
    <dgm:pt modelId="{55FA3880-E893-42BB-B6D2-12AD5CBC44D9}" type="sibTrans" cxnId="{7D51EA3A-5614-4D02-88D7-D7F7F94C5B98}">
      <dgm:prSet/>
      <dgm:spPr/>
      <dgm:t>
        <a:bodyPr/>
        <a:lstStyle/>
        <a:p>
          <a:endParaRPr lang="en-US"/>
        </a:p>
      </dgm:t>
    </dgm:pt>
    <dgm:pt modelId="{4D3D0EFA-4FD3-4F33-ABF3-B1D48024636B}">
      <dgm:prSet/>
      <dgm:spPr/>
      <dgm:t>
        <a:bodyPr/>
        <a:lstStyle/>
        <a:p>
          <a:r>
            <a:rPr lang="en-US" dirty="0"/>
            <a:t>Unwelcomed</a:t>
          </a:r>
        </a:p>
      </dgm:t>
    </dgm:pt>
    <dgm:pt modelId="{FA5A04A4-F636-417F-872D-EE6C6C238627}" type="parTrans" cxnId="{DD3FD08E-7BE8-4EB0-94E0-059D3576322E}">
      <dgm:prSet/>
      <dgm:spPr/>
      <dgm:t>
        <a:bodyPr/>
        <a:lstStyle/>
        <a:p>
          <a:endParaRPr lang="en-US"/>
        </a:p>
      </dgm:t>
    </dgm:pt>
    <dgm:pt modelId="{CBF39FC7-FEC3-483A-9686-FC994CCBF0B5}" type="sibTrans" cxnId="{DD3FD08E-7BE8-4EB0-94E0-059D3576322E}">
      <dgm:prSet/>
      <dgm:spPr/>
      <dgm:t>
        <a:bodyPr/>
        <a:lstStyle/>
        <a:p>
          <a:endParaRPr lang="en-US"/>
        </a:p>
      </dgm:t>
    </dgm:pt>
    <dgm:pt modelId="{F83358B2-66D1-408A-97E1-9FB04A853B77}">
      <dgm:prSet/>
      <dgm:spPr/>
      <dgm:t>
        <a:bodyPr/>
        <a:lstStyle/>
        <a:p>
          <a:r>
            <a:rPr lang="en-US" dirty="0"/>
            <a:t>Unexpected</a:t>
          </a:r>
        </a:p>
      </dgm:t>
    </dgm:pt>
    <dgm:pt modelId="{BAF4BD17-7D79-4C6C-8AEF-212A570A1424}" type="parTrans" cxnId="{E08ADC78-66D7-4AD1-8F0B-96ED2A7F8335}">
      <dgm:prSet/>
      <dgm:spPr/>
      <dgm:t>
        <a:bodyPr/>
        <a:lstStyle/>
        <a:p>
          <a:endParaRPr lang="en-US"/>
        </a:p>
      </dgm:t>
    </dgm:pt>
    <dgm:pt modelId="{A079EEDE-5B4E-4E6C-AB08-A18B6A585A8A}" type="sibTrans" cxnId="{E08ADC78-66D7-4AD1-8F0B-96ED2A7F8335}">
      <dgm:prSet/>
      <dgm:spPr/>
      <dgm:t>
        <a:bodyPr/>
        <a:lstStyle/>
        <a:p>
          <a:endParaRPr lang="en-US"/>
        </a:p>
      </dgm:t>
    </dgm:pt>
    <dgm:pt modelId="{9E31F495-DA1F-4FD4-81E6-F7D3C407BA01}" type="pres">
      <dgm:prSet presAssocID="{6D4DE08A-AF90-4977-8974-3989DE75C29E}" presName="compositeShape" presStyleCnt="0">
        <dgm:presLayoutVars>
          <dgm:chMax val="7"/>
          <dgm:dir/>
          <dgm:resizeHandles val="exact"/>
        </dgm:presLayoutVars>
      </dgm:prSet>
      <dgm:spPr/>
    </dgm:pt>
    <dgm:pt modelId="{6EA3CD2F-FB0E-47B0-AE33-154B32D95A1D}" type="pres">
      <dgm:prSet presAssocID="{056083F3-E74E-4570-8AF1-974D27B5BFEA}" presName="circ1" presStyleLbl="vennNode1" presStyleIdx="0" presStyleCnt="5"/>
      <dgm:spPr/>
    </dgm:pt>
    <dgm:pt modelId="{A74A263C-31A2-4795-9717-15EC348F3DBB}" type="pres">
      <dgm:prSet presAssocID="{056083F3-E74E-4570-8AF1-974D27B5BFEA}" presName="circ1Tx" presStyleLbl="revTx" presStyleIdx="0" presStyleCnt="0">
        <dgm:presLayoutVars>
          <dgm:chMax val="0"/>
          <dgm:chPref val="0"/>
          <dgm:bulletEnabled val="1"/>
        </dgm:presLayoutVars>
      </dgm:prSet>
      <dgm:spPr/>
    </dgm:pt>
    <dgm:pt modelId="{AEA83309-EDD5-40D6-979F-AC8C80C99ABC}" type="pres">
      <dgm:prSet presAssocID="{25E4F009-A377-42BC-95C2-97B06D6BFE94}" presName="circ2" presStyleLbl="vennNode1" presStyleIdx="1" presStyleCnt="5"/>
      <dgm:spPr/>
    </dgm:pt>
    <dgm:pt modelId="{C7FD42D8-2DAC-4D59-8E2E-096FEE1279B2}" type="pres">
      <dgm:prSet presAssocID="{25E4F009-A377-42BC-95C2-97B06D6BFE94}" presName="circ2Tx" presStyleLbl="revTx" presStyleIdx="0" presStyleCnt="0">
        <dgm:presLayoutVars>
          <dgm:chMax val="0"/>
          <dgm:chPref val="0"/>
          <dgm:bulletEnabled val="1"/>
        </dgm:presLayoutVars>
      </dgm:prSet>
      <dgm:spPr/>
    </dgm:pt>
    <dgm:pt modelId="{EF253347-D033-4ACC-A700-91FC211B156C}" type="pres">
      <dgm:prSet presAssocID="{6B10403D-A68E-4A2B-88E0-F6E7A4BE94D5}" presName="circ3" presStyleLbl="vennNode1" presStyleIdx="2" presStyleCnt="5"/>
      <dgm:spPr/>
    </dgm:pt>
    <dgm:pt modelId="{56B211FD-FED0-4217-82BF-E7A089FA593D}" type="pres">
      <dgm:prSet presAssocID="{6B10403D-A68E-4A2B-88E0-F6E7A4BE94D5}" presName="circ3Tx" presStyleLbl="revTx" presStyleIdx="0" presStyleCnt="0">
        <dgm:presLayoutVars>
          <dgm:chMax val="0"/>
          <dgm:chPref val="0"/>
          <dgm:bulletEnabled val="1"/>
        </dgm:presLayoutVars>
      </dgm:prSet>
      <dgm:spPr/>
    </dgm:pt>
    <dgm:pt modelId="{7AE8A4D7-C434-432E-9F39-2DC2764F5A6D}" type="pres">
      <dgm:prSet presAssocID="{4D3D0EFA-4FD3-4F33-ABF3-B1D48024636B}" presName="circ4" presStyleLbl="vennNode1" presStyleIdx="3" presStyleCnt="5"/>
      <dgm:spPr/>
    </dgm:pt>
    <dgm:pt modelId="{6B396765-5AB5-447F-9268-82F064B4AF57}" type="pres">
      <dgm:prSet presAssocID="{4D3D0EFA-4FD3-4F33-ABF3-B1D48024636B}" presName="circ4Tx" presStyleLbl="revTx" presStyleIdx="0" presStyleCnt="0">
        <dgm:presLayoutVars>
          <dgm:chMax val="0"/>
          <dgm:chPref val="0"/>
          <dgm:bulletEnabled val="1"/>
        </dgm:presLayoutVars>
      </dgm:prSet>
      <dgm:spPr/>
    </dgm:pt>
    <dgm:pt modelId="{F52B4393-79BB-4EDD-ACBF-10D9E7633EB0}" type="pres">
      <dgm:prSet presAssocID="{F83358B2-66D1-408A-97E1-9FB04A853B77}" presName="circ5" presStyleLbl="vennNode1" presStyleIdx="4" presStyleCnt="5"/>
      <dgm:spPr/>
    </dgm:pt>
    <dgm:pt modelId="{7446F6B9-968D-4BD5-82C1-0C071D9043D1}" type="pres">
      <dgm:prSet presAssocID="{F83358B2-66D1-408A-97E1-9FB04A853B77}" presName="circ5Tx" presStyleLbl="revTx" presStyleIdx="0" presStyleCnt="0">
        <dgm:presLayoutVars>
          <dgm:chMax val="0"/>
          <dgm:chPref val="0"/>
          <dgm:bulletEnabled val="1"/>
        </dgm:presLayoutVars>
      </dgm:prSet>
      <dgm:spPr/>
    </dgm:pt>
  </dgm:ptLst>
  <dgm:cxnLst>
    <dgm:cxn modelId="{36967311-326C-46FF-8767-3CDA4C585C5F}" type="presOf" srcId="{6B10403D-A68E-4A2B-88E0-F6E7A4BE94D5}" destId="{56B211FD-FED0-4217-82BF-E7A089FA593D}" srcOrd="0" destOrd="0" presId="urn:microsoft.com/office/officeart/2005/8/layout/venn1"/>
    <dgm:cxn modelId="{7D51EA3A-5614-4D02-88D7-D7F7F94C5B98}" srcId="{6D4DE08A-AF90-4977-8974-3989DE75C29E}" destId="{6B10403D-A68E-4A2B-88E0-F6E7A4BE94D5}" srcOrd="2" destOrd="0" parTransId="{A0362122-0038-490F-85E9-1AE643F8F9FC}" sibTransId="{55FA3880-E893-42BB-B6D2-12AD5CBC44D9}"/>
    <dgm:cxn modelId="{77E21A3E-55CE-470E-844E-B5BA4C5AE491}" type="presOf" srcId="{4D3D0EFA-4FD3-4F33-ABF3-B1D48024636B}" destId="{6B396765-5AB5-447F-9268-82F064B4AF57}" srcOrd="0" destOrd="0" presId="urn:microsoft.com/office/officeart/2005/8/layout/venn1"/>
    <dgm:cxn modelId="{B0F62669-D9B5-4BF8-A9B5-D0289EB15447}" type="presOf" srcId="{6D4DE08A-AF90-4977-8974-3989DE75C29E}" destId="{9E31F495-DA1F-4FD4-81E6-F7D3C407BA01}" srcOrd="0" destOrd="0" presId="urn:microsoft.com/office/officeart/2005/8/layout/venn1"/>
    <dgm:cxn modelId="{E08ADC78-66D7-4AD1-8F0B-96ED2A7F8335}" srcId="{6D4DE08A-AF90-4977-8974-3989DE75C29E}" destId="{F83358B2-66D1-408A-97E1-9FB04A853B77}" srcOrd="4" destOrd="0" parTransId="{BAF4BD17-7D79-4C6C-8AEF-212A570A1424}" sibTransId="{A079EEDE-5B4E-4E6C-AB08-A18B6A585A8A}"/>
    <dgm:cxn modelId="{6AED8281-8108-4411-B8A1-D81114150EF9}" srcId="{6D4DE08A-AF90-4977-8974-3989DE75C29E}" destId="{25E4F009-A377-42BC-95C2-97B06D6BFE94}" srcOrd="1" destOrd="0" parTransId="{A1182D5E-C71E-4A54-9880-0BE99E878995}" sibTransId="{A2578D38-899C-4A0E-9293-437848850023}"/>
    <dgm:cxn modelId="{DD3FD08E-7BE8-4EB0-94E0-059D3576322E}" srcId="{6D4DE08A-AF90-4977-8974-3989DE75C29E}" destId="{4D3D0EFA-4FD3-4F33-ABF3-B1D48024636B}" srcOrd="3" destOrd="0" parTransId="{FA5A04A4-F636-417F-872D-EE6C6C238627}" sibTransId="{CBF39FC7-FEC3-483A-9686-FC994CCBF0B5}"/>
    <dgm:cxn modelId="{A061C190-E70D-4919-98BD-D42EED94984A}" srcId="{6D4DE08A-AF90-4977-8974-3989DE75C29E}" destId="{056083F3-E74E-4570-8AF1-974D27B5BFEA}" srcOrd="0" destOrd="0" parTransId="{6D4FA26D-9E0A-4D3B-956D-08350E20D9C6}" sibTransId="{1779A9ED-7000-4BD6-B6B3-0462E17332D5}"/>
    <dgm:cxn modelId="{A4C48EC2-F1AB-4C83-96CF-D0A78099250D}" type="presOf" srcId="{F83358B2-66D1-408A-97E1-9FB04A853B77}" destId="{7446F6B9-968D-4BD5-82C1-0C071D9043D1}" srcOrd="0" destOrd="0" presId="urn:microsoft.com/office/officeart/2005/8/layout/venn1"/>
    <dgm:cxn modelId="{B0033AD3-3885-4F1B-9033-FCC864FFEFA8}" type="presOf" srcId="{056083F3-E74E-4570-8AF1-974D27B5BFEA}" destId="{A74A263C-31A2-4795-9717-15EC348F3DBB}" srcOrd="0" destOrd="0" presId="urn:microsoft.com/office/officeart/2005/8/layout/venn1"/>
    <dgm:cxn modelId="{514D1CD7-FCB2-41E1-B80A-C64C20C7ECA5}" type="presOf" srcId="{25E4F009-A377-42BC-95C2-97B06D6BFE94}" destId="{C7FD42D8-2DAC-4D59-8E2E-096FEE1279B2}" srcOrd="0" destOrd="0" presId="urn:microsoft.com/office/officeart/2005/8/layout/venn1"/>
    <dgm:cxn modelId="{DA6AD1D1-5224-4EF7-A571-68B3BA44EFD7}" type="presParOf" srcId="{9E31F495-DA1F-4FD4-81E6-F7D3C407BA01}" destId="{6EA3CD2F-FB0E-47B0-AE33-154B32D95A1D}" srcOrd="0" destOrd="0" presId="urn:microsoft.com/office/officeart/2005/8/layout/venn1"/>
    <dgm:cxn modelId="{C7EFA673-0E5C-4AD9-8A2B-1DC0DC1BF3CC}" type="presParOf" srcId="{9E31F495-DA1F-4FD4-81E6-F7D3C407BA01}" destId="{A74A263C-31A2-4795-9717-15EC348F3DBB}" srcOrd="1" destOrd="0" presId="urn:microsoft.com/office/officeart/2005/8/layout/venn1"/>
    <dgm:cxn modelId="{E739CF15-6361-4F05-8078-6103C650675F}" type="presParOf" srcId="{9E31F495-DA1F-4FD4-81E6-F7D3C407BA01}" destId="{AEA83309-EDD5-40D6-979F-AC8C80C99ABC}" srcOrd="2" destOrd="0" presId="urn:microsoft.com/office/officeart/2005/8/layout/venn1"/>
    <dgm:cxn modelId="{EC2D3101-6FAD-4025-B4E1-FE7107E0C630}" type="presParOf" srcId="{9E31F495-DA1F-4FD4-81E6-F7D3C407BA01}" destId="{C7FD42D8-2DAC-4D59-8E2E-096FEE1279B2}" srcOrd="3" destOrd="0" presId="urn:microsoft.com/office/officeart/2005/8/layout/venn1"/>
    <dgm:cxn modelId="{D23556CF-C2CF-4B88-A7C7-2F117E85CCEC}" type="presParOf" srcId="{9E31F495-DA1F-4FD4-81E6-F7D3C407BA01}" destId="{EF253347-D033-4ACC-A700-91FC211B156C}" srcOrd="4" destOrd="0" presId="urn:microsoft.com/office/officeart/2005/8/layout/venn1"/>
    <dgm:cxn modelId="{9315F50A-AFAC-4C70-BFEC-1FAAE0324047}" type="presParOf" srcId="{9E31F495-DA1F-4FD4-81E6-F7D3C407BA01}" destId="{56B211FD-FED0-4217-82BF-E7A089FA593D}" srcOrd="5" destOrd="0" presId="urn:microsoft.com/office/officeart/2005/8/layout/venn1"/>
    <dgm:cxn modelId="{F39C2AE4-E3F6-4E97-8430-EDBBBB2E2F41}" type="presParOf" srcId="{9E31F495-DA1F-4FD4-81E6-F7D3C407BA01}" destId="{7AE8A4D7-C434-432E-9F39-2DC2764F5A6D}" srcOrd="6" destOrd="0" presId="urn:microsoft.com/office/officeart/2005/8/layout/venn1"/>
    <dgm:cxn modelId="{952E49E8-CC0C-4AF6-BEC8-F84A990A72F4}" type="presParOf" srcId="{9E31F495-DA1F-4FD4-81E6-F7D3C407BA01}" destId="{6B396765-5AB5-447F-9268-82F064B4AF57}" srcOrd="7" destOrd="0" presId="urn:microsoft.com/office/officeart/2005/8/layout/venn1"/>
    <dgm:cxn modelId="{1B08DB11-F814-4806-8B09-4B8428B60730}" type="presParOf" srcId="{9E31F495-DA1F-4FD4-81E6-F7D3C407BA01}" destId="{F52B4393-79BB-4EDD-ACBF-10D9E7633EB0}" srcOrd="8" destOrd="0" presId="urn:microsoft.com/office/officeart/2005/8/layout/venn1"/>
    <dgm:cxn modelId="{C7E2BA66-ED9D-4F4D-A947-246F1CB486F4}" type="presParOf" srcId="{9E31F495-DA1F-4FD4-81E6-F7D3C407BA01}" destId="{7446F6B9-968D-4BD5-82C1-0C071D9043D1}"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6E76221-CC8C-4816-BF7D-54F8FC186732}"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BB89F7F6-EABF-453D-9823-E28FAE3C1509}">
      <dgm:prSet/>
      <dgm:spPr/>
      <dgm:t>
        <a:bodyPr/>
        <a:lstStyle/>
        <a:p>
          <a:r>
            <a:rPr lang="en-US">
              <a:latin typeface="Roboto" panose="02000000000000000000" pitchFamily="2" charset="0"/>
              <a:ea typeface="Roboto" panose="02000000000000000000" pitchFamily="2" charset="0"/>
              <a:cs typeface="Roboto" panose="02000000000000000000" pitchFamily="2" charset="0"/>
            </a:rPr>
            <a:t>Advertising</a:t>
          </a:r>
        </a:p>
      </dgm:t>
    </dgm:pt>
    <dgm:pt modelId="{CF665F6F-205E-4C05-A13F-92D44C405758}" type="parTrans" cxnId="{D879117E-F699-45D3-878D-AAF360A4B35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014C778-63B1-4D5C-A1BA-9A818CA309F7}" type="sibTrans" cxnId="{D879117E-F699-45D3-878D-AAF360A4B35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B05B797-44E5-49B5-83CB-6363D5ACC71F}">
      <dgm:prSet/>
      <dgm:spPr/>
      <dgm:t>
        <a:bodyPr/>
        <a:lstStyle/>
        <a:p>
          <a:r>
            <a:rPr lang="en-US">
              <a:latin typeface="Roboto" panose="02000000000000000000" pitchFamily="2" charset="0"/>
              <a:ea typeface="Roboto" panose="02000000000000000000" pitchFamily="2" charset="0"/>
              <a:cs typeface="Roboto" panose="02000000000000000000" pitchFamily="2" charset="0"/>
            </a:rPr>
            <a:t>Technology</a:t>
          </a:r>
        </a:p>
      </dgm:t>
    </dgm:pt>
    <dgm:pt modelId="{602729C1-355E-44AE-BA05-17FC8EFA723E}" type="parTrans" cxnId="{2AB54FD8-604B-4522-82BB-24EBB4C7232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4B5F724-6630-4308-8D98-93AFC58FD18C}" type="sibTrans" cxnId="{2AB54FD8-604B-4522-82BB-24EBB4C7232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21B6F5F-8BF7-4552-A9FE-756FD27BFE37}">
      <dgm:prSet/>
      <dgm:spPr/>
      <dgm:t>
        <a:bodyPr/>
        <a:lstStyle/>
        <a:p>
          <a:r>
            <a:rPr lang="en-US">
              <a:latin typeface="Roboto" panose="02000000000000000000" pitchFamily="2" charset="0"/>
              <a:ea typeface="Roboto" panose="02000000000000000000" pitchFamily="2" charset="0"/>
              <a:cs typeface="Roboto" panose="02000000000000000000" pitchFamily="2" charset="0"/>
            </a:rPr>
            <a:t>Community</a:t>
          </a:r>
        </a:p>
      </dgm:t>
    </dgm:pt>
    <dgm:pt modelId="{B051D85D-8CCE-4166-92A6-56659B7FB234}" type="parTrans" cxnId="{33D04499-4695-4FB3-A8F3-F99DB301202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CDBD909-83DD-4197-9275-ADC6A061E016}" type="sibTrans" cxnId="{33D04499-4695-4FB3-A8F3-F99DB301202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5C3BC9C-E39D-4928-BB50-E0BCE0001349}">
      <dgm:prSet/>
      <dgm:spPr/>
      <dgm:t>
        <a:bodyPr/>
        <a:lstStyle/>
        <a:p>
          <a:r>
            <a:rPr lang="en-US">
              <a:latin typeface="Roboto" panose="02000000000000000000" pitchFamily="2" charset="0"/>
              <a:ea typeface="Roboto" panose="02000000000000000000" pitchFamily="2" charset="0"/>
              <a:cs typeface="Roboto" panose="02000000000000000000" pitchFamily="2" charset="0"/>
            </a:rPr>
            <a:t>Competition</a:t>
          </a:r>
        </a:p>
      </dgm:t>
    </dgm:pt>
    <dgm:pt modelId="{B4C1C7D8-3FD9-4544-B33E-1F06FCCD3D5D}" type="parTrans" cxnId="{29C758C6-712A-41A1-96FB-7E6850F0C11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171B976-5F39-4D08-B142-CDD50BE6B24C}" type="sibTrans" cxnId="{29C758C6-712A-41A1-96FB-7E6850F0C11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E3D9526-AA58-4EBC-8FDC-E5AE82AAF672}">
      <dgm:prSet/>
      <dgm:spPr/>
      <dgm:t>
        <a:bodyPr/>
        <a:lstStyle/>
        <a:p>
          <a:r>
            <a:rPr lang="en-US">
              <a:latin typeface="Roboto" panose="02000000000000000000" pitchFamily="2" charset="0"/>
              <a:ea typeface="Roboto" panose="02000000000000000000" pitchFamily="2" charset="0"/>
              <a:cs typeface="Roboto" panose="02000000000000000000" pitchFamily="2" charset="0"/>
            </a:rPr>
            <a:t>Labor</a:t>
          </a:r>
        </a:p>
      </dgm:t>
    </dgm:pt>
    <dgm:pt modelId="{AE80458B-14B5-4B91-B927-E04063E1A08C}" type="parTrans" cxnId="{A3D2A155-36BB-472A-98BB-7B98CB1E2AF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72E5BF2-FFB4-4544-BBA7-FE67C6907B8D}" type="sibTrans" cxnId="{A3D2A155-36BB-472A-98BB-7B98CB1E2AF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A730C6F-3591-4173-BFB0-FCFC894ECD4E}">
      <dgm:prSet/>
      <dgm:spPr/>
      <dgm:t>
        <a:bodyPr/>
        <a:lstStyle/>
        <a:p>
          <a:r>
            <a:rPr lang="en-US">
              <a:latin typeface="Roboto" panose="02000000000000000000" pitchFamily="2" charset="0"/>
              <a:ea typeface="Roboto" panose="02000000000000000000" pitchFamily="2" charset="0"/>
              <a:cs typeface="Roboto" panose="02000000000000000000" pitchFamily="2" charset="0"/>
            </a:rPr>
            <a:t>Cultural Influence</a:t>
          </a:r>
        </a:p>
      </dgm:t>
    </dgm:pt>
    <dgm:pt modelId="{2EB80B7B-7724-454C-9AF3-CB501D712A3F}" type="parTrans" cxnId="{9519D762-5A33-4F5C-ADA2-7C0C3C7223E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329E679-46D3-4F8F-BC06-3D66F7553427}" type="sibTrans" cxnId="{9519D762-5A33-4F5C-ADA2-7C0C3C7223E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14819EA-FC79-439E-824D-D51ABC9C3533}">
      <dgm:prSet/>
      <dgm:spPr/>
      <dgm:t>
        <a:bodyPr/>
        <a:lstStyle/>
        <a:p>
          <a:r>
            <a:rPr lang="en-US">
              <a:latin typeface="Roboto" panose="02000000000000000000" pitchFamily="2" charset="0"/>
              <a:ea typeface="Roboto" panose="02000000000000000000" pitchFamily="2" charset="0"/>
              <a:cs typeface="Roboto" panose="02000000000000000000" pitchFamily="2" charset="0"/>
            </a:rPr>
            <a:t>Menu</a:t>
          </a:r>
        </a:p>
      </dgm:t>
    </dgm:pt>
    <dgm:pt modelId="{C4111E15-47B8-4882-9871-8FF138C6305C}" type="parTrans" cxnId="{F8940CE0-F9B9-4E1B-BA96-27C06D1C70C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D9CDC3D-4277-45AB-ADF0-F55547008A2E}" type="sibTrans" cxnId="{F8940CE0-F9B9-4E1B-BA96-27C06D1C70C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38DE307-559D-4E7B-844D-CCF745B2EBB3}">
      <dgm:prSet/>
      <dgm:spPr/>
      <dgm:t>
        <a:bodyPr/>
        <a:lstStyle/>
        <a:p>
          <a:r>
            <a:rPr lang="en-US">
              <a:latin typeface="Roboto" panose="02000000000000000000" pitchFamily="2" charset="0"/>
              <a:ea typeface="Roboto" panose="02000000000000000000" pitchFamily="2" charset="0"/>
              <a:cs typeface="Roboto" panose="02000000000000000000" pitchFamily="2" charset="0"/>
            </a:rPr>
            <a:t>Missions</a:t>
          </a:r>
        </a:p>
      </dgm:t>
    </dgm:pt>
    <dgm:pt modelId="{BCBA9972-9EEE-40BD-A9BB-980DE8DBC3C1}" type="parTrans" cxnId="{279C7926-386A-4D09-B882-C55D837DDD3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A38A251-C99C-4366-A117-FC3441232279}" type="sibTrans" cxnId="{279C7926-386A-4D09-B882-C55D837DDD3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2B8F482-1A95-43C2-A63A-AE48A6EEEE97}" type="pres">
      <dgm:prSet presAssocID="{56E76221-CC8C-4816-BF7D-54F8FC186732}" presName="diagram" presStyleCnt="0">
        <dgm:presLayoutVars>
          <dgm:dir/>
          <dgm:resizeHandles val="exact"/>
        </dgm:presLayoutVars>
      </dgm:prSet>
      <dgm:spPr/>
    </dgm:pt>
    <dgm:pt modelId="{5E1C7A3C-9F61-4DBE-9090-84E475EDF191}" type="pres">
      <dgm:prSet presAssocID="{BB89F7F6-EABF-453D-9823-E28FAE3C1509}" presName="node" presStyleLbl="node1" presStyleIdx="0" presStyleCnt="8">
        <dgm:presLayoutVars>
          <dgm:bulletEnabled val="1"/>
        </dgm:presLayoutVars>
      </dgm:prSet>
      <dgm:spPr/>
    </dgm:pt>
    <dgm:pt modelId="{46A9B7C0-DD5C-42F9-A3EC-D26EBFC0DE34}" type="pres">
      <dgm:prSet presAssocID="{E014C778-63B1-4D5C-A1BA-9A818CA309F7}" presName="sibTrans" presStyleCnt="0"/>
      <dgm:spPr/>
    </dgm:pt>
    <dgm:pt modelId="{E3577EA1-7220-45E6-8F0B-05F0EBD0B027}" type="pres">
      <dgm:prSet presAssocID="{EB05B797-44E5-49B5-83CB-6363D5ACC71F}" presName="node" presStyleLbl="node1" presStyleIdx="1" presStyleCnt="8">
        <dgm:presLayoutVars>
          <dgm:bulletEnabled val="1"/>
        </dgm:presLayoutVars>
      </dgm:prSet>
      <dgm:spPr/>
    </dgm:pt>
    <dgm:pt modelId="{C763964D-FB41-416F-9246-08C0E615AD67}" type="pres">
      <dgm:prSet presAssocID="{14B5F724-6630-4308-8D98-93AFC58FD18C}" presName="sibTrans" presStyleCnt="0"/>
      <dgm:spPr/>
    </dgm:pt>
    <dgm:pt modelId="{71F43A56-0410-473F-B4CB-7B0A11F11A9A}" type="pres">
      <dgm:prSet presAssocID="{121B6F5F-8BF7-4552-A9FE-756FD27BFE37}" presName="node" presStyleLbl="node1" presStyleIdx="2" presStyleCnt="8">
        <dgm:presLayoutVars>
          <dgm:bulletEnabled val="1"/>
        </dgm:presLayoutVars>
      </dgm:prSet>
      <dgm:spPr/>
    </dgm:pt>
    <dgm:pt modelId="{A73EB25E-97A7-4FEC-8C7A-30B3446B06DE}" type="pres">
      <dgm:prSet presAssocID="{ECDBD909-83DD-4197-9275-ADC6A061E016}" presName="sibTrans" presStyleCnt="0"/>
      <dgm:spPr/>
    </dgm:pt>
    <dgm:pt modelId="{0D5EF33E-D180-47CB-B6DE-C3AA7CA719CC}" type="pres">
      <dgm:prSet presAssocID="{15C3BC9C-E39D-4928-BB50-E0BCE0001349}" presName="node" presStyleLbl="node1" presStyleIdx="3" presStyleCnt="8">
        <dgm:presLayoutVars>
          <dgm:bulletEnabled val="1"/>
        </dgm:presLayoutVars>
      </dgm:prSet>
      <dgm:spPr/>
    </dgm:pt>
    <dgm:pt modelId="{ADF23B8F-DDCF-4806-9E3F-422B7E2DC948}" type="pres">
      <dgm:prSet presAssocID="{C171B976-5F39-4D08-B142-CDD50BE6B24C}" presName="sibTrans" presStyleCnt="0"/>
      <dgm:spPr/>
    </dgm:pt>
    <dgm:pt modelId="{A1407F65-4739-44CB-8706-016EA7B53771}" type="pres">
      <dgm:prSet presAssocID="{DE3D9526-AA58-4EBC-8FDC-E5AE82AAF672}" presName="node" presStyleLbl="node1" presStyleIdx="4" presStyleCnt="8">
        <dgm:presLayoutVars>
          <dgm:bulletEnabled val="1"/>
        </dgm:presLayoutVars>
      </dgm:prSet>
      <dgm:spPr/>
    </dgm:pt>
    <dgm:pt modelId="{184643A6-24F8-469E-8763-4ECCEBF83FBF}" type="pres">
      <dgm:prSet presAssocID="{972E5BF2-FFB4-4544-BBA7-FE67C6907B8D}" presName="sibTrans" presStyleCnt="0"/>
      <dgm:spPr/>
    </dgm:pt>
    <dgm:pt modelId="{688631F2-24DA-43D2-9BDD-C36DA0196567}" type="pres">
      <dgm:prSet presAssocID="{7A730C6F-3591-4173-BFB0-FCFC894ECD4E}" presName="node" presStyleLbl="node1" presStyleIdx="5" presStyleCnt="8">
        <dgm:presLayoutVars>
          <dgm:bulletEnabled val="1"/>
        </dgm:presLayoutVars>
      </dgm:prSet>
      <dgm:spPr/>
    </dgm:pt>
    <dgm:pt modelId="{D9EA177D-DE73-49EA-8FDB-EA372930138E}" type="pres">
      <dgm:prSet presAssocID="{1329E679-46D3-4F8F-BC06-3D66F7553427}" presName="sibTrans" presStyleCnt="0"/>
      <dgm:spPr/>
    </dgm:pt>
    <dgm:pt modelId="{68A03F28-B5A7-4323-A54E-93A3C71434C5}" type="pres">
      <dgm:prSet presAssocID="{D14819EA-FC79-439E-824D-D51ABC9C3533}" presName="node" presStyleLbl="node1" presStyleIdx="6" presStyleCnt="8">
        <dgm:presLayoutVars>
          <dgm:bulletEnabled val="1"/>
        </dgm:presLayoutVars>
      </dgm:prSet>
      <dgm:spPr/>
    </dgm:pt>
    <dgm:pt modelId="{B424B135-FD9C-4752-A54D-3C3FD006E208}" type="pres">
      <dgm:prSet presAssocID="{6D9CDC3D-4277-45AB-ADF0-F55547008A2E}" presName="sibTrans" presStyleCnt="0"/>
      <dgm:spPr/>
    </dgm:pt>
    <dgm:pt modelId="{1D3A2A61-1ED7-42D1-BA7D-A4FAB3098219}" type="pres">
      <dgm:prSet presAssocID="{C38DE307-559D-4E7B-844D-CCF745B2EBB3}" presName="node" presStyleLbl="node1" presStyleIdx="7" presStyleCnt="8">
        <dgm:presLayoutVars>
          <dgm:bulletEnabled val="1"/>
        </dgm:presLayoutVars>
      </dgm:prSet>
      <dgm:spPr/>
    </dgm:pt>
  </dgm:ptLst>
  <dgm:cxnLst>
    <dgm:cxn modelId="{F4808001-5329-4111-800C-363B9CF816C4}" type="presOf" srcId="{DE3D9526-AA58-4EBC-8FDC-E5AE82AAF672}" destId="{A1407F65-4739-44CB-8706-016EA7B53771}" srcOrd="0" destOrd="0" presId="urn:microsoft.com/office/officeart/2005/8/layout/default"/>
    <dgm:cxn modelId="{279C7926-386A-4D09-B882-C55D837DDD3B}" srcId="{56E76221-CC8C-4816-BF7D-54F8FC186732}" destId="{C38DE307-559D-4E7B-844D-CCF745B2EBB3}" srcOrd="7" destOrd="0" parTransId="{BCBA9972-9EEE-40BD-A9BB-980DE8DBC3C1}" sibTransId="{8A38A251-C99C-4366-A117-FC3441232279}"/>
    <dgm:cxn modelId="{1064152A-02E5-442C-8FC3-96837AF28A84}" type="presOf" srcId="{121B6F5F-8BF7-4552-A9FE-756FD27BFE37}" destId="{71F43A56-0410-473F-B4CB-7B0A11F11A9A}" srcOrd="0" destOrd="0" presId="urn:microsoft.com/office/officeart/2005/8/layout/default"/>
    <dgm:cxn modelId="{9519D762-5A33-4F5C-ADA2-7C0C3C7223E1}" srcId="{56E76221-CC8C-4816-BF7D-54F8FC186732}" destId="{7A730C6F-3591-4173-BFB0-FCFC894ECD4E}" srcOrd="5" destOrd="0" parTransId="{2EB80B7B-7724-454C-9AF3-CB501D712A3F}" sibTransId="{1329E679-46D3-4F8F-BC06-3D66F7553427}"/>
    <dgm:cxn modelId="{88090269-D354-4B72-95CE-362350ECAFE7}" type="presOf" srcId="{EB05B797-44E5-49B5-83CB-6363D5ACC71F}" destId="{E3577EA1-7220-45E6-8F0B-05F0EBD0B027}" srcOrd="0" destOrd="0" presId="urn:microsoft.com/office/officeart/2005/8/layout/default"/>
    <dgm:cxn modelId="{A3D2A155-36BB-472A-98BB-7B98CB1E2AF3}" srcId="{56E76221-CC8C-4816-BF7D-54F8FC186732}" destId="{DE3D9526-AA58-4EBC-8FDC-E5AE82AAF672}" srcOrd="4" destOrd="0" parTransId="{AE80458B-14B5-4B91-B927-E04063E1A08C}" sibTransId="{972E5BF2-FFB4-4544-BBA7-FE67C6907B8D}"/>
    <dgm:cxn modelId="{8094B87D-EB8C-4D0A-8BA9-523252030A49}" type="presOf" srcId="{15C3BC9C-E39D-4928-BB50-E0BCE0001349}" destId="{0D5EF33E-D180-47CB-B6DE-C3AA7CA719CC}" srcOrd="0" destOrd="0" presId="urn:microsoft.com/office/officeart/2005/8/layout/default"/>
    <dgm:cxn modelId="{D879117E-F699-45D3-878D-AAF360A4B357}" srcId="{56E76221-CC8C-4816-BF7D-54F8FC186732}" destId="{BB89F7F6-EABF-453D-9823-E28FAE3C1509}" srcOrd="0" destOrd="0" parTransId="{CF665F6F-205E-4C05-A13F-92D44C405758}" sibTransId="{E014C778-63B1-4D5C-A1BA-9A818CA309F7}"/>
    <dgm:cxn modelId="{45D86B90-B751-44B7-8D81-65BC69200FB5}" type="presOf" srcId="{BB89F7F6-EABF-453D-9823-E28FAE3C1509}" destId="{5E1C7A3C-9F61-4DBE-9090-84E475EDF191}" srcOrd="0" destOrd="0" presId="urn:microsoft.com/office/officeart/2005/8/layout/default"/>
    <dgm:cxn modelId="{33D04499-4695-4FB3-A8F3-F99DB3012029}" srcId="{56E76221-CC8C-4816-BF7D-54F8FC186732}" destId="{121B6F5F-8BF7-4552-A9FE-756FD27BFE37}" srcOrd="2" destOrd="0" parTransId="{B051D85D-8CCE-4166-92A6-56659B7FB234}" sibTransId="{ECDBD909-83DD-4197-9275-ADC6A061E016}"/>
    <dgm:cxn modelId="{18D263B4-04C7-4EC0-B99E-E3F084982B55}" type="presOf" srcId="{D14819EA-FC79-439E-824D-D51ABC9C3533}" destId="{68A03F28-B5A7-4323-A54E-93A3C71434C5}" srcOrd="0" destOrd="0" presId="urn:microsoft.com/office/officeart/2005/8/layout/default"/>
    <dgm:cxn modelId="{29C758C6-712A-41A1-96FB-7E6850F0C115}" srcId="{56E76221-CC8C-4816-BF7D-54F8FC186732}" destId="{15C3BC9C-E39D-4928-BB50-E0BCE0001349}" srcOrd="3" destOrd="0" parTransId="{B4C1C7D8-3FD9-4544-B33E-1F06FCCD3D5D}" sibTransId="{C171B976-5F39-4D08-B142-CDD50BE6B24C}"/>
    <dgm:cxn modelId="{2AB54FD8-604B-4522-82BB-24EBB4C7232E}" srcId="{56E76221-CC8C-4816-BF7D-54F8FC186732}" destId="{EB05B797-44E5-49B5-83CB-6363D5ACC71F}" srcOrd="1" destOrd="0" parTransId="{602729C1-355E-44AE-BA05-17FC8EFA723E}" sibTransId="{14B5F724-6630-4308-8D98-93AFC58FD18C}"/>
    <dgm:cxn modelId="{0D9542D9-C8AC-4124-B76B-8CCA523659D4}" type="presOf" srcId="{C38DE307-559D-4E7B-844D-CCF745B2EBB3}" destId="{1D3A2A61-1ED7-42D1-BA7D-A4FAB3098219}" srcOrd="0" destOrd="0" presId="urn:microsoft.com/office/officeart/2005/8/layout/default"/>
    <dgm:cxn modelId="{B39472DA-4CF8-4D29-AE90-6FA6C6CD5BFA}" type="presOf" srcId="{7A730C6F-3591-4173-BFB0-FCFC894ECD4E}" destId="{688631F2-24DA-43D2-9BDD-C36DA0196567}" srcOrd="0" destOrd="0" presId="urn:microsoft.com/office/officeart/2005/8/layout/default"/>
    <dgm:cxn modelId="{6BA53EDE-C23F-4B0A-85CD-9FA2D97D0C9E}" type="presOf" srcId="{56E76221-CC8C-4816-BF7D-54F8FC186732}" destId="{12B8F482-1A95-43C2-A63A-AE48A6EEEE97}" srcOrd="0" destOrd="0" presId="urn:microsoft.com/office/officeart/2005/8/layout/default"/>
    <dgm:cxn modelId="{F8940CE0-F9B9-4E1B-BA96-27C06D1C70C1}" srcId="{56E76221-CC8C-4816-BF7D-54F8FC186732}" destId="{D14819EA-FC79-439E-824D-D51ABC9C3533}" srcOrd="6" destOrd="0" parTransId="{C4111E15-47B8-4882-9871-8FF138C6305C}" sibTransId="{6D9CDC3D-4277-45AB-ADF0-F55547008A2E}"/>
    <dgm:cxn modelId="{E5A122E1-6879-4622-AD63-095C40E9EE52}" type="presParOf" srcId="{12B8F482-1A95-43C2-A63A-AE48A6EEEE97}" destId="{5E1C7A3C-9F61-4DBE-9090-84E475EDF191}" srcOrd="0" destOrd="0" presId="urn:microsoft.com/office/officeart/2005/8/layout/default"/>
    <dgm:cxn modelId="{9BBC7EE9-9802-4A06-856F-77B6A74597AE}" type="presParOf" srcId="{12B8F482-1A95-43C2-A63A-AE48A6EEEE97}" destId="{46A9B7C0-DD5C-42F9-A3EC-D26EBFC0DE34}" srcOrd="1" destOrd="0" presId="urn:microsoft.com/office/officeart/2005/8/layout/default"/>
    <dgm:cxn modelId="{5DCC8031-81A0-433F-9C0F-230742C3B29E}" type="presParOf" srcId="{12B8F482-1A95-43C2-A63A-AE48A6EEEE97}" destId="{E3577EA1-7220-45E6-8F0B-05F0EBD0B027}" srcOrd="2" destOrd="0" presId="urn:microsoft.com/office/officeart/2005/8/layout/default"/>
    <dgm:cxn modelId="{4F631068-B0F7-4A66-91FD-54BC18F85031}" type="presParOf" srcId="{12B8F482-1A95-43C2-A63A-AE48A6EEEE97}" destId="{C763964D-FB41-416F-9246-08C0E615AD67}" srcOrd="3" destOrd="0" presId="urn:microsoft.com/office/officeart/2005/8/layout/default"/>
    <dgm:cxn modelId="{CD3CF5D8-FC06-4D20-B293-986760D530EF}" type="presParOf" srcId="{12B8F482-1A95-43C2-A63A-AE48A6EEEE97}" destId="{71F43A56-0410-473F-B4CB-7B0A11F11A9A}" srcOrd="4" destOrd="0" presId="urn:microsoft.com/office/officeart/2005/8/layout/default"/>
    <dgm:cxn modelId="{FCD0C43E-322E-4D82-9D51-6ED7E5C79197}" type="presParOf" srcId="{12B8F482-1A95-43C2-A63A-AE48A6EEEE97}" destId="{A73EB25E-97A7-4FEC-8C7A-30B3446B06DE}" srcOrd="5" destOrd="0" presId="urn:microsoft.com/office/officeart/2005/8/layout/default"/>
    <dgm:cxn modelId="{18065FBA-1D11-4D83-BDF9-4A52464C57F8}" type="presParOf" srcId="{12B8F482-1A95-43C2-A63A-AE48A6EEEE97}" destId="{0D5EF33E-D180-47CB-B6DE-C3AA7CA719CC}" srcOrd="6" destOrd="0" presId="urn:microsoft.com/office/officeart/2005/8/layout/default"/>
    <dgm:cxn modelId="{0517279C-F6C1-49A4-80FA-44A82588F406}" type="presParOf" srcId="{12B8F482-1A95-43C2-A63A-AE48A6EEEE97}" destId="{ADF23B8F-DDCF-4806-9E3F-422B7E2DC948}" srcOrd="7" destOrd="0" presId="urn:microsoft.com/office/officeart/2005/8/layout/default"/>
    <dgm:cxn modelId="{13C4ED7A-5E1C-4C65-BC0B-909C8DFE1A92}" type="presParOf" srcId="{12B8F482-1A95-43C2-A63A-AE48A6EEEE97}" destId="{A1407F65-4739-44CB-8706-016EA7B53771}" srcOrd="8" destOrd="0" presId="urn:microsoft.com/office/officeart/2005/8/layout/default"/>
    <dgm:cxn modelId="{A70A6379-F7EB-44B5-AA16-6A45B0CBE528}" type="presParOf" srcId="{12B8F482-1A95-43C2-A63A-AE48A6EEEE97}" destId="{184643A6-24F8-469E-8763-4ECCEBF83FBF}" srcOrd="9" destOrd="0" presId="urn:microsoft.com/office/officeart/2005/8/layout/default"/>
    <dgm:cxn modelId="{83674968-2168-453E-9E1A-9A12D2960BD7}" type="presParOf" srcId="{12B8F482-1A95-43C2-A63A-AE48A6EEEE97}" destId="{688631F2-24DA-43D2-9BDD-C36DA0196567}" srcOrd="10" destOrd="0" presId="urn:microsoft.com/office/officeart/2005/8/layout/default"/>
    <dgm:cxn modelId="{D4F02E3B-8B60-4FB5-BB79-A5C6A8739763}" type="presParOf" srcId="{12B8F482-1A95-43C2-A63A-AE48A6EEEE97}" destId="{D9EA177D-DE73-49EA-8FDB-EA372930138E}" srcOrd="11" destOrd="0" presId="urn:microsoft.com/office/officeart/2005/8/layout/default"/>
    <dgm:cxn modelId="{F5E3F4FE-E6FC-4CF6-86B7-56F199D91221}" type="presParOf" srcId="{12B8F482-1A95-43C2-A63A-AE48A6EEEE97}" destId="{68A03F28-B5A7-4323-A54E-93A3C71434C5}" srcOrd="12" destOrd="0" presId="urn:microsoft.com/office/officeart/2005/8/layout/default"/>
    <dgm:cxn modelId="{41CA4D78-488E-415C-AC93-F5800A067806}" type="presParOf" srcId="{12B8F482-1A95-43C2-A63A-AE48A6EEEE97}" destId="{B424B135-FD9C-4752-A54D-3C3FD006E208}" srcOrd="13" destOrd="0" presId="urn:microsoft.com/office/officeart/2005/8/layout/default"/>
    <dgm:cxn modelId="{9BEDB89B-1F31-49E0-971C-154BD317581A}" type="presParOf" srcId="{12B8F482-1A95-43C2-A63A-AE48A6EEEE97}" destId="{1D3A2A61-1ED7-42D1-BA7D-A4FAB309821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C2A97E5-576C-444E-8DC7-13FDED611B06}" type="doc">
      <dgm:prSet loTypeId="urn:microsoft.com/office/officeart/2008/layout/PictureStrips" loCatId="list" qsTypeId="urn:microsoft.com/office/officeart/2005/8/quickstyle/simple1" qsCatId="simple" csTypeId="urn:microsoft.com/office/officeart/2005/8/colors/accent1_2" csCatId="accent1"/>
      <dgm:spPr/>
      <dgm:t>
        <a:bodyPr/>
        <a:lstStyle/>
        <a:p>
          <a:endParaRPr lang="en-US"/>
        </a:p>
      </dgm:t>
    </dgm:pt>
    <dgm:pt modelId="{572C3371-6A95-4866-84BD-7656C48397AD}">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Firm, fair, and consistent</a:t>
          </a:r>
        </a:p>
      </dgm:t>
    </dgm:pt>
    <dgm:pt modelId="{F38A608F-9499-4316-A4AD-2C8878D75227}" type="parTrans" cxnId="{25655D97-0442-419E-A58F-59D13086543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412870F-7929-4716-8026-1D4C2F45ED45}" type="sibTrans" cxnId="{25655D97-0442-419E-A58F-59D13086543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E9BA006-F7BB-4665-9459-7A00313C5A3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Help slow or prevent burnout</a:t>
          </a:r>
        </a:p>
      </dgm:t>
    </dgm:pt>
    <dgm:pt modelId="{94366B87-D9C6-4BFB-A0F6-11B24A67E90A}" type="parTrans" cxnId="{A41CF5BD-2823-45F1-A132-A90C71A434D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4E255FA-DFF9-47FB-8AC4-8B7674EA346A}" type="sibTrans" cxnId="{A41CF5BD-2823-45F1-A132-A90C71A434D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84B11BB-C634-4B94-ACEB-C28F37236CD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Anticipate needs and resistance</a:t>
          </a:r>
        </a:p>
      </dgm:t>
    </dgm:pt>
    <dgm:pt modelId="{5EA8863E-B23F-4011-A0A6-86D604F480AD}" type="parTrans" cxnId="{463133BB-F3C9-45A3-B91E-63966AD848A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F9F5D3A-BF80-4D09-9507-B048613D801D}" type="sibTrans" cxnId="{463133BB-F3C9-45A3-B91E-63966AD848A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224CFBD-977B-4B06-8EDE-0764D397F50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Support resilience and recovery time</a:t>
          </a:r>
        </a:p>
      </dgm:t>
    </dgm:pt>
    <dgm:pt modelId="{1374EFBF-9557-4DAE-BBBE-54F633C94D35}" type="parTrans" cxnId="{37DA40C2-1F10-4845-A9DE-33ECF4BACF7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BAFD2E1-2A27-4FA2-A54A-9BF6209CA552}" type="sibTrans" cxnId="{37DA40C2-1F10-4845-A9DE-33ECF4BACF7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D763ACC-10AD-4F5A-A61C-DCFB23AA6BE7}" type="pres">
      <dgm:prSet presAssocID="{0C2A97E5-576C-444E-8DC7-13FDED611B06}" presName="Name0" presStyleCnt="0">
        <dgm:presLayoutVars>
          <dgm:dir/>
          <dgm:resizeHandles val="exact"/>
        </dgm:presLayoutVars>
      </dgm:prSet>
      <dgm:spPr/>
    </dgm:pt>
    <dgm:pt modelId="{B0F5CFDD-0325-4F34-83A5-15ED441F95AA}" type="pres">
      <dgm:prSet presAssocID="{572C3371-6A95-4866-84BD-7656C48397AD}" presName="composite" presStyleCnt="0"/>
      <dgm:spPr/>
    </dgm:pt>
    <dgm:pt modelId="{A71082CB-1581-480D-9CF2-D63116A9DB23}" type="pres">
      <dgm:prSet presAssocID="{572C3371-6A95-4866-84BD-7656C48397AD}" presName="rect1" presStyleLbl="trAlignAcc1" presStyleIdx="0" presStyleCnt="4">
        <dgm:presLayoutVars>
          <dgm:bulletEnabled val="1"/>
        </dgm:presLayoutVars>
      </dgm:prSet>
      <dgm:spPr/>
    </dgm:pt>
    <dgm:pt modelId="{E61378D6-5177-4CB7-B344-F1F45BBA815E}" type="pres">
      <dgm:prSet presAssocID="{572C3371-6A95-4866-84BD-7656C48397AD}" presName="rect2" presStyleLbl="fgImgPlace1" presStyleIdx="0" presStyleCnt="4"/>
      <dgm:spPr>
        <a:noFill/>
        <a:ln>
          <a:noFill/>
        </a:ln>
      </dgm:spPr>
    </dgm:pt>
    <dgm:pt modelId="{6AF4A96F-C8CE-4C47-862A-97E1DD4B5557}" type="pres">
      <dgm:prSet presAssocID="{6412870F-7929-4716-8026-1D4C2F45ED45}" presName="sibTrans" presStyleCnt="0"/>
      <dgm:spPr/>
    </dgm:pt>
    <dgm:pt modelId="{FFC78A53-472D-4C51-A0F5-C8587A8E0B3A}" type="pres">
      <dgm:prSet presAssocID="{BE9BA006-F7BB-4665-9459-7A00313C5A34}" presName="composite" presStyleCnt="0"/>
      <dgm:spPr/>
    </dgm:pt>
    <dgm:pt modelId="{BB259C1F-2CDA-41AA-A0FF-A2E233796C46}" type="pres">
      <dgm:prSet presAssocID="{BE9BA006-F7BB-4665-9459-7A00313C5A34}" presName="rect1" presStyleLbl="trAlignAcc1" presStyleIdx="1" presStyleCnt="4">
        <dgm:presLayoutVars>
          <dgm:bulletEnabled val="1"/>
        </dgm:presLayoutVars>
      </dgm:prSet>
      <dgm:spPr/>
    </dgm:pt>
    <dgm:pt modelId="{0C93C153-891E-4B6F-8C38-D69FD0D8AC51}" type="pres">
      <dgm:prSet presAssocID="{BE9BA006-F7BB-4665-9459-7A00313C5A34}" presName="rect2" presStyleLbl="fgImgPlace1" presStyleIdx="1" presStyleCnt="4"/>
      <dgm:spPr>
        <a:noFill/>
        <a:ln>
          <a:noFill/>
        </a:ln>
      </dgm:spPr>
    </dgm:pt>
    <dgm:pt modelId="{941FB1F6-CBF0-4A6F-BEB0-EC7C31868006}" type="pres">
      <dgm:prSet presAssocID="{84E255FA-DFF9-47FB-8AC4-8B7674EA346A}" presName="sibTrans" presStyleCnt="0"/>
      <dgm:spPr/>
    </dgm:pt>
    <dgm:pt modelId="{21FF9AAF-F0FC-432A-88BD-5A911222F171}" type="pres">
      <dgm:prSet presAssocID="{084B11BB-C634-4B94-ACEB-C28F37236CDA}" presName="composite" presStyleCnt="0"/>
      <dgm:spPr/>
    </dgm:pt>
    <dgm:pt modelId="{28399D88-7D6D-44EF-B540-EC2DE42D548C}" type="pres">
      <dgm:prSet presAssocID="{084B11BB-C634-4B94-ACEB-C28F37236CDA}" presName="rect1" presStyleLbl="trAlignAcc1" presStyleIdx="2" presStyleCnt="4">
        <dgm:presLayoutVars>
          <dgm:bulletEnabled val="1"/>
        </dgm:presLayoutVars>
      </dgm:prSet>
      <dgm:spPr/>
    </dgm:pt>
    <dgm:pt modelId="{00710B45-D0D6-41BF-AB36-0075F1BCC7B4}" type="pres">
      <dgm:prSet presAssocID="{084B11BB-C634-4B94-ACEB-C28F37236CDA}" presName="rect2" presStyleLbl="fgImgPlace1" presStyleIdx="2" presStyleCnt="4"/>
      <dgm:spPr>
        <a:noFill/>
        <a:ln>
          <a:noFill/>
        </a:ln>
      </dgm:spPr>
    </dgm:pt>
    <dgm:pt modelId="{CADEA835-F6EB-4DF7-908D-CBEEB8493C0C}" type="pres">
      <dgm:prSet presAssocID="{EF9F5D3A-BF80-4D09-9507-B048613D801D}" presName="sibTrans" presStyleCnt="0"/>
      <dgm:spPr/>
    </dgm:pt>
    <dgm:pt modelId="{5A4A55A7-B8A2-4F84-9FB3-80601BC67A1A}" type="pres">
      <dgm:prSet presAssocID="{1224CFBD-977B-4B06-8EDE-0764D397F504}" presName="composite" presStyleCnt="0"/>
      <dgm:spPr/>
    </dgm:pt>
    <dgm:pt modelId="{5883B9B4-DC04-45B5-80EC-7A1EFEA65FD3}" type="pres">
      <dgm:prSet presAssocID="{1224CFBD-977B-4B06-8EDE-0764D397F504}" presName="rect1" presStyleLbl="trAlignAcc1" presStyleIdx="3" presStyleCnt="4">
        <dgm:presLayoutVars>
          <dgm:bulletEnabled val="1"/>
        </dgm:presLayoutVars>
      </dgm:prSet>
      <dgm:spPr/>
    </dgm:pt>
    <dgm:pt modelId="{1A818AF6-8DE3-4D37-A346-1A9974BF5B80}" type="pres">
      <dgm:prSet presAssocID="{1224CFBD-977B-4B06-8EDE-0764D397F504}" presName="rect2" presStyleLbl="fgImgPlace1" presStyleIdx="3" presStyleCnt="4"/>
      <dgm:spPr>
        <a:noFill/>
        <a:ln>
          <a:noFill/>
        </a:ln>
      </dgm:spPr>
    </dgm:pt>
  </dgm:ptLst>
  <dgm:cxnLst>
    <dgm:cxn modelId="{A414BD19-B1B4-4631-9BE3-74988A3468B5}" type="presOf" srcId="{0C2A97E5-576C-444E-8DC7-13FDED611B06}" destId="{3D763ACC-10AD-4F5A-A61C-DCFB23AA6BE7}" srcOrd="0" destOrd="0" presId="urn:microsoft.com/office/officeart/2008/layout/PictureStrips"/>
    <dgm:cxn modelId="{4B685325-9F93-4E29-AD68-1832759B5B40}" type="presOf" srcId="{1224CFBD-977B-4B06-8EDE-0764D397F504}" destId="{5883B9B4-DC04-45B5-80EC-7A1EFEA65FD3}" srcOrd="0" destOrd="0" presId="urn:microsoft.com/office/officeart/2008/layout/PictureStrips"/>
    <dgm:cxn modelId="{C083772D-996A-4690-BA46-1253C458BA36}" type="presOf" srcId="{572C3371-6A95-4866-84BD-7656C48397AD}" destId="{A71082CB-1581-480D-9CF2-D63116A9DB23}" srcOrd="0" destOrd="0" presId="urn:microsoft.com/office/officeart/2008/layout/PictureStrips"/>
    <dgm:cxn modelId="{25655D97-0442-419E-A58F-59D13086543A}" srcId="{0C2A97E5-576C-444E-8DC7-13FDED611B06}" destId="{572C3371-6A95-4866-84BD-7656C48397AD}" srcOrd="0" destOrd="0" parTransId="{F38A608F-9499-4316-A4AD-2C8878D75227}" sibTransId="{6412870F-7929-4716-8026-1D4C2F45ED45}"/>
    <dgm:cxn modelId="{94DF1D9F-4E11-4B82-8403-718E1EE96B4E}" type="presOf" srcId="{084B11BB-C634-4B94-ACEB-C28F37236CDA}" destId="{28399D88-7D6D-44EF-B540-EC2DE42D548C}" srcOrd="0" destOrd="0" presId="urn:microsoft.com/office/officeart/2008/layout/PictureStrips"/>
    <dgm:cxn modelId="{463133BB-F3C9-45A3-B91E-63966AD848A0}" srcId="{0C2A97E5-576C-444E-8DC7-13FDED611B06}" destId="{084B11BB-C634-4B94-ACEB-C28F37236CDA}" srcOrd="2" destOrd="0" parTransId="{5EA8863E-B23F-4011-A0A6-86D604F480AD}" sibTransId="{EF9F5D3A-BF80-4D09-9507-B048613D801D}"/>
    <dgm:cxn modelId="{A41CF5BD-2823-45F1-A132-A90C71A434D4}" srcId="{0C2A97E5-576C-444E-8DC7-13FDED611B06}" destId="{BE9BA006-F7BB-4665-9459-7A00313C5A34}" srcOrd="1" destOrd="0" parTransId="{94366B87-D9C6-4BFB-A0F6-11B24A67E90A}" sibTransId="{84E255FA-DFF9-47FB-8AC4-8B7674EA346A}"/>
    <dgm:cxn modelId="{37DA40C2-1F10-4845-A9DE-33ECF4BACF7B}" srcId="{0C2A97E5-576C-444E-8DC7-13FDED611B06}" destId="{1224CFBD-977B-4B06-8EDE-0764D397F504}" srcOrd="3" destOrd="0" parTransId="{1374EFBF-9557-4DAE-BBBE-54F633C94D35}" sibTransId="{BBAFD2E1-2A27-4FA2-A54A-9BF6209CA552}"/>
    <dgm:cxn modelId="{455AFBD4-86E3-4636-B50F-29DF93528F93}" type="presOf" srcId="{BE9BA006-F7BB-4665-9459-7A00313C5A34}" destId="{BB259C1F-2CDA-41AA-A0FF-A2E233796C46}" srcOrd="0" destOrd="0" presId="urn:microsoft.com/office/officeart/2008/layout/PictureStrips"/>
    <dgm:cxn modelId="{60F81B76-A817-4E3E-9E4C-AA976BC32F8F}" type="presParOf" srcId="{3D763ACC-10AD-4F5A-A61C-DCFB23AA6BE7}" destId="{B0F5CFDD-0325-4F34-83A5-15ED441F95AA}" srcOrd="0" destOrd="0" presId="urn:microsoft.com/office/officeart/2008/layout/PictureStrips"/>
    <dgm:cxn modelId="{BDF03D59-6733-41E6-8788-3786C259DFCC}" type="presParOf" srcId="{B0F5CFDD-0325-4F34-83A5-15ED441F95AA}" destId="{A71082CB-1581-480D-9CF2-D63116A9DB23}" srcOrd="0" destOrd="0" presId="urn:microsoft.com/office/officeart/2008/layout/PictureStrips"/>
    <dgm:cxn modelId="{BC7E1B6E-8E96-413D-A799-1B5209019641}" type="presParOf" srcId="{B0F5CFDD-0325-4F34-83A5-15ED441F95AA}" destId="{E61378D6-5177-4CB7-B344-F1F45BBA815E}" srcOrd="1" destOrd="0" presId="urn:microsoft.com/office/officeart/2008/layout/PictureStrips"/>
    <dgm:cxn modelId="{3529E8F6-0160-4864-B6E7-B3FE23F086D7}" type="presParOf" srcId="{3D763ACC-10AD-4F5A-A61C-DCFB23AA6BE7}" destId="{6AF4A96F-C8CE-4C47-862A-97E1DD4B5557}" srcOrd="1" destOrd="0" presId="urn:microsoft.com/office/officeart/2008/layout/PictureStrips"/>
    <dgm:cxn modelId="{A7D7DF54-FF9C-4E52-AD65-C16C0975F071}" type="presParOf" srcId="{3D763ACC-10AD-4F5A-A61C-DCFB23AA6BE7}" destId="{FFC78A53-472D-4C51-A0F5-C8587A8E0B3A}" srcOrd="2" destOrd="0" presId="urn:microsoft.com/office/officeart/2008/layout/PictureStrips"/>
    <dgm:cxn modelId="{ED8EAA40-5292-49F3-A065-B5DD73A48711}" type="presParOf" srcId="{FFC78A53-472D-4C51-A0F5-C8587A8E0B3A}" destId="{BB259C1F-2CDA-41AA-A0FF-A2E233796C46}" srcOrd="0" destOrd="0" presId="urn:microsoft.com/office/officeart/2008/layout/PictureStrips"/>
    <dgm:cxn modelId="{8F4C631A-2159-4CAA-A6A4-B0C547E99434}" type="presParOf" srcId="{FFC78A53-472D-4C51-A0F5-C8587A8E0B3A}" destId="{0C93C153-891E-4B6F-8C38-D69FD0D8AC51}" srcOrd="1" destOrd="0" presId="urn:microsoft.com/office/officeart/2008/layout/PictureStrips"/>
    <dgm:cxn modelId="{DF0EB718-FD98-4735-AEDA-2D9C7EE56A47}" type="presParOf" srcId="{3D763ACC-10AD-4F5A-A61C-DCFB23AA6BE7}" destId="{941FB1F6-CBF0-4A6F-BEB0-EC7C31868006}" srcOrd="3" destOrd="0" presId="urn:microsoft.com/office/officeart/2008/layout/PictureStrips"/>
    <dgm:cxn modelId="{5114B93E-E2ED-469E-8346-8D909BADC106}" type="presParOf" srcId="{3D763ACC-10AD-4F5A-A61C-DCFB23AA6BE7}" destId="{21FF9AAF-F0FC-432A-88BD-5A911222F171}" srcOrd="4" destOrd="0" presId="urn:microsoft.com/office/officeart/2008/layout/PictureStrips"/>
    <dgm:cxn modelId="{652D1C03-1A19-40E5-8693-594CBC2007C1}" type="presParOf" srcId="{21FF9AAF-F0FC-432A-88BD-5A911222F171}" destId="{28399D88-7D6D-44EF-B540-EC2DE42D548C}" srcOrd="0" destOrd="0" presId="urn:microsoft.com/office/officeart/2008/layout/PictureStrips"/>
    <dgm:cxn modelId="{F12A12C0-C6AA-4349-8996-3ADE69BB7D07}" type="presParOf" srcId="{21FF9AAF-F0FC-432A-88BD-5A911222F171}" destId="{00710B45-D0D6-41BF-AB36-0075F1BCC7B4}" srcOrd="1" destOrd="0" presId="urn:microsoft.com/office/officeart/2008/layout/PictureStrips"/>
    <dgm:cxn modelId="{413DAA88-D33E-4931-83AC-EFF781527178}" type="presParOf" srcId="{3D763ACC-10AD-4F5A-A61C-DCFB23AA6BE7}" destId="{CADEA835-F6EB-4DF7-908D-CBEEB8493C0C}" srcOrd="5" destOrd="0" presId="urn:microsoft.com/office/officeart/2008/layout/PictureStrips"/>
    <dgm:cxn modelId="{5802B3BB-F73B-4DE2-AFF2-4405B8ADE5D0}" type="presParOf" srcId="{3D763ACC-10AD-4F5A-A61C-DCFB23AA6BE7}" destId="{5A4A55A7-B8A2-4F84-9FB3-80601BC67A1A}" srcOrd="6" destOrd="0" presId="urn:microsoft.com/office/officeart/2008/layout/PictureStrips"/>
    <dgm:cxn modelId="{8ED49372-43CD-41FD-B45C-3A5D8461FE36}" type="presParOf" srcId="{5A4A55A7-B8A2-4F84-9FB3-80601BC67A1A}" destId="{5883B9B4-DC04-45B5-80EC-7A1EFEA65FD3}" srcOrd="0" destOrd="0" presId="urn:microsoft.com/office/officeart/2008/layout/PictureStrips"/>
    <dgm:cxn modelId="{26137FAC-A7BB-4CE6-B2E6-6F06D4EB4404}" type="presParOf" srcId="{5A4A55A7-B8A2-4F84-9FB3-80601BC67A1A}" destId="{1A818AF6-8DE3-4D37-A346-1A9974BF5B8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24CAB4F-A987-4460-978A-7CB9ED3BF892}" type="doc">
      <dgm:prSet loTypeId="urn:microsoft.com/office/officeart/2008/layout/BendingPictureSemiTransparentText" loCatId="picture" qsTypeId="urn:microsoft.com/office/officeart/2005/8/quickstyle/simple1" qsCatId="simple" csTypeId="urn:microsoft.com/office/officeart/2005/8/colors/accent3_2" csCatId="accent3" phldr="1"/>
      <dgm:spPr/>
      <dgm:t>
        <a:bodyPr/>
        <a:lstStyle/>
        <a:p>
          <a:endParaRPr lang="en-US"/>
        </a:p>
      </dgm:t>
    </dgm:pt>
    <dgm:pt modelId="{AADB06F9-4B63-4C47-BE43-19B8DF446850}">
      <dgm:prSet custT="1"/>
      <dgm:spPr/>
      <dgm:t>
        <a:bodyPr/>
        <a:lstStyle/>
        <a:p>
          <a:r>
            <a:rPr lang="en-US" sz="2800">
              <a:solidFill>
                <a:schemeClr val="tx1"/>
              </a:solidFill>
              <a:latin typeface="Roboto" panose="02000000000000000000" pitchFamily="2" charset="0"/>
              <a:ea typeface="Roboto" panose="02000000000000000000" pitchFamily="2" charset="0"/>
              <a:cs typeface="Roboto" panose="02000000000000000000" pitchFamily="2" charset="0"/>
            </a:rPr>
            <a:t>Time Management</a:t>
          </a:r>
        </a:p>
      </dgm:t>
    </dgm:pt>
    <dgm:pt modelId="{ACD903B8-A036-4592-8D40-3C87A96A31F9}" type="parTrans" cxnId="{84D95250-9536-4029-99A7-F6ACF24A9773}">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946A815-12DD-42EB-A7FE-88F40E7E4C1B}" type="sibTrans" cxnId="{84D95250-9536-4029-99A7-F6ACF24A9773}">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0DFF8521-9DD5-4687-AC89-9AB0B14E247C}">
      <dgm:prSet custT="1"/>
      <dgm:spPr/>
      <dgm:t>
        <a:bodyPr/>
        <a:lstStyle/>
        <a:p>
          <a:r>
            <a:rPr lang="en-US" sz="2800">
              <a:solidFill>
                <a:schemeClr val="tx1"/>
              </a:solidFill>
              <a:latin typeface="Roboto" panose="02000000000000000000" pitchFamily="2" charset="0"/>
              <a:ea typeface="Roboto" panose="02000000000000000000" pitchFamily="2" charset="0"/>
              <a:cs typeface="Roboto" panose="02000000000000000000" pitchFamily="2" charset="0"/>
            </a:rPr>
            <a:t>Use of Authority</a:t>
          </a:r>
        </a:p>
      </dgm:t>
    </dgm:pt>
    <dgm:pt modelId="{7947BA8D-C720-4945-90C6-DE634F7A283E}" type="parTrans" cxnId="{B41F800E-939D-4E4B-B1EE-A46107A1D9C5}">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F2A29DD-A520-4081-B302-F2FD09C8D59A}" type="sibTrans" cxnId="{B41F800E-939D-4E4B-B1EE-A46107A1D9C5}">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3E02BE5-EF41-469B-A20F-DDDD3D22F396}">
      <dgm:prSet custT="1"/>
      <dgm:spPr/>
      <dgm:t>
        <a:bodyPr/>
        <a:lstStyle/>
        <a:p>
          <a:r>
            <a:rPr lang="en-US" sz="2800">
              <a:solidFill>
                <a:schemeClr val="tx1"/>
              </a:solidFill>
              <a:latin typeface="Roboto" panose="02000000000000000000" pitchFamily="2" charset="0"/>
              <a:ea typeface="Roboto" panose="02000000000000000000" pitchFamily="2" charset="0"/>
              <a:cs typeface="Roboto" panose="02000000000000000000" pitchFamily="2" charset="0"/>
            </a:rPr>
            <a:t>Conflict Management </a:t>
          </a:r>
        </a:p>
      </dgm:t>
    </dgm:pt>
    <dgm:pt modelId="{5BD31247-593E-46FB-8374-05A6A38557BD}" type="parTrans" cxnId="{DAA4F30B-F209-43D2-8881-774154FDFA62}">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D50AF0E6-E92F-4D60-BE29-A4B7DEE3F300}" type="sibTrans" cxnId="{DAA4F30B-F209-43D2-8881-774154FDFA62}">
      <dgm:prSet/>
      <dgm:spPr/>
      <dgm:t>
        <a:bodyPr/>
        <a:lstStyle/>
        <a:p>
          <a:endParaRPr lang="en-US" sz="24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2C3D9D3-B442-4EC7-B2FE-A95D64777EFD}" type="pres">
      <dgm:prSet presAssocID="{024CAB4F-A987-4460-978A-7CB9ED3BF892}" presName="Name0" presStyleCnt="0">
        <dgm:presLayoutVars>
          <dgm:dir/>
          <dgm:resizeHandles val="exact"/>
        </dgm:presLayoutVars>
      </dgm:prSet>
      <dgm:spPr/>
    </dgm:pt>
    <dgm:pt modelId="{D0BA17C1-FCCC-4BE5-B14D-BE5DBB19D9D5}" type="pres">
      <dgm:prSet presAssocID="{AADB06F9-4B63-4C47-BE43-19B8DF446850}" presName="composite" presStyleCnt="0"/>
      <dgm:spPr/>
    </dgm:pt>
    <dgm:pt modelId="{BFCC2BB1-1FA7-4BB4-AFA2-66E6E35275AB}" type="pres">
      <dgm:prSet presAssocID="{AADB06F9-4B63-4C47-BE43-19B8DF446850}" presName="rect1" presStyleLbl="bgShp"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Watch with solid fill"/>
        </a:ext>
      </dgm:extLst>
    </dgm:pt>
    <dgm:pt modelId="{96B5124E-3FEB-47D2-AF58-3C192BBAAA2B}" type="pres">
      <dgm:prSet presAssocID="{AADB06F9-4B63-4C47-BE43-19B8DF446850}" presName="rect2" presStyleLbl="trBgShp" presStyleIdx="0" presStyleCnt="3">
        <dgm:presLayoutVars>
          <dgm:bulletEnabled val="1"/>
        </dgm:presLayoutVars>
      </dgm:prSet>
      <dgm:spPr/>
    </dgm:pt>
    <dgm:pt modelId="{7854C4FC-CA5B-4C47-807E-AEEEB9B4ADF9}" type="pres">
      <dgm:prSet presAssocID="{1946A815-12DD-42EB-A7FE-88F40E7E4C1B}" presName="sibTrans" presStyleCnt="0"/>
      <dgm:spPr/>
    </dgm:pt>
    <dgm:pt modelId="{DA1B8210-91BB-4DEE-B7B7-BA091544ED5F}" type="pres">
      <dgm:prSet presAssocID="{0DFF8521-9DD5-4687-AC89-9AB0B14E247C}" presName="composite" presStyleCnt="0"/>
      <dgm:spPr/>
    </dgm:pt>
    <dgm:pt modelId="{1BD6F23E-B907-4E2B-9158-205473D8901C}" type="pres">
      <dgm:prSet presAssocID="{0DFF8521-9DD5-4687-AC89-9AB0B14E247C}" presName="rect1" presStyleLbl="bgShp"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Badge New outline"/>
        </a:ext>
      </dgm:extLst>
    </dgm:pt>
    <dgm:pt modelId="{E2EB3390-75B5-4EBC-A5BD-965381B1B31C}" type="pres">
      <dgm:prSet presAssocID="{0DFF8521-9DD5-4687-AC89-9AB0B14E247C}" presName="rect2" presStyleLbl="trBgShp" presStyleIdx="1" presStyleCnt="3">
        <dgm:presLayoutVars>
          <dgm:bulletEnabled val="1"/>
        </dgm:presLayoutVars>
      </dgm:prSet>
      <dgm:spPr/>
    </dgm:pt>
    <dgm:pt modelId="{231DCCA5-95E9-4DC2-B88E-CFC3782FAEAE}" type="pres">
      <dgm:prSet presAssocID="{CF2A29DD-A520-4081-B302-F2FD09C8D59A}" presName="sibTrans" presStyleCnt="0"/>
      <dgm:spPr/>
    </dgm:pt>
    <dgm:pt modelId="{E0ED8330-7EA7-4DEF-9773-860643AF8E1B}" type="pres">
      <dgm:prSet presAssocID="{C3E02BE5-EF41-469B-A20F-DDDD3D22F396}" presName="composite" presStyleCnt="0"/>
      <dgm:spPr/>
    </dgm:pt>
    <dgm:pt modelId="{B55C4C27-C98B-4922-BA27-D3A8FB8495A7}" type="pres">
      <dgm:prSet presAssocID="{C3E02BE5-EF41-469B-A20F-DDDD3D22F396}" presName="rect1" presStyleLbl="bgShp"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Brainstorm outline"/>
        </a:ext>
      </dgm:extLst>
    </dgm:pt>
    <dgm:pt modelId="{6845C97C-B1CB-4E32-9726-3F6AD32BF184}" type="pres">
      <dgm:prSet presAssocID="{C3E02BE5-EF41-469B-A20F-DDDD3D22F396}" presName="rect2" presStyleLbl="trBgShp" presStyleIdx="2" presStyleCnt="3">
        <dgm:presLayoutVars>
          <dgm:bulletEnabled val="1"/>
        </dgm:presLayoutVars>
      </dgm:prSet>
      <dgm:spPr/>
    </dgm:pt>
  </dgm:ptLst>
  <dgm:cxnLst>
    <dgm:cxn modelId="{DAA4F30B-F209-43D2-8881-774154FDFA62}" srcId="{024CAB4F-A987-4460-978A-7CB9ED3BF892}" destId="{C3E02BE5-EF41-469B-A20F-DDDD3D22F396}" srcOrd="2" destOrd="0" parTransId="{5BD31247-593E-46FB-8374-05A6A38557BD}" sibTransId="{D50AF0E6-E92F-4D60-BE29-A4B7DEE3F300}"/>
    <dgm:cxn modelId="{B41F800E-939D-4E4B-B1EE-A46107A1D9C5}" srcId="{024CAB4F-A987-4460-978A-7CB9ED3BF892}" destId="{0DFF8521-9DD5-4687-AC89-9AB0B14E247C}" srcOrd="1" destOrd="0" parTransId="{7947BA8D-C720-4945-90C6-DE634F7A283E}" sibTransId="{CF2A29DD-A520-4081-B302-F2FD09C8D59A}"/>
    <dgm:cxn modelId="{E15E735E-7321-4B5B-81B8-0CA0ED4A1F29}" type="presOf" srcId="{C3E02BE5-EF41-469B-A20F-DDDD3D22F396}" destId="{6845C97C-B1CB-4E32-9726-3F6AD32BF184}" srcOrd="0" destOrd="0" presId="urn:microsoft.com/office/officeart/2008/layout/BendingPictureSemiTransparentText"/>
    <dgm:cxn modelId="{84D95250-9536-4029-99A7-F6ACF24A9773}" srcId="{024CAB4F-A987-4460-978A-7CB9ED3BF892}" destId="{AADB06F9-4B63-4C47-BE43-19B8DF446850}" srcOrd="0" destOrd="0" parTransId="{ACD903B8-A036-4592-8D40-3C87A96A31F9}" sibTransId="{1946A815-12DD-42EB-A7FE-88F40E7E4C1B}"/>
    <dgm:cxn modelId="{FB9A6478-7F42-470E-A02C-9BFEB3E20FEF}" type="presOf" srcId="{024CAB4F-A987-4460-978A-7CB9ED3BF892}" destId="{72C3D9D3-B442-4EC7-B2FE-A95D64777EFD}" srcOrd="0" destOrd="0" presId="urn:microsoft.com/office/officeart/2008/layout/BendingPictureSemiTransparentText"/>
    <dgm:cxn modelId="{AC9519F6-F8D6-4A16-A7D7-7BF19F73D4D3}" type="presOf" srcId="{AADB06F9-4B63-4C47-BE43-19B8DF446850}" destId="{96B5124E-3FEB-47D2-AF58-3C192BBAAA2B}" srcOrd="0" destOrd="0" presId="urn:microsoft.com/office/officeart/2008/layout/BendingPictureSemiTransparentText"/>
    <dgm:cxn modelId="{5FADE0F6-B619-4FD7-B5AC-118FD8798C06}" type="presOf" srcId="{0DFF8521-9DD5-4687-AC89-9AB0B14E247C}" destId="{E2EB3390-75B5-4EBC-A5BD-965381B1B31C}" srcOrd="0" destOrd="0" presId="urn:microsoft.com/office/officeart/2008/layout/BendingPictureSemiTransparentText"/>
    <dgm:cxn modelId="{EB49381B-F76B-44EF-B16F-A509D61EE017}" type="presParOf" srcId="{72C3D9D3-B442-4EC7-B2FE-A95D64777EFD}" destId="{D0BA17C1-FCCC-4BE5-B14D-BE5DBB19D9D5}" srcOrd="0" destOrd="0" presId="urn:microsoft.com/office/officeart/2008/layout/BendingPictureSemiTransparentText"/>
    <dgm:cxn modelId="{FDA9D0BA-132A-47DF-8397-9AF390370337}" type="presParOf" srcId="{D0BA17C1-FCCC-4BE5-B14D-BE5DBB19D9D5}" destId="{BFCC2BB1-1FA7-4BB4-AFA2-66E6E35275AB}" srcOrd="0" destOrd="0" presId="urn:microsoft.com/office/officeart/2008/layout/BendingPictureSemiTransparentText"/>
    <dgm:cxn modelId="{926DD682-8EDE-4195-84AD-2355BCED5E02}" type="presParOf" srcId="{D0BA17C1-FCCC-4BE5-B14D-BE5DBB19D9D5}" destId="{96B5124E-3FEB-47D2-AF58-3C192BBAAA2B}" srcOrd="1" destOrd="0" presId="urn:microsoft.com/office/officeart/2008/layout/BendingPictureSemiTransparentText"/>
    <dgm:cxn modelId="{A33351A0-540F-4612-B8BB-AF68DB60DDC2}" type="presParOf" srcId="{72C3D9D3-B442-4EC7-B2FE-A95D64777EFD}" destId="{7854C4FC-CA5B-4C47-807E-AEEEB9B4ADF9}" srcOrd="1" destOrd="0" presId="urn:microsoft.com/office/officeart/2008/layout/BendingPictureSemiTransparentText"/>
    <dgm:cxn modelId="{58BAA542-77AC-467A-9AD2-8CED128FDBF4}" type="presParOf" srcId="{72C3D9D3-B442-4EC7-B2FE-A95D64777EFD}" destId="{DA1B8210-91BB-4DEE-B7B7-BA091544ED5F}" srcOrd="2" destOrd="0" presId="urn:microsoft.com/office/officeart/2008/layout/BendingPictureSemiTransparentText"/>
    <dgm:cxn modelId="{DDA03AB1-46D6-4B42-BC87-3CBE48F3FEF8}" type="presParOf" srcId="{DA1B8210-91BB-4DEE-B7B7-BA091544ED5F}" destId="{1BD6F23E-B907-4E2B-9158-205473D8901C}" srcOrd="0" destOrd="0" presId="urn:microsoft.com/office/officeart/2008/layout/BendingPictureSemiTransparentText"/>
    <dgm:cxn modelId="{3DFC5FBA-91E0-4967-B363-2CE9A7694632}" type="presParOf" srcId="{DA1B8210-91BB-4DEE-B7B7-BA091544ED5F}" destId="{E2EB3390-75B5-4EBC-A5BD-965381B1B31C}" srcOrd="1" destOrd="0" presId="urn:microsoft.com/office/officeart/2008/layout/BendingPictureSemiTransparentText"/>
    <dgm:cxn modelId="{C278A3E3-0E3F-4704-A049-11FC6539A462}" type="presParOf" srcId="{72C3D9D3-B442-4EC7-B2FE-A95D64777EFD}" destId="{231DCCA5-95E9-4DC2-B88E-CFC3782FAEAE}" srcOrd="3" destOrd="0" presId="urn:microsoft.com/office/officeart/2008/layout/BendingPictureSemiTransparentText"/>
    <dgm:cxn modelId="{C6D6CE06-FC17-403D-97B7-94956D86AE76}" type="presParOf" srcId="{72C3D9D3-B442-4EC7-B2FE-A95D64777EFD}" destId="{E0ED8330-7EA7-4DEF-9773-860643AF8E1B}" srcOrd="4" destOrd="0" presId="urn:microsoft.com/office/officeart/2008/layout/BendingPictureSemiTransparentText"/>
    <dgm:cxn modelId="{CBA4D68B-791B-4F06-8436-05561E3FB979}" type="presParOf" srcId="{E0ED8330-7EA7-4DEF-9773-860643AF8E1B}" destId="{B55C4C27-C98B-4922-BA27-D3A8FB8495A7}" srcOrd="0" destOrd="0" presId="urn:microsoft.com/office/officeart/2008/layout/BendingPictureSemiTransparentText"/>
    <dgm:cxn modelId="{C4A466C0-27C2-4573-AC60-D00765AE1469}" type="presParOf" srcId="{E0ED8330-7EA7-4DEF-9773-860643AF8E1B}" destId="{6845C97C-B1CB-4E32-9726-3F6AD32BF184}"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ED45BB4-5D65-4B32-ADF2-2ADAD7B8D8B6}"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FDBFC40-113F-40EE-A692-9578BBE812A8}">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Expertise</a:t>
          </a:r>
        </a:p>
      </dgm:t>
    </dgm:pt>
    <dgm:pt modelId="{E8576882-D8EB-498D-B8CE-D0356E14D24D}" type="parTrans" cxnId="{3BDB442C-0EA2-4AE1-BD33-E472B9A0C08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6E3F1CA-C054-4C26-84FB-00551F5F5B84}" type="sibTrans" cxnId="{3BDB442C-0EA2-4AE1-BD33-E472B9A0C08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BB45D40-F670-4103-B379-FDF7A58C0143}">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What you know</a:t>
          </a:r>
        </a:p>
      </dgm:t>
    </dgm:pt>
    <dgm:pt modelId="{092EEC84-DEE0-42BC-AA94-6E6E2470BB41}" type="parTrans" cxnId="{6622922A-60FA-49DC-B760-BD149900A23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30D4735-F7CD-49BD-9B7D-CA787D324F79}" type="sibTrans" cxnId="{6622922A-60FA-49DC-B760-BD149900A23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7EBDF07-EEE7-49BF-8D14-A5C2120747E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Network</a:t>
          </a:r>
        </a:p>
      </dgm:t>
    </dgm:pt>
    <dgm:pt modelId="{79610B89-5499-4F1D-9BA8-9295876146F0}" type="parTrans" cxnId="{BA982DE1-3F87-45EB-8959-66BFDFB4DE7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C785AD2-8BDB-469E-B9C6-5807DB197EA2}" type="sibTrans" cxnId="{BA982DE1-3F87-45EB-8959-66BFDFB4DE7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54B9205-9543-4307-B6EF-0C67D2146358}">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Who you know</a:t>
          </a:r>
        </a:p>
      </dgm:t>
    </dgm:pt>
    <dgm:pt modelId="{F1E3FE1A-E1D0-4970-B128-7F14B55F69E4}" type="parTrans" cxnId="{D974D0CF-A039-40F8-85CC-62EF24D754C6}">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63AE313-FD6B-43D3-A64D-4E6187F67496}" type="sibTrans" cxnId="{D974D0CF-A039-40F8-85CC-62EF24D754C6}">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2217775-4AB5-4FD4-BFC6-BFD976681C8D}">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Rewards</a:t>
          </a:r>
        </a:p>
      </dgm:t>
    </dgm:pt>
    <dgm:pt modelId="{32BE9144-32C2-4C41-86E8-77390B77D5C6}" type="parTrans" cxnId="{E9F129FC-C60A-4B42-9475-35858F74436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27F53F3-8168-4192-9E2A-AFB73D10FE15}" type="sibTrans" cxnId="{E9F129FC-C60A-4B42-9475-35858F74436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2BEBBBA-4C83-4643-9414-33EA3886EE3F}">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What you can offer</a:t>
          </a:r>
        </a:p>
      </dgm:t>
    </dgm:pt>
    <dgm:pt modelId="{69937FE5-9E9C-4DD3-ADDF-6E7FA54F8605}" type="parTrans" cxnId="{00480599-2D0C-48AB-A6AF-EF99F245AF3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CDEE082-4387-434A-BA0C-0FA74FABFE51}" type="sibTrans" cxnId="{00480599-2D0C-48AB-A6AF-EF99F245AF3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70F7027-BB1D-4E23-8AAB-E10C2CE506FC}">
      <dgm:prSet/>
      <dgm:spPr/>
      <dgm:t>
        <a:bodyPr/>
        <a:lstStyle/>
        <a:p>
          <a:r>
            <a:rPr lang="en-US">
              <a:latin typeface="Roboto" panose="02000000000000000000" pitchFamily="2" charset="0"/>
              <a:ea typeface="Roboto" panose="02000000000000000000" pitchFamily="2" charset="0"/>
              <a:cs typeface="Roboto" panose="02000000000000000000" pitchFamily="2" charset="0"/>
            </a:rPr>
            <a:t>Fear</a:t>
          </a:r>
        </a:p>
      </dgm:t>
    </dgm:pt>
    <dgm:pt modelId="{D7D762F9-BAF7-4C90-A63B-D41521010543}" type="parTrans" cxnId="{0313B0CB-A9CB-4D3C-A74E-74EADD496E6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3AC716C-F6B2-4806-ACEC-9BB859FED76F}" type="sibTrans" cxnId="{0313B0CB-A9CB-4D3C-A74E-74EADD496E6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D69FACC-D796-419D-8F0A-F0B6EB56381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What you can take away</a:t>
          </a:r>
        </a:p>
      </dgm:t>
    </dgm:pt>
    <dgm:pt modelId="{CAB457CD-44BE-48BA-A587-424FA9741DDE}" type="parTrans" cxnId="{BEC1379D-3CCB-44C9-BF65-1CE4C3A1788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AEE56E4-AADA-4E7D-A411-1E94BEA5074F}" type="sibTrans" cxnId="{BEC1379D-3CCB-44C9-BF65-1CE4C3A1788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751945B-8624-43F4-86AA-2089C41C92DF}" type="pres">
      <dgm:prSet presAssocID="{1ED45BB4-5D65-4B32-ADF2-2ADAD7B8D8B6}" presName="Name0" presStyleCnt="0">
        <dgm:presLayoutVars>
          <dgm:dir/>
          <dgm:animLvl val="lvl"/>
          <dgm:resizeHandles val="exact"/>
        </dgm:presLayoutVars>
      </dgm:prSet>
      <dgm:spPr/>
    </dgm:pt>
    <dgm:pt modelId="{150F85D0-A0AF-4CB8-8DDE-03FCFA4B1F31}" type="pres">
      <dgm:prSet presAssocID="{2FDBFC40-113F-40EE-A692-9578BBE812A8}" presName="composite" presStyleCnt="0"/>
      <dgm:spPr/>
    </dgm:pt>
    <dgm:pt modelId="{F9A7916F-375E-426E-9BAF-8CC8FFB456C8}" type="pres">
      <dgm:prSet presAssocID="{2FDBFC40-113F-40EE-A692-9578BBE812A8}" presName="parTx" presStyleLbl="alignNode1" presStyleIdx="0" presStyleCnt="4">
        <dgm:presLayoutVars>
          <dgm:chMax val="0"/>
          <dgm:chPref val="0"/>
          <dgm:bulletEnabled val="1"/>
        </dgm:presLayoutVars>
      </dgm:prSet>
      <dgm:spPr/>
    </dgm:pt>
    <dgm:pt modelId="{BFCFA46A-2908-407C-A506-233C1F68DE77}" type="pres">
      <dgm:prSet presAssocID="{2FDBFC40-113F-40EE-A692-9578BBE812A8}" presName="desTx" presStyleLbl="alignAccFollowNode1" presStyleIdx="0" presStyleCnt="4">
        <dgm:presLayoutVars>
          <dgm:bulletEnabled val="1"/>
        </dgm:presLayoutVars>
      </dgm:prSet>
      <dgm:spPr/>
    </dgm:pt>
    <dgm:pt modelId="{81957FB3-26F9-47E7-9530-5D0A5B085236}" type="pres">
      <dgm:prSet presAssocID="{86E3F1CA-C054-4C26-84FB-00551F5F5B84}" presName="space" presStyleCnt="0"/>
      <dgm:spPr/>
    </dgm:pt>
    <dgm:pt modelId="{307EA47D-EE00-4B8A-99A2-9CF700C8863B}" type="pres">
      <dgm:prSet presAssocID="{57EBDF07-EEE7-49BF-8D14-A5C2120747EA}" presName="composite" presStyleCnt="0"/>
      <dgm:spPr/>
    </dgm:pt>
    <dgm:pt modelId="{DB02E5DE-26A0-4A46-8B6F-7CCFAEF8E303}" type="pres">
      <dgm:prSet presAssocID="{57EBDF07-EEE7-49BF-8D14-A5C2120747EA}" presName="parTx" presStyleLbl="alignNode1" presStyleIdx="1" presStyleCnt="4">
        <dgm:presLayoutVars>
          <dgm:chMax val="0"/>
          <dgm:chPref val="0"/>
          <dgm:bulletEnabled val="1"/>
        </dgm:presLayoutVars>
      </dgm:prSet>
      <dgm:spPr/>
    </dgm:pt>
    <dgm:pt modelId="{59CF1B56-CF36-4460-B2A7-27050D8BDB6A}" type="pres">
      <dgm:prSet presAssocID="{57EBDF07-EEE7-49BF-8D14-A5C2120747EA}" presName="desTx" presStyleLbl="alignAccFollowNode1" presStyleIdx="1" presStyleCnt="4">
        <dgm:presLayoutVars>
          <dgm:bulletEnabled val="1"/>
        </dgm:presLayoutVars>
      </dgm:prSet>
      <dgm:spPr/>
    </dgm:pt>
    <dgm:pt modelId="{D0EF175F-BF12-456C-B005-E44D5861C698}" type="pres">
      <dgm:prSet presAssocID="{2C785AD2-8BDB-469E-B9C6-5807DB197EA2}" presName="space" presStyleCnt="0"/>
      <dgm:spPr/>
    </dgm:pt>
    <dgm:pt modelId="{D5A1833C-597E-425C-9237-18098CEA1A1E}" type="pres">
      <dgm:prSet presAssocID="{C2217775-4AB5-4FD4-BFC6-BFD976681C8D}" presName="composite" presStyleCnt="0"/>
      <dgm:spPr/>
    </dgm:pt>
    <dgm:pt modelId="{35AAA0A5-2FB6-4DB0-85B2-F992A7EB7134}" type="pres">
      <dgm:prSet presAssocID="{C2217775-4AB5-4FD4-BFC6-BFD976681C8D}" presName="parTx" presStyleLbl="alignNode1" presStyleIdx="2" presStyleCnt="4">
        <dgm:presLayoutVars>
          <dgm:chMax val="0"/>
          <dgm:chPref val="0"/>
          <dgm:bulletEnabled val="1"/>
        </dgm:presLayoutVars>
      </dgm:prSet>
      <dgm:spPr/>
    </dgm:pt>
    <dgm:pt modelId="{F0A1EEC5-CD19-40AE-B5EE-E549E0445122}" type="pres">
      <dgm:prSet presAssocID="{C2217775-4AB5-4FD4-BFC6-BFD976681C8D}" presName="desTx" presStyleLbl="alignAccFollowNode1" presStyleIdx="2" presStyleCnt="4">
        <dgm:presLayoutVars>
          <dgm:bulletEnabled val="1"/>
        </dgm:presLayoutVars>
      </dgm:prSet>
      <dgm:spPr/>
    </dgm:pt>
    <dgm:pt modelId="{077EB10F-6CB2-4325-BD16-685B458B0D99}" type="pres">
      <dgm:prSet presAssocID="{F27F53F3-8168-4192-9E2A-AFB73D10FE15}" presName="space" presStyleCnt="0"/>
      <dgm:spPr/>
    </dgm:pt>
    <dgm:pt modelId="{32EA6A86-226C-4103-8438-5E2E29F7AD45}" type="pres">
      <dgm:prSet presAssocID="{F70F7027-BB1D-4E23-8AAB-E10C2CE506FC}" presName="composite" presStyleCnt="0"/>
      <dgm:spPr/>
    </dgm:pt>
    <dgm:pt modelId="{211BAAC2-6511-45FC-906E-53B6DFC71790}" type="pres">
      <dgm:prSet presAssocID="{F70F7027-BB1D-4E23-8AAB-E10C2CE506FC}" presName="parTx" presStyleLbl="alignNode1" presStyleIdx="3" presStyleCnt="4">
        <dgm:presLayoutVars>
          <dgm:chMax val="0"/>
          <dgm:chPref val="0"/>
          <dgm:bulletEnabled val="1"/>
        </dgm:presLayoutVars>
      </dgm:prSet>
      <dgm:spPr/>
    </dgm:pt>
    <dgm:pt modelId="{CB896F12-0927-4472-AE70-E6ED8229B7EA}" type="pres">
      <dgm:prSet presAssocID="{F70F7027-BB1D-4E23-8AAB-E10C2CE506FC}" presName="desTx" presStyleLbl="alignAccFollowNode1" presStyleIdx="3" presStyleCnt="4">
        <dgm:presLayoutVars>
          <dgm:bulletEnabled val="1"/>
        </dgm:presLayoutVars>
      </dgm:prSet>
      <dgm:spPr/>
    </dgm:pt>
  </dgm:ptLst>
  <dgm:cxnLst>
    <dgm:cxn modelId="{A8DF1C24-B188-4348-BF17-28B489879EA8}" type="presOf" srcId="{2FDBFC40-113F-40EE-A692-9578BBE812A8}" destId="{F9A7916F-375E-426E-9BAF-8CC8FFB456C8}" srcOrd="0" destOrd="0" presId="urn:microsoft.com/office/officeart/2005/8/layout/hList1"/>
    <dgm:cxn modelId="{5BC16628-0ADF-45E2-AE36-0CB9F8CEDC16}" type="presOf" srcId="{F70F7027-BB1D-4E23-8AAB-E10C2CE506FC}" destId="{211BAAC2-6511-45FC-906E-53B6DFC71790}" srcOrd="0" destOrd="0" presId="urn:microsoft.com/office/officeart/2005/8/layout/hList1"/>
    <dgm:cxn modelId="{6622922A-60FA-49DC-B760-BD149900A23A}" srcId="{2FDBFC40-113F-40EE-A692-9578BBE812A8}" destId="{1BB45D40-F670-4103-B379-FDF7A58C0143}" srcOrd="0" destOrd="0" parTransId="{092EEC84-DEE0-42BC-AA94-6E6E2470BB41}" sibTransId="{B30D4735-F7CD-49BD-9B7D-CA787D324F79}"/>
    <dgm:cxn modelId="{3BDB442C-0EA2-4AE1-BD33-E472B9A0C088}" srcId="{1ED45BB4-5D65-4B32-ADF2-2ADAD7B8D8B6}" destId="{2FDBFC40-113F-40EE-A692-9578BBE812A8}" srcOrd="0" destOrd="0" parTransId="{E8576882-D8EB-498D-B8CE-D0356E14D24D}" sibTransId="{86E3F1CA-C054-4C26-84FB-00551F5F5B84}"/>
    <dgm:cxn modelId="{1B76CC3C-4739-40AA-B01B-8B2525B36F95}" type="presOf" srcId="{0D69FACC-D796-419D-8F0A-F0B6EB563814}" destId="{CB896F12-0927-4472-AE70-E6ED8229B7EA}" srcOrd="0" destOrd="0" presId="urn:microsoft.com/office/officeart/2005/8/layout/hList1"/>
    <dgm:cxn modelId="{26B72161-077A-4670-81F7-473006513978}" type="presOf" srcId="{32BEBBBA-4C83-4643-9414-33EA3886EE3F}" destId="{F0A1EEC5-CD19-40AE-B5EE-E549E0445122}" srcOrd="0" destOrd="0" presId="urn:microsoft.com/office/officeart/2005/8/layout/hList1"/>
    <dgm:cxn modelId="{B7550D73-CEB1-4BCE-8C14-0F09EC03F0F0}" type="presOf" srcId="{57EBDF07-EEE7-49BF-8D14-A5C2120747EA}" destId="{DB02E5DE-26A0-4A46-8B6F-7CCFAEF8E303}" srcOrd="0" destOrd="0" presId="urn:microsoft.com/office/officeart/2005/8/layout/hList1"/>
    <dgm:cxn modelId="{00480599-2D0C-48AB-A6AF-EF99F245AF32}" srcId="{C2217775-4AB5-4FD4-BFC6-BFD976681C8D}" destId="{32BEBBBA-4C83-4643-9414-33EA3886EE3F}" srcOrd="0" destOrd="0" parTransId="{69937FE5-9E9C-4DD3-ADDF-6E7FA54F8605}" sibTransId="{CCDEE082-4387-434A-BA0C-0FA74FABFE51}"/>
    <dgm:cxn modelId="{6A94CD9B-59E9-4827-ADCD-E705B4F8244C}" type="presOf" srcId="{354B9205-9543-4307-B6EF-0C67D2146358}" destId="{59CF1B56-CF36-4460-B2A7-27050D8BDB6A}" srcOrd="0" destOrd="0" presId="urn:microsoft.com/office/officeart/2005/8/layout/hList1"/>
    <dgm:cxn modelId="{BEC1379D-3CCB-44C9-BF65-1CE4C3A17885}" srcId="{F70F7027-BB1D-4E23-8AAB-E10C2CE506FC}" destId="{0D69FACC-D796-419D-8F0A-F0B6EB563814}" srcOrd="0" destOrd="0" parTransId="{CAB457CD-44BE-48BA-A587-424FA9741DDE}" sibTransId="{FAEE56E4-AADA-4E7D-A411-1E94BEA5074F}"/>
    <dgm:cxn modelId="{92A029C9-7EB1-477A-AE04-9F448298396D}" type="presOf" srcId="{1ED45BB4-5D65-4B32-ADF2-2ADAD7B8D8B6}" destId="{3751945B-8624-43F4-86AA-2089C41C92DF}" srcOrd="0" destOrd="0" presId="urn:microsoft.com/office/officeart/2005/8/layout/hList1"/>
    <dgm:cxn modelId="{0313B0CB-A9CB-4D3C-A74E-74EADD496E6F}" srcId="{1ED45BB4-5D65-4B32-ADF2-2ADAD7B8D8B6}" destId="{F70F7027-BB1D-4E23-8AAB-E10C2CE506FC}" srcOrd="3" destOrd="0" parTransId="{D7D762F9-BAF7-4C90-A63B-D41521010543}" sibTransId="{A3AC716C-F6B2-4806-ACEC-9BB859FED76F}"/>
    <dgm:cxn modelId="{D974D0CF-A039-40F8-85CC-62EF24D754C6}" srcId="{57EBDF07-EEE7-49BF-8D14-A5C2120747EA}" destId="{354B9205-9543-4307-B6EF-0C67D2146358}" srcOrd="0" destOrd="0" parTransId="{F1E3FE1A-E1D0-4970-B128-7F14B55F69E4}" sibTransId="{263AE313-FD6B-43D3-A64D-4E6187F67496}"/>
    <dgm:cxn modelId="{5B4D02D6-B360-4504-8942-9B9CB366F5AB}" type="presOf" srcId="{C2217775-4AB5-4FD4-BFC6-BFD976681C8D}" destId="{35AAA0A5-2FB6-4DB0-85B2-F992A7EB7134}" srcOrd="0" destOrd="0" presId="urn:microsoft.com/office/officeart/2005/8/layout/hList1"/>
    <dgm:cxn modelId="{BA982DE1-3F87-45EB-8959-66BFDFB4DE7D}" srcId="{1ED45BB4-5D65-4B32-ADF2-2ADAD7B8D8B6}" destId="{57EBDF07-EEE7-49BF-8D14-A5C2120747EA}" srcOrd="1" destOrd="0" parTransId="{79610B89-5499-4F1D-9BA8-9295876146F0}" sibTransId="{2C785AD2-8BDB-469E-B9C6-5807DB197EA2}"/>
    <dgm:cxn modelId="{E9F129FC-C60A-4B42-9475-35858F74436C}" srcId="{1ED45BB4-5D65-4B32-ADF2-2ADAD7B8D8B6}" destId="{C2217775-4AB5-4FD4-BFC6-BFD976681C8D}" srcOrd="2" destOrd="0" parTransId="{32BE9144-32C2-4C41-86E8-77390B77D5C6}" sibTransId="{F27F53F3-8168-4192-9E2A-AFB73D10FE15}"/>
    <dgm:cxn modelId="{7C0539FC-00CB-4C29-A733-AA59B61B3141}" type="presOf" srcId="{1BB45D40-F670-4103-B379-FDF7A58C0143}" destId="{BFCFA46A-2908-407C-A506-233C1F68DE77}" srcOrd="0" destOrd="0" presId="urn:microsoft.com/office/officeart/2005/8/layout/hList1"/>
    <dgm:cxn modelId="{1B544F4A-4F16-4920-BF11-25B9034F7020}" type="presParOf" srcId="{3751945B-8624-43F4-86AA-2089C41C92DF}" destId="{150F85D0-A0AF-4CB8-8DDE-03FCFA4B1F31}" srcOrd="0" destOrd="0" presId="urn:microsoft.com/office/officeart/2005/8/layout/hList1"/>
    <dgm:cxn modelId="{99F969F1-5F99-4BF4-9EB2-040994A44511}" type="presParOf" srcId="{150F85D0-A0AF-4CB8-8DDE-03FCFA4B1F31}" destId="{F9A7916F-375E-426E-9BAF-8CC8FFB456C8}" srcOrd="0" destOrd="0" presId="urn:microsoft.com/office/officeart/2005/8/layout/hList1"/>
    <dgm:cxn modelId="{1830CA07-6A39-4B3E-9BF1-4225F1318111}" type="presParOf" srcId="{150F85D0-A0AF-4CB8-8DDE-03FCFA4B1F31}" destId="{BFCFA46A-2908-407C-A506-233C1F68DE77}" srcOrd="1" destOrd="0" presId="urn:microsoft.com/office/officeart/2005/8/layout/hList1"/>
    <dgm:cxn modelId="{5F003BE9-FF3E-4164-AE24-1FC319FED6D7}" type="presParOf" srcId="{3751945B-8624-43F4-86AA-2089C41C92DF}" destId="{81957FB3-26F9-47E7-9530-5D0A5B085236}" srcOrd="1" destOrd="0" presId="urn:microsoft.com/office/officeart/2005/8/layout/hList1"/>
    <dgm:cxn modelId="{3113605D-033C-4925-BB24-8561DE6B1830}" type="presParOf" srcId="{3751945B-8624-43F4-86AA-2089C41C92DF}" destId="{307EA47D-EE00-4B8A-99A2-9CF700C8863B}" srcOrd="2" destOrd="0" presId="urn:microsoft.com/office/officeart/2005/8/layout/hList1"/>
    <dgm:cxn modelId="{84A22912-F49D-4B50-BF7A-6CFB837F977E}" type="presParOf" srcId="{307EA47D-EE00-4B8A-99A2-9CF700C8863B}" destId="{DB02E5DE-26A0-4A46-8B6F-7CCFAEF8E303}" srcOrd="0" destOrd="0" presId="urn:microsoft.com/office/officeart/2005/8/layout/hList1"/>
    <dgm:cxn modelId="{7062B0DF-4453-4D40-ACD6-E53AFFEE63B4}" type="presParOf" srcId="{307EA47D-EE00-4B8A-99A2-9CF700C8863B}" destId="{59CF1B56-CF36-4460-B2A7-27050D8BDB6A}" srcOrd="1" destOrd="0" presId="urn:microsoft.com/office/officeart/2005/8/layout/hList1"/>
    <dgm:cxn modelId="{7F83D9A1-4ECF-4A7D-BB3D-2520D9A4BA04}" type="presParOf" srcId="{3751945B-8624-43F4-86AA-2089C41C92DF}" destId="{D0EF175F-BF12-456C-B005-E44D5861C698}" srcOrd="3" destOrd="0" presId="urn:microsoft.com/office/officeart/2005/8/layout/hList1"/>
    <dgm:cxn modelId="{F3FFCE5C-C767-4204-8871-D2B79BF6042F}" type="presParOf" srcId="{3751945B-8624-43F4-86AA-2089C41C92DF}" destId="{D5A1833C-597E-425C-9237-18098CEA1A1E}" srcOrd="4" destOrd="0" presId="urn:microsoft.com/office/officeart/2005/8/layout/hList1"/>
    <dgm:cxn modelId="{8A633DA5-ACC2-4B06-8707-1EA41154588D}" type="presParOf" srcId="{D5A1833C-597E-425C-9237-18098CEA1A1E}" destId="{35AAA0A5-2FB6-4DB0-85B2-F992A7EB7134}" srcOrd="0" destOrd="0" presId="urn:microsoft.com/office/officeart/2005/8/layout/hList1"/>
    <dgm:cxn modelId="{B84A4F24-7F2B-49B8-8E6E-E0BF1A58D5C5}" type="presParOf" srcId="{D5A1833C-597E-425C-9237-18098CEA1A1E}" destId="{F0A1EEC5-CD19-40AE-B5EE-E549E0445122}" srcOrd="1" destOrd="0" presId="urn:microsoft.com/office/officeart/2005/8/layout/hList1"/>
    <dgm:cxn modelId="{98509A8A-7DD0-4F5D-BDFE-967FEF244783}" type="presParOf" srcId="{3751945B-8624-43F4-86AA-2089C41C92DF}" destId="{077EB10F-6CB2-4325-BD16-685B458B0D99}" srcOrd="5" destOrd="0" presId="urn:microsoft.com/office/officeart/2005/8/layout/hList1"/>
    <dgm:cxn modelId="{3CFBAD49-5F6C-4CE6-84C4-BB5EAB92A8B7}" type="presParOf" srcId="{3751945B-8624-43F4-86AA-2089C41C92DF}" destId="{32EA6A86-226C-4103-8438-5E2E29F7AD45}" srcOrd="6" destOrd="0" presId="urn:microsoft.com/office/officeart/2005/8/layout/hList1"/>
    <dgm:cxn modelId="{74BA0EA1-23A1-4698-B014-142AD42BB759}" type="presParOf" srcId="{32EA6A86-226C-4103-8438-5E2E29F7AD45}" destId="{211BAAC2-6511-45FC-906E-53B6DFC71790}" srcOrd="0" destOrd="0" presId="urn:microsoft.com/office/officeart/2005/8/layout/hList1"/>
    <dgm:cxn modelId="{905040B5-02F1-413B-8861-1B8245508C01}" type="presParOf" srcId="{32EA6A86-226C-4103-8438-5E2E29F7AD45}" destId="{CB896F12-0927-4472-AE70-E6ED8229B7E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D564FD7-4F55-46EB-B5E9-BBFA0B880C1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18846DF-A0C9-485D-A6F2-6EA9C5D4C745}">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Information/ Resources</a:t>
          </a:r>
          <a:endParaRPr lang="en-US" sz="1800" dirty="0"/>
        </a:p>
      </dgm:t>
    </dgm:pt>
    <dgm:pt modelId="{C7E7D645-7B5A-41A3-9415-B289E6F0FA73}" type="parTrans" cxnId="{AE70C914-F0FE-4C80-8235-8D2FFD9D50F6}">
      <dgm:prSet/>
      <dgm:spPr/>
      <dgm:t>
        <a:bodyPr/>
        <a:lstStyle/>
        <a:p>
          <a:endParaRPr lang="en-US" sz="2000"/>
        </a:p>
      </dgm:t>
    </dgm:pt>
    <dgm:pt modelId="{296F6179-3620-4933-A7AB-FA03831BC668}" type="sibTrans" cxnId="{AE70C914-F0FE-4C80-8235-8D2FFD9D50F6}">
      <dgm:prSet/>
      <dgm:spPr/>
      <dgm:t>
        <a:bodyPr/>
        <a:lstStyle/>
        <a:p>
          <a:endParaRPr lang="en-US" sz="2000"/>
        </a:p>
      </dgm:t>
    </dgm:pt>
    <dgm:pt modelId="{5FBEB2FF-F23F-413D-A166-39DCCC06A953}">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What you can withhold or leverage</a:t>
          </a:r>
        </a:p>
      </dgm:t>
    </dgm:pt>
    <dgm:pt modelId="{BF560AA7-BF04-4091-84B7-58E6AA52F81D}" type="parTrans" cxnId="{1860E3E0-BB24-4E3D-857E-F8B651BAEEAE}">
      <dgm:prSet/>
      <dgm:spPr/>
      <dgm:t>
        <a:bodyPr/>
        <a:lstStyle/>
        <a:p>
          <a:endParaRPr lang="en-US" sz="2000"/>
        </a:p>
      </dgm:t>
    </dgm:pt>
    <dgm:pt modelId="{9EBDB345-7BDE-41D5-8E7F-D35B151727EA}" type="sibTrans" cxnId="{1860E3E0-BB24-4E3D-857E-F8B651BAEEAE}">
      <dgm:prSet/>
      <dgm:spPr/>
      <dgm:t>
        <a:bodyPr/>
        <a:lstStyle/>
        <a:p>
          <a:endParaRPr lang="en-US" sz="2000"/>
        </a:p>
      </dgm:t>
    </dgm:pt>
    <dgm:pt modelId="{E8BF6BD8-67A7-4A07-97EE-CD0685D546F2}">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Charisma</a:t>
          </a:r>
        </a:p>
      </dgm:t>
    </dgm:pt>
    <dgm:pt modelId="{8AE063CD-8A51-456D-9231-A3DF63E82152}" type="parTrans" cxnId="{35E1B8AC-C573-4A92-A2EC-93F6B6C04892}">
      <dgm:prSet/>
      <dgm:spPr/>
      <dgm:t>
        <a:bodyPr/>
        <a:lstStyle/>
        <a:p>
          <a:endParaRPr lang="en-US" sz="2000"/>
        </a:p>
      </dgm:t>
    </dgm:pt>
    <dgm:pt modelId="{7D5CEB58-CB8F-4D02-AB1A-155EC79B6BC1}" type="sibTrans" cxnId="{35E1B8AC-C573-4A92-A2EC-93F6B6C04892}">
      <dgm:prSet/>
      <dgm:spPr/>
      <dgm:t>
        <a:bodyPr/>
        <a:lstStyle/>
        <a:p>
          <a:endParaRPr lang="en-US" sz="2000"/>
        </a:p>
      </dgm:t>
    </dgm:pt>
    <dgm:pt modelId="{3CDC3A1B-6733-43EF-B1DE-966B6C16476B}">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How much you are liked</a:t>
          </a:r>
        </a:p>
      </dgm:t>
    </dgm:pt>
    <dgm:pt modelId="{DA8889EB-A757-4988-B16A-FE01BA973AA1}" type="parTrans" cxnId="{DCCAD46D-7D6C-4372-B70F-A46AACFE708B}">
      <dgm:prSet/>
      <dgm:spPr/>
      <dgm:t>
        <a:bodyPr/>
        <a:lstStyle/>
        <a:p>
          <a:endParaRPr lang="en-US" sz="2000"/>
        </a:p>
      </dgm:t>
    </dgm:pt>
    <dgm:pt modelId="{EC4A0675-C2F5-466D-AE2C-E732078F3F16}" type="sibTrans" cxnId="{DCCAD46D-7D6C-4372-B70F-A46AACFE708B}">
      <dgm:prSet/>
      <dgm:spPr/>
      <dgm:t>
        <a:bodyPr/>
        <a:lstStyle/>
        <a:p>
          <a:endParaRPr lang="en-US" sz="2000"/>
        </a:p>
      </dgm:t>
    </dgm:pt>
    <dgm:pt modelId="{D663E6A0-FA27-4FBB-AD54-3DCD3802FA21}">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Longevity</a:t>
          </a:r>
        </a:p>
      </dgm:t>
    </dgm:pt>
    <dgm:pt modelId="{C0716834-9241-4E1A-89CD-2AABB8748055}" type="parTrans" cxnId="{441517FD-C27C-478F-BC35-4950F35A2246}">
      <dgm:prSet/>
      <dgm:spPr/>
      <dgm:t>
        <a:bodyPr/>
        <a:lstStyle/>
        <a:p>
          <a:endParaRPr lang="en-US" sz="2000"/>
        </a:p>
      </dgm:t>
    </dgm:pt>
    <dgm:pt modelId="{7998F536-260D-4A5C-890D-96036F579075}" type="sibTrans" cxnId="{441517FD-C27C-478F-BC35-4950F35A2246}">
      <dgm:prSet/>
      <dgm:spPr/>
      <dgm:t>
        <a:bodyPr/>
        <a:lstStyle/>
        <a:p>
          <a:endParaRPr lang="en-US" sz="2000"/>
        </a:p>
      </dgm:t>
    </dgm:pt>
    <dgm:pt modelId="{AF0A7063-C0FD-4A6F-93BA-358DCB0238DB}">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How long you’ve been around</a:t>
          </a:r>
          <a:endParaRPr lang="en-US" sz="1800" dirty="0"/>
        </a:p>
      </dgm:t>
    </dgm:pt>
    <dgm:pt modelId="{F50C9F0D-C991-46B0-BDCF-F88FB6A03AB3}" type="parTrans" cxnId="{AA8F0755-73BE-4E80-BD26-5F1BF79CF5F9}">
      <dgm:prSet/>
      <dgm:spPr/>
      <dgm:t>
        <a:bodyPr/>
        <a:lstStyle/>
        <a:p>
          <a:endParaRPr lang="en-US" sz="2000"/>
        </a:p>
      </dgm:t>
    </dgm:pt>
    <dgm:pt modelId="{3710D9DF-9902-43F5-8935-D7E7A6EA3E4A}" type="sibTrans" cxnId="{AA8F0755-73BE-4E80-BD26-5F1BF79CF5F9}">
      <dgm:prSet/>
      <dgm:spPr/>
      <dgm:t>
        <a:bodyPr/>
        <a:lstStyle/>
        <a:p>
          <a:endParaRPr lang="en-US" sz="2000"/>
        </a:p>
      </dgm:t>
    </dgm:pt>
    <dgm:pt modelId="{1D4C7A99-439B-45FD-B699-073D1C9C0DE9}" type="pres">
      <dgm:prSet presAssocID="{7D564FD7-4F55-46EB-B5E9-BBFA0B880C1B}" presName="Name0" presStyleCnt="0">
        <dgm:presLayoutVars>
          <dgm:dir/>
          <dgm:animLvl val="lvl"/>
          <dgm:resizeHandles val="exact"/>
        </dgm:presLayoutVars>
      </dgm:prSet>
      <dgm:spPr/>
    </dgm:pt>
    <dgm:pt modelId="{62C7D432-DCF4-4B20-B55D-913875AEC287}" type="pres">
      <dgm:prSet presAssocID="{218846DF-A0C9-485D-A6F2-6EA9C5D4C745}" presName="composite" presStyleCnt="0"/>
      <dgm:spPr/>
    </dgm:pt>
    <dgm:pt modelId="{6D40805E-B45B-4AEF-B707-3028A6E2288E}" type="pres">
      <dgm:prSet presAssocID="{218846DF-A0C9-485D-A6F2-6EA9C5D4C745}" presName="parTx" presStyleLbl="alignNode1" presStyleIdx="0" presStyleCnt="3">
        <dgm:presLayoutVars>
          <dgm:chMax val="0"/>
          <dgm:chPref val="0"/>
          <dgm:bulletEnabled val="1"/>
        </dgm:presLayoutVars>
      </dgm:prSet>
      <dgm:spPr/>
    </dgm:pt>
    <dgm:pt modelId="{FAE3A3F1-6B18-47B7-ADFF-16BC861B3303}" type="pres">
      <dgm:prSet presAssocID="{218846DF-A0C9-485D-A6F2-6EA9C5D4C745}" presName="desTx" presStyleLbl="alignAccFollowNode1" presStyleIdx="0" presStyleCnt="3">
        <dgm:presLayoutVars>
          <dgm:bulletEnabled val="1"/>
        </dgm:presLayoutVars>
      </dgm:prSet>
      <dgm:spPr/>
    </dgm:pt>
    <dgm:pt modelId="{534722A2-F239-4CF7-B135-7A8435C72679}" type="pres">
      <dgm:prSet presAssocID="{296F6179-3620-4933-A7AB-FA03831BC668}" presName="space" presStyleCnt="0"/>
      <dgm:spPr/>
    </dgm:pt>
    <dgm:pt modelId="{3432B3F6-A65A-4976-B31C-B7F14D678F1F}" type="pres">
      <dgm:prSet presAssocID="{E8BF6BD8-67A7-4A07-97EE-CD0685D546F2}" presName="composite" presStyleCnt="0"/>
      <dgm:spPr/>
    </dgm:pt>
    <dgm:pt modelId="{1E07C129-84F5-4E37-94EE-C42E2B537112}" type="pres">
      <dgm:prSet presAssocID="{E8BF6BD8-67A7-4A07-97EE-CD0685D546F2}" presName="parTx" presStyleLbl="alignNode1" presStyleIdx="1" presStyleCnt="3">
        <dgm:presLayoutVars>
          <dgm:chMax val="0"/>
          <dgm:chPref val="0"/>
          <dgm:bulletEnabled val="1"/>
        </dgm:presLayoutVars>
      </dgm:prSet>
      <dgm:spPr/>
    </dgm:pt>
    <dgm:pt modelId="{2412DD43-9F57-4582-A201-5CA9C9E8A120}" type="pres">
      <dgm:prSet presAssocID="{E8BF6BD8-67A7-4A07-97EE-CD0685D546F2}" presName="desTx" presStyleLbl="alignAccFollowNode1" presStyleIdx="1" presStyleCnt="3">
        <dgm:presLayoutVars>
          <dgm:bulletEnabled val="1"/>
        </dgm:presLayoutVars>
      </dgm:prSet>
      <dgm:spPr/>
    </dgm:pt>
    <dgm:pt modelId="{824148A2-A859-4C09-82A4-D6B335775AC9}" type="pres">
      <dgm:prSet presAssocID="{7D5CEB58-CB8F-4D02-AB1A-155EC79B6BC1}" presName="space" presStyleCnt="0"/>
      <dgm:spPr/>
    </dgm:pt>
    <dgm:pt modelId="{43C168B2-7A4A-480E-AEA5-525A68BDA5E2}" type="pres">
      <dgm:prSet presAssocID="{D663E6A0-FA27-4FBB-AD54-3DCD3802FA21}" presName="composite" presStyleCnt="0"/>
      <dgm:spPr/>
    </dgm:pt>
    <dgm:pt modelId="{E3EAB9EC-43C8-4AC7-A9D7-69704581897C}" type="pres">
      <dgm:prSet presAssocID="{D663E6A0-FA27-4FBB-AD54-3DCD3802FA21}" presName="parTx" presStyleLbl="alignNode1" presStyleIdx="2" presStyleCnt="3">
        <dgm:presLayoutVars>
          <dgm:chMax val="0"/>
          <dgm:chPref val="0"/>
          <dgm:bulletEnabled val="1"/>
        </dgm:presLayoutVars>
      </dgm:prSet>
      <dgm:spPr/>
    </dgm:pt>
    <dgm:pt modelId="{33312075-01F2-4EF4-863C-F7A351F3ED46}" type="pres">
      <dgm:prSet presAssocID="{D663E6A0-FA27-4FBB-AD54-3DCD3802FA21}" presName="desTx" presStyleLbl="alignAccFollowNode1" presStyleIdx="2" presStyleCnt="3">
        <dgm:presLayoutVars>
          <dgm:bulletEnabled val="1"/>
        </dgm:presLayoutVars>
      </dgm:prSet>
      <dgm:spPr/>
    </dgm:pt>
  </dgm:ptLst>
  <dgm:cxnLst>
    <dgm:cxn modelId="{AE70C914-F0FE-4C80-8235-8D2FFD9D50F6}" srcId="{7D564FD7-4F55-46EB-B5E9-BBFA0B880C1B}" destId="{218846DF-A0C9-485D-A6F2-6EA9C5D4C745}" srcOrd="0" destOrd="0" parTransId="{C7E7D645-7B5A-41A3-9415-B289E6F0FA73}" sibTransId="{296F6179-3620-4933-A7AB-FA03831BC668}"/>
    <dgm:cxn modelId="{9BABD931-3BFD-4298-8803-C93752F4359D}" type="presOf" srcId="{5FBEB2FF-F23F-413D-A166-39DCCC06A953}" destId="{FAE3A3F1-6B18-47B7-ADFF-16BC861B3303}" srcOrd="0" destOrd="0" presId="urn:microsoft.com/office/officeart/2005/8/layout/hList1"/>
    <dgm:cxn modelId="{C149663A-09A0-4824-9B11-5C705DDE06BE}" type="presOf" srcId="{3CDC3A1B-6733-43EF-B1DE-966B6C16476B}" destId="{2412DD43-9F57-4582-A201-5CA9C9E8A120}" srcOrd="0" destOrd="0" presId="urn:microsoft.com/office/officeart/2005/8/layout/hList1"/>
    <dgm:cxn modelId="{D47DFF5E-0A4F-4FF0-8AD0-D8920886FB48}" type="presOf" srcId="{E8BF6BD8-67A7-4A07-97EE-CD0685D546F2}" destId="{1E07C129-84F5-4E37-94EE-C42E2B537112}" srcOrd="0" destOrd="0" presId="urn:microsoft.com/office/officeart/2005/8/layout/hList1"/>
    <dgm:cxn modelId="{DCCAD46D-7D6C-4372-B70F-A46AACFE708B}" srcId="{E8BF6BD8-67A7-4A07-97EE-CD0685D546F2}" destId="{3CDC3A1B-6733-43EF-B1DE-966B6C16476B}" srcOrd="0" destOrd="0" parTransId="{DA8889EB-A757-4988-B16A-FE01BA973AA1}" sibTransId="{EC4A0675-C2F5-466D-AE2C-E732078F3F16}"/>
    <dgm:cxn modelId="{AA8F0755-73BE-4E80-BD26-5F1BF79CF5F9}" srcId="{D663E6A0-FA27-4FBB-AD54-3DCD3802FA21}" destId="{AF0A7063-C0FD-4A6F-93BA-358DCB0238DB}" srcOrd="0" destOrd="0" parTransId="{F50C9F0D-C991-46B0-BDCF-F88FB6A03AB3}" sibTransId="{3710D9DF-9902-43F5-8935-D7E7A6EA3E4A}"/>
    <dgm:cxn modelId="{92F55B57-5D35-43D0-8DC5-D6A1AA94118A}" type="presOf" srcId="{218846DF-A0C9-485D-A6F2-6EA9C5D4C745}" destId="{6D40805E-B45B-4AEF-B707-3028A6E2288E}" srcOrd="0" destOrd="0" presId="urn:microsoft.com/office/officeart/2005/8/layout/hList1"/>
    <dgm:cxn modelId="{6581EA8B-3806-4EB8-816B-60122325178D}" type="presOf" srcId="{7D564FD7-4F55-46EB-B5E9-BBFA0B880C1B}" destId="{1D4C7A99-439B-45FD-B699-073D1C9C0DE9}" srcOrd="0" destOrd="0" presId="urn:microsoft.com/office/officeart/2005/8/layout/hList1"/>
    <dgm:cxn modelId="{35E1B8AC-C573-4A92-A2EC-93F6B6C04892}" srcId="{7D564FD7-4F55-46EB-B5E9-BBFA0B880C1B}" destId="{E8BF6BD8-67A7-4A07-97EE-CD0685D546F2}" srcOrd="1" destOrd="0" parTransId="{8AE063CD-8A51-456D-9231-A3DF63E82152}" sibTransId="{7D5CEB58-CB8F-4D02-AB1A-155EC79B6BC1}"/>
    <dgm:cxn modelId="{1860E3E0-BB24-4E3D-857E-F8B651BAEEAE}" srcId="{218846DF-A0C9-485D-A6F2-6EA9C5D4C745}" destId="{5FBEB2FF-F23F-413D-A166-39DCCC06A953}" srcOrd="0" destOrd="0" parTransId="{BF560AA7-BF04-4091-84B7-58E6AA52F81D}" sibTransId="{9EBDB345-7BDE-41D5-8E7F-D35B151727EA}"/>
    <dgm:cxn modelId="{121D94E8-2221-4A01-B4EE-88A3FF71A417}" type="presOf" srcId="{AF0A7063-C0FD-4A6F-93BA-358DCB0238DB}" destId="{33312075-01F2-4EF4-863C-F7A351F3ED46}" srcOrd="0" destOrd="0" presId="urn:microsoft.com/office/officeart/2005/8/layout/hList1"/>
    <dgm:cxn modelId="{57A08EED-1E7B-49DA-8098-17EAF2A56B77}" type="presOf" srcId="{D663E6A0-FA27-4FBB-AD54-3DCD3802FA21}" destId="{E3EAB9EC-43C8-4AC7-A9D7-69704581897C}" srcOrd="0" destOrd="0" presId="urn:microsoft.com/office/officeart/2005/8/layout/hList1"/>
    <dgm:cxn modelId="{441517FD-C27C-478F-BC35-4950F35A2246}" srcId="{7D564FD7-4F55-46EB-B5E9-BBFA0B880C1B}" destId="{D663E6A0-FA27-4FBB-AD54-3DCD3802FA21}" srcOrd="2" destOrd="0" parTransId="{C0716834-9241-4E1A-89CD-2AABB8748055}" sibTransId="{7998F536-260D-4A5C-890D-96036F579075}"/>
    <dgm:cxn modelId="{94DA88D1-790F-4647-B0A7-A7DC8DAEEAD8}" type="presParOf" srcId="{1D4C7A99-439B-45FD-B699-073D1C9C0DE9}" destId="{62C7D432-DCF4-4B20-B55D-913875AEC287}" srcOrd="0" destOrd="0" presId="urn:microsoft.com/office/officeart/2005/8/layout/hList1"/>
    <dgm:cxn modelId="{F2E99223-1B61-4E75-BE01-9A72F3C7B24C}" type="presParOf" srcId="{62C7D432-DCF4-4B20-B55D-913875AEC287}" destId="{6D40805E-B45B-4AEF-B707-3028A6E2288E}" srcOrd="0" destOrd="0" presId="urn:microsoft.com/office/officeart/2005/8/layout/hList1"/>
    <dgm:cxn modelId="{42AF6605-C88C-456D-8BC9-30E1F2C3779D}" type="presParOf" srcId="{62C7D432-DCF4-4B20-B55D-913875AEC287}" destId="{FAE3A3F1-6B18-47B7-ADFF-16BC861B3303}" srcOrd="1" destOrd="0" presId="urn:microsoft.com/office/officeart/2005/8/layout/hList1"/>
    <dgm:cxn modelId="{3D09BEC3-593B-417A-B34A-202B8200DFAA}" type="presParOf" srcId="{1D4C7A99-439B-45FD-B699-073D1C9C0DE9}" destId="{534722A2-F239-4CF7-B135-7A8435C72679}" srcOrd="1" destOrd="0" presId="urn:microsoft.com/office/officeart/2005/8/layout/hList1"/>
    <dgm:cxn modelId="{53C24C98-DDEC-447B-BEB2-E139B7795924}" type="presParOf" srcId="{1D4C7A99-439B-45FD-B699-073D1C9C0DE9}" destId="{3432B3F6-A65A-4976-B31C-B7F14D678F1F}" srcOrd="2" destOrd="0" presId="urn:microsoft.com/office/officeart/2005/8/layout/hList1"/>
    <dgm:cxn modelId="{59C2B971-9A70-4EEC-A99F-E97B23D2AE77}" type="presParOf" srcId="{3432B3F6-A65A-4976-B31C-B7F14D678F1F}" destId="{1E07C129-84F5-4E37-94EE-C42E2B537112}" srcOrd="0" destOrd="0" presId="urn:microsoft.com/office/officeart/2005/8/layout/hList1"/>
    <dgm:cxn modelId="{C73D38C1-7AAE-4662-8FDA-19FC0FD7ACB7}" type="presParOf" srcId="{3432B3F6-A65A-4976-B31C-B7F14D678F1F}" destId="{2412DD43-9F57-4582-A201-5CA9C9E8A120}" srcOrd="1" destOrd="0" presId="urn:microsoft.com/office/officeart/2005/8/layout/hList1"/>
    <dgm:cxn modelId="{B103A75D-7067-4AD3-81FD-163FDBBBCCFD}" type="presParOf" srcId="{1D4C7A99-439B-45FD-B699-073D1C9C0DE9}" destId="{824148A2-A859-4C09-82A4-D6B335775AC9}" srcOrd="3" destOrd="0" presId="urn:microsoft.com/office/officeart/2005/8/layout/hList1"/>
    <dgm:cxn modelId="{4D34753D-A06A-4CC6-980F-2631A45C32FD}" type="presParOf" srcId="{1D4C7A99-439B-45FD-B699-073D1C9C0DE9}" destId="{43C168B2-7A4A-480E-AEA5-525A68BDA5E2}" srcOrd="4" destOrd="0" presId="urn:microsoft.com/office/officeart/2005/8/layout/hList1"/>
    <dgm:cxn modelId="{6325481A-EF5C-4F03-B1FA-67A3A63B6CE6}" type="presParOf" srcId="{43C168B2-7A4A-480E-AEA5-525A68BDA5E2}" destId="{E3EAB9EC-43C8-4AC7-A9D7-69704581897C}" srcOrd="0" destOrd="0" presId="urn:microsoft.com/office/officeart/2005/8/layout/hList1"/>
    <dgm:cxn modelId="{3924E5E2-8BC9-42B4-8C4A-514AE535B307}" type="presParOf" srcId="{43C168B2-7A4A-480E-AEA5-525A68BDA5E2}" destId="{33312075-01F2-4EF4-863C-F7A351F3ED46}"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67F4C-BF86-412F-9EE8-DB071D973C3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18E5319-B525-44D0-A68F-CF3363577257}">
      <dgm:prSet custT="1"/>
      <dgm:spPr/>
      <dgm:t>
        <a:bodyPr/>
        <a:lstStyle/>
        <a:p>
          <a:r>
            <a:rPr lang="en-US" sz="2400" dirty="0"/>
            <a:t>Implement the vision</a:t>
          </a:r>
        </a:p>
      </dgm:t>
    </dgm:pt>
    <dgm:pt modelId="{0B642C8D-A7A7-4FE7-AC18-2EF8075C305F}" type="parTrans" cxnId="{59F56598-31E2-448B-A81F-304062EEAD68}">
      <dgm:prSet/>
      <dgm:spPr/>
      <dgm:t>
        <a:bodyPr/>
        <a:lstStyle/>
        <a:p>
          <a:endParaRPr lang="en-US" sz="2400"/>
        </a:p>
      </dgm:t>
    </dgm:pt>
    <dgm:pt modelId="{0A0AAB45-FBD1-49DB-A367-4649D3983E64}" type="sibTrans" cxnId="{59F56598-31E2-448B-A81F-304062EEAD68}">
      <dgm:prSet/>
      <dgm:spPr/>
      <dgm:t>
        <a:bodyPr/>
        <a:lstStyle/>
        <a:p>
          <a:endParaRPr lang="en-US" sz="2400"/>
        </a:p>
      </dgm:t>
    </dgm:pt>
    <dgm:pt modelId="{8E975A81-6273-40CC-A797-5D5228DE8992}">
      <dgm:prSet custT="1"/>
      <dgm:spPr/>
      <dgm:t>
        <a:bodyPr/>
        <a:lstStyle/>
        <a:p>
          <a:r>
            <a:rPr lang="en-US" sz="2400"/>
            <a:t>Drive people to get things done</a:t>
          </a:r>
        </a:p>
      </dgm:t>
    </dgm:pt>
    <dgm:pt modelId="{1B8D8588-A3E4-43CF-8BCD-F4BE6A04B1B8}" type="parTrans" cxnId="{90CAC49F-FD96-491E-9628-5D7301C5807D}">
      <dgm:prSet/>
      <dgm:spPr/>
      <dgm:t>
        <a:bodyPr/>
        <a:lstStyle/>
        <a:p>
          <a:endParaRPr lang="en-US" sz="2400"/>
        </a:p>
      </dgm:t>
    </dgm:pt>
    <dgm:pt modelId="{000962C5-9A49-48F1-A10C-B578855BB4D9}" type="sibTrans" cxnId="{90CAC49F-FD96-491E-9628-5D7301C5807D}">
      <dgm:prSet/>
      <dgm:spPr/>
      <dgm:t>
        <a:bodyPr/>
        <a:lstStyle/>
        <a:p>
          <a:endParaRPr lang="en-US" sz="2400"/>
        </a:p>
      </dgm:t>
    </dgm:pt>
    <dgm:pt modelId="{9A019B32-9B3B-4E7C-8FDF-FA531D517282}">
      <dgm:prSet custT="1"/>
      <dgm:spPr/>
      <dgm:t>
        <a:bodyPr/>
        <a:lstStyle/>
        <a:p>
          <a:r>
            <a:rPr lang="en-US" sz="2400" dirty="0"/>
            <a:t>Enact the culture </a:t>
          </a:r>
        </a:p>
      </dgm:t>
    </dgm:pt>
    <dgm:pt modelId="{AC7B4E4A-A470-4494-9260-7DE173F565EE}" type="parTrans" cxnId="{A13F7CC7-D218-4CC3-A776-522CC78AEAA5}">
      <dgm:prSet/>
      <dgm:spPr/>
      <dgm:t>
        <a:bodyPr/>
        <a:lstStyle/>
        <a:p>
          <a:endParaRPr lang="en-US" sz="2400"/>
        </a:p>
      </dgm:t>
    </dgm:pt>
    <dgm:pt modelId="{02D62FD7-9A47-4CCD-A4DF-BECE025AFF9A}" type="sibTrans" cxnId="{A13F7CC7-D218-4CC3-A776-522CC78AEAA5}">
      <dgm:prSet/>
      <dgm:spPr/>
      <dgm:t>
        <a:bodyPr/>
        <a:lstStyle/>
        <a:p>
          <a:endParaRPr lang="en-US" sz="2400"/>
        </a:p>
      </dgm:t>
    </dgm:pt>
    <dgm:pt modelId="{526712EC-E072-442A-9E04-8D191DE7C8C9}">
      <dgm:prSet custT="1"/>
      <dgm:spPr/>
      <dgm:t>
        <a:bodyPr/>
        <a:lstStyle/>
        <a:p>
          <a:r>
            <a:rPr lang="en-US" sz="2400" dirty="0"/>
            <a:t>Reactive; short term focused</a:t>
          </a:r>
        </a:p>
      </dgm:t>
    </dgm:pt>
    <dgm:pt modelId="{BEB22592-186D-4828-8831-5C4D97EE8545}" type="parTrans" cxnId="{7A32E9FA-16D4-4CDB-8C6C-CE4DAFFC2F31}">
      <dgm:prSet/>
      <dgm:spPr/>
      <dgm:t>
        <a:bodyPr/>
        <a:lstStyle/>
        <a:p>
          <a:endParaRPr lang="en-US" sz="2400"/>
        </a:p>
      </dgm:t>
    </dgm:pt>
    <dgm:pt modelId="{A371EEF4-6EFD-42D1-A490-6C099D8CE3B6}" type="sibTrans" cxnId="{7A32E9FA-16D4-4CDB-8C6C-CE4DAFFC2F31}">
      <dgm:prSet/>
      <dgm:spPr/>
      <dgm:t>
        <a:bodyPr/>
        <a:lstStyle/>
        <a:p>
          <a:endParaRPr lang="en-US" sz="2400"/>
        </a:p>
      </dgm:t>
    </dgm:pt>
    <dgm:pt modelId="{AE856BA0-FCDE-4DDD-9E98-35062C322F66}" type="pres">
      <dgm:prSet presAssocID="{02F67F4C-BF86-412F-9EE8-DB071D973C34}" presName="Name0" presStyleCnt="0">
        <dgm:presLayoutVars>
          <dgm:dir/>
          <dgm:resizeHandles val="exact"/>
        </dgm:presLayoutVars>
      </dgm:prSet>
      <dgm:spPr/>
    </dgm:pt>
    <dgm:pt modelId="{107E5EE2-046F-4DF4-9A77-46D211358174}" type="pres">
      <dgm:prSet presAssocID="{E18E5319-B525-44D0-A68F-CF3363577257}" presName="composite" presStyleCnt="0"/>
      <dgm:spPr/>
    </dgm:pt>
    <dgm:pt modelId="{623E5EB4-C518-49B8-9C18-DACB2D76C6B9}" type="pres">
      <dgm:prSet presAssocID="{E18E5319-B525-44D0-A68F-CF3363577257}" presName="rect1" presStyleLbl="trAlignAcc1" presStyleIdx="0" presStyleCnt="4">
        <dgm:presLayoutVars>
          <dgm:bulletEnabled val="1"/>
        </dgm:presLayoutVars>
      </dgm:prSet>
      <dgm:spPr/>
    </dgm:pt>
    <dgm:pt modelId="{0579A7EC-8CA6-4C78-B3AF-1CB672C59F05}" type="pres">
      <dgm:prSet presAssocID="{E18E5319-B525-44D0-A68F-CF3363577257}" presName="rect2" presStyleLbl="fgImgPlace1" presStyleIdx="0" presStyleCnt="4"/>
      <dgm:spPr>
        <a:noFill/>
        <a:ln>
          <a:noFill/>
        </a:ln>
      </dgm:spPr>
    </dgm:pt>
    <dgm:pt modelId="{69CF01BA-1215-4E3B-8296-093B6A6122E8}" type="pres">
      <dgm:prSet presAssocID="{0A0AAB45-FBD1-49DB-A367-4649D3983E64}" presName="sibTrans" presStyleCnt="0"/>
      <dgm:spPr/>
    </dgm:pt>
    <dgm:pt modelId="{B43AD791-59C0-43AD-B351-F335E479D855}" type="pres">
      <dgm:prSet presAssocID="{8E975A81-6273-40CC-A797-5D5228DE8992}" presName="composite" presStyleCnt="0"/>
      <dgm:spPr/>
    </dgm:pt>
    <dgm:pt modelId="{CFE3D192-E897-46D3-A499-C93E95ADE1C1}" type="pres">
      <dgm:prSet presAssocID="{8E975A81-6273-40CC-A797-5D5228DE8992}" presName="rect1" presStyleLbl="trAlignAcc1" presStyleIdx="1" presStyleCnt="4">
        <dgm:presLayoutVars>
          <dgm:bulletEnabled val="1"/>
        </dgm:presLayoutVars>
      </dgm:prSet>
      <dgm:spPr/>
    </dgm:pt>
    <dgm:pt modelId="{4A8C4506-6A00-4517-BCE5-8BF1213C9160}" type="pres">
      <dgm:prSet presAssocID="{8E975A81-6273-40CC-A797-5D5228DE8992}" presName="rect2" presStyleLbl="fgImgPlace1" presStyleIdx="1" presStyleCnt="4"/>
      <dgm:spPr>
        <a:noFill/>
        <a:ln>
          <a:noFill/>
        </a:ln>
      </dgm:spPr>
    </dgm:pt>
    <dgm:pt modelId="{35560BA6-CFDE-4A74-82BC-E7FAB8539EC6}" type="pres">
      <dgm:prSet presAssocID="{000962C5-9A49-48F1-A10C-B578855BB4D9}" presName="sibTrans" presStyleCnt="0"/>
      <dgm:spPr/>
    </dgm:pt>
    <dgm:pt modelId="{C894B3E8-C607-4263-B77E-4998C4F0D3C9}" type="pres">
      <dgm:prSet presAssocID="{9A019B32-9B3B-4E7C-8FDF-FA531D517282}" presName="composite" presStyleCnt="0"/>
      <dgm:spPr/>
    </dgm:pt>
    <dgm:pt modelId="{0B41E29F-E9F0-438E-B459-63BB93D3BF98}" type="pres">
      <dgm:prSet presAssocID="{9A019B32-9B3B-4E7C-8FDF-FA531D517282}" presName="rect1" presStyleLbl="trAlignAcc1" presStyleIdx="2" presStyleCnt="4">
        <dgm:presLayoutVars>
          <dgm:bulletEnabled val="1"/>
        </dgm:presLayoutVars>
      </dgm:prSet>
      <dgm:spPr/>
    </dgm:pt>
    <dgm:pt modelId="{97701F37-169A-464D-BA78-997A5FE1CE4D}" type="pres">
      <dgm:prSet presAssocID="{9A019B32-9B3B-4E7C-8FDF-FA531D517282}" presName="rect2" presStyleLbl="fgImgPlace1" presStyleIdx="2" presStyleCnt="4"/>
      <dgm:spPr>
        <a:noFill/>
        <a:ln>
          <a:noFill/>
        </a:ln>
      </dgm:spPr>
    </dgm:pt>
    <dgm:pt modelId="{1E47C6E3-26EC-48DA-A23A-828AD50800C6}" type="pres">
      <dgm:prSet presAssocID="{02D62FD7-9A47-4CCD-A4DF-BECE025AFF9A}" presName="sibTrans" presStyleCnt="0"/>
      <dgm:spPr/>
    </dgm:pt>
    <dgm:pt modelId="{2685EC72-DB75-4A15-816E-2D3282893532}" type="pres">
      <dgm:prSet presAssocID="{526712EC-E072-442A-9E04-8D191DE7C8C9}" presName="composite" presStyleCnt="0"/>
      <dgm:spPr/>
    </dgm:pt>
    <dgm:pt modelId="{8A201373-2247-415F-B220-E5E72D52FBB6}" type="pres">
      <dgm:prSet presAssocID="{526712EC-E072-442A-9E04-8D191DE7C8C9}" presName="rect1" presStyleLbl="trAlignAcc1" presStyleIdx="3" presStyleCnt="4">
        <dgm:presLayoutVars>
          <dgm:bulletEnabled val="1"/>
        </dgm:presLayoutVars>
      </dgm:prSet>
      <dgm:spPr/>
    </dgm:pt>
    <dgm:pt modelId="{58803055-A6B1-4BCD-9902-09D586011E3A}" type="pres">
      <dgm:prSet presAssocID="{526712EC-E072-442A-9E04-8D191DE7C8C9}" presName="rect2" presStyleLbl="fgImgPlace1" presStyleIdx="3" presStyleCnt="4"/>
      <dgm:spPr>
        <a:noFill/>
        <a:ln>
          <a:noFill/>
        </a:ln>
      </dgm:spPr>
    </dgm:pt>
  </dgm:ptLst>
  <dgm:cxnLst>
    <dgm:cxn modelId="{C6FC5D51-2218-4944-9692-ABA5373ADB73}" type="presOf" srcId="{02F67F4C-BF86-412F-9EE8-DB071D973C34}" destId="{AE856BA0-FCDE-4DDD-9E98-35062C322F66}" srcOrd="0" destOrd="0" presId="urn:microsoft.com/office/officeart/2008/layout/PictureStrips"/>
    <dgm:cxn modelId="{5E9B9558-F99B-44DF-8425-ED934F0053F8}" type="presOf" srcId="{9A019B32-9B3B-4E7C-8FDF-FA531D517282}" destId="{0B41E29F-E9F0-438E-B459-63BB93D3BF98}" srcOrd="0" destOrd="0" presId="urn:microsoft.com/office/officeart/2008/layout/PictureStrips"/>
    <dgm:cxn modelId="{59F56598-31E2-448B-A81F-304062EEAD68}" srcId="{02F67F4C-BF86-412F-9EE8-DB071D973C34}" destId="{E18E5319-B525-44D0-A68F-CF3363577257}" srcOrd="0" destOrd="0" parTransId="{0B642C8D-A7A7-4FE7-AC18-2EF8075C305F}" sibTransId="{0A0AAB45-FBD1-49DB-A367-4649D3983E64}"/>
    <dgm:cxn modelId="{90CAC49F-FD96-491E-9628-5D7301C5807D}" srcId="{02F67F4C-BF86-412F-9EE8-DB071D973C34}" destId="{8E975A81-6273-40CC-A797-5D5228DE8992}" srcOrd="1" destOrd="0" parTransId="{1B8D8588-A3E4-43CF-8BCD-F4BE6A04B1B8}" sibTransId="{000962C5-9A49-48F1-A10C-B578855BB4D9}"/>
    <dgm:cxn modelId="{5A4FB2BB-6804-4AB4-B1E4-0F8712FF75CE}" type="presOf" srcId="{E18E5319-B525-44D0-A68F-CF3363577257}" destId="{623E5EB4-C518-49B8-9C18-DACB2D76C6B9}" srcOrd="0" destOrd="0" presId="urn:microsoft.com/office/officeart/2008/layout/PictureStrips"/>
    <dgm:cxn modelId="{A13F7CC7-D218-4CC3-A776-522CC78AEAA5}" srcId="{02F67F4C-BF86-412F-9EE8-DB071D973C34}" destId="{9A019B32-9B3B-4E7C-8FDF-FA531D517282}" srcOrd="2" destOrd="0" parTransId="{AC7B4E4A-A470-4494-9260-7DE173F565EE}" sibTransId="{02D62FD7-9A47-4CCD-A4DF-BECE025AFF9A}"/>
    <dgm:cxn modelId="{4A2D18C8-A35F-4354-9269-1D445A931CCA}" type="presOf" srcId="{8E975A81-6273-40CC-A797-5D5228DE8992}" destId="{CFE3D192-E897-46D3-A499-C93E95ADE1C1}" srcOrd="0" destOrd="0" presId="urn:microsoft.com/office/officeart/2008/layout/PictureStrips"/>
    <dgm:cxn modelId="{598B15F4-D5A1-4BBE-9B1F-9FB041D4A85E}" type="presOf" srcId="{526712EC-E072-442A-9E04-8D191DE7C8C9}" destId="{8A201373-2247-415F-B220-E5E72D52FBB6}" srcOrd="0" destOrd="0" presId="urn:microsoft.com/office/officeart/2008/layout/PictureStrips"/>
    <dgm:cxn modelId="{7A32E9FA-16D4-4CDB-8C6C-CE4DAFFC2F31}" srcId="{02F67F4C-BF86-412F-9EE8-DB071D973C34}" destId="{526712EC-E072-442A-9E04-8D191DE7C8C9}" srcOrd="3" destOrd="0" parTransId="{BEB22592-186D-4828-8831-5C4D97EE8545}" sibTransId="{A371EEF4-6EFD-42D1-A490-6C099D8CE3B6}"/>
    <dgm:cxn modelId="{2ED6EE23-98D7-4F72-8160-EC89D51BFA4C}" type="presParOf" srcId="{AE856BA0-FCDE-4DDD-9E98-35062C322F66}" destId="{107E5EE2-046F-4DF4-9A77-46D211358174}" srcOrd="0" destOrd="0" presId="urn:microsoft.com/office/officeart/2008/layout/PictureStrips"/>
    <dgm:cxn modelId="{46083D22-C588-4883-8033-576320A81A3F}" type="presParOf" srcId="{107E5EE2-046F-4DF4-9A77-46D211358174}" destId="{623E5EB4-C518-49B8-9C18-DACB2D76C6B9}" srcOrd="0" destOrd="0" presId="urn:microsoft.com/office/officeart/2008/layout/PictureStrips"/>
    <dgm:cxn modelId="{4EED1A87-E78F-4175-B760-EC16D813EF37}" type="presParOf" srcId="{107E5EE2-046F-4DF4-9A77-46D211358174}" destId="{0579A7EC-8CA6-4C78-B3AF-1CB672C59F05}" srcOrd="1" destOrd="0" presId="urn:microsoft.com/office/officeart/2008/layout/PictureStrips"/>
    <dgm:cxn modelId="{9C9F662F-2EEB-4C5E-914D-4BB1F32C98BD}" type="presParOf" srcId="{AE856BA0-FCDE-4DDD-9E98-35062C322F66}" destId="{69CF01BA-1215-4E3B-8296-093B6A6122E8}" srcOrd="1" destOrd="0" presId="urn:microsoft.com/office/officeart/2008/layout/PictureStrips"/>
    <dgm:cxn modelId="{622FD812-1151-4399-BA10-29DC37159489}" type="presParOf" srcId="{AE856BA0-FCDE-4DDD-9E98-35062C322F66}" destId="{B43AD791-59C0-43AD-B351-F335E479D855}" srcOrd="2" destOrd="0" presId="urn:microsoft.com/office/officeart/2008/layout/PictureStrips"/>
    <dgm:cxn modelId="{85C0EEF3-72C1-445E-ACBD-7592E01CE43C}" type="presParOf" srcId="{B43AD791-59C0-43AD-B351-F335E479D855}" destId="{CFE3D192-E897-46D3-A499-C93E95ADE1C1}" srcOrd="0" destOrd="0" presId="urn:microsoft.com/office/officeart/2008/layout/PictureStrips"/>
    <dgm:cxn modelId="{188612CD-0E68-483C-A99B-325E53223CD9}" type="presParOf" srcId="{B43AD791-59C0-43AD-B351-F335E479D855}" destId="{4A8C4506-6A00-4517-BCE5-8BF1213C9160}" srcOrd="1" destOrd="0" presId="urn:microsoft.com/office/officeart/2008/layout/PictureStrips"/>
    <dgm:cxn modelId="{39FCCE8B-0321-4D6B-9406-474F9C62AADD}" type="presParOf" srcId="{AE856BA0-FCDE-4DDD-9E98-35062C322F66}" destId="{35560BA6-CFDE-4A74-82BC-E7FAB8539EC6}" srcOrd="3" destOrd="0" presId="urn:microsoft.com/office/officeart/2008/layout/PictureStrips"/>
    <dgm:cxn modelId="{56B766D8-B670-4DB5-AC6C-19835159168D}" type="presParOf" srcId="{AE856BA0-FCDE-4DDD-9E98-35062C322F66}" destId="{C894B3E8-C607-4263-B77E-4998C4F0D3C9}" srcOrd="4" destOrd="0" presId="urn:microsoft.com/office/officeart/2008/layout/PictureStrips"/>
    <dgm:cxn modelId="{FC49B215-3287-4183-90A1-7EDC609F12B6}" type="presParOf" srcId="{C894B3E8-C607-4263-B77E-4998C4F0D3C9}" destId="{0B41E29F-E9F0-438E-B459-63BB93D3BF98}" srcOrd="0" destOrd="0" presId="urn:microsoft.com/office/officeart/2008/layout/PictureStrips"/>
    <dgm:cxn modelId="{C38D2318-FBFF-48EF-AFA7-7D9BE4963D19}" type="presParOf" srcId="{C894B3E8-C607-4263-B77E-4998C4F0D3C9}" destId="{97701F37-169A-464D-BA78-997A5FE1CE4D}" srcOrd="1" destOrd="0" presId="urn:microsoft.com/office/officeart/2008/layout/PictureStrips"/>
    <dgm:cxn modelId="{12ABB3A9-277C-4359-A627-81A4C0E51E61}" type="presParOf" srcId="{AE856BA0-FCDE-4DDD-9E98-35062C322F66}" destId="{1E47C6E3-26EC-48DA-A23A-828AD50800C6}" srcOrd="5" destOrd="0" presId="urn:microsoft.com/office/officeart/2008/layout/PictureStrips"/>
    <dgm:cxn modelId="{F66D4001-C215-4549-B6BF-F903F6E1A1A5}" type="presParOf" srcId="{AE856BA0-FCDE-4DDD-9E98-35062C322F66}" destId="{2685EC72-DB75-4A15-816E-2D3282893532}" srcOrd="6" destOrd="0" presId="urn:microsoft.com/office/officeart/2008/layout/PictureStrips"/>
    <dgm:cxn modelId="{B49C2051-0AF5-4383-B2E5-B6A3EA653DF1}" type="presParOf" srcId="{2685EC72-DB75-4A15-816E-2D3282893532}" destId="{8A201373-2247-415F-B220-E5E72D52FBB6}" srcOrd="0" destOrd="0" presId="urn:microsoft.com/office/officeart/2008/layout/PictureStrips"/>
    <dgm:cxn modelId="{8EAB4E05-99FF-4053-A1FC-7A4BCB00ED18}" type="presParOf" srcId="{2685EC72-DB75-4A15-816E-2D3282893532}" destId="{58803055-A6B1-4BCD-9902-09D586011E3A}"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84F507B-3DB7-4C64-9462-5D45FB2379A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78EBA8DF-C803-4B5C-8F6B-BC1187078660}">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Get feedback</a:t>
          </a:r>
        </a:p>
      </dgm:t>
    </dgm:pt>
    <dgm:pt modelId="{EED1DC6F-9FFA-463B-9B7D-052448370931}" type="parTrans" cxnId="{57308BE1-298B-4680-9BE3-B456FFD54BC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B8FC457-10C5-43CE-B524-0485D6BF3702}" type="sibTrans" cxnId="{57308BE1-298B-4680-9BE3-B456FFD54BC3}">
      <dgm:prSet/>
      <dgm:spPr/>
      <dgm:t>
        <a:bodyPr/>
        <a:lstStyle/>
        <a:p>
          <a:pPr>
            <a:lnSpc>
              <a:spcPct val="100000"/>
            </a:lnSpc>
          </a:pPr>
          <a:endParaRPr lang="en-US">
            <a:latin typeface="Roboto" panose="02000000000000000000" pitchFamily="2" charset="0"/>
            <a:ea typeface="Roboto" panose="02000000000000000000" pitchFamily="2" charset="0"/>
            <a:cs typeface="Roboto" panose="02000000000000000000" pitchFamily="2" charset="0"/>
          </a:endParaRPr>
        </a:p>
      </dgm:t>
    </dgm:pt>
    <dgm:pt modelId="{1C019E24-332A-40A6-8838-BF2467E97277}">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Reflect and apologize</a:t>
          </a:r>
        </a:p>
      </dgm:t>
    </dgm:pt>
    <dgm:pt modelId="{9827218E-7691-44FC-B441-07ECAD2D6436}" type="parTrans" cxnId="{DB14145C-B7BC-4E2C-91BF-4290FAF5D42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F7D33BB-0B2C-4E0F-BF29-32F28C8853BB}" type="sibTrans" cxnId="{DB14145C-B7BC-4E2C-91BF-4290FAF5D427}">
      <dgm:prSet/>
      <dgm:spPr/>
      <dgm:t>
        <a:bodyPr/>
        <a:lstStyle/>
        <a:p>
          <a:pPr>
            <a:lnSpc>
              <a:spcPct val="100000"/>
            </a:lnSpc>
          </a:pPr>
          <a:endParaRPr lang="en-US">
            <a:latin typeface="Roboto" panose="02000000000000000000" pitchFamily="2" charset="0"/>
            <a:ea typeface="Roboto" panose="02000000000000000000" pitchFamily="2" charset="0"/>
            <a:cs typeface="Roboto" panose="02000000000000000000" pitchFamily="2" charset="0"/>
          </a:endParaRPr>
        </a:p>
      </dgm:t>
    </dgm:pt>
    <dgm:pt modelId="{A4B43C5B-2E6A-4290-B160-044831A53D10}">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Delegate</a:t>
          </a:r>
        </a:p>
      </dgm:t>
    </dgm:pt>
    <dgm:pt modelId="{9E20D0BD-4005-493A-8D96-14EA517F170A}" type="parTrans" cxnId="{EB0B16C4-FDE9-4E59-BAF0-909BA660FEF6}">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802F92B-CF06-472E-9984-E49682F21500}" type="sibTrans" cxnId="{EB0B16C4-FDE9-4E59-BAF0-909BA660FEF6}">
      <dgm:prSet/>
      <dgm:spPr/>
      <dgm:t>
        <a:bodyPr/>
        <a:lstStyle/>
        <a:p>
          <a:pPr>
            <a:lnSpc>
              <a:spcPct val="100000"/>
            </a:lnSpc>
          </a:pPr>
          <a:endParaRPr lang="en-US">
            <a:latin typeface="Roboto" panose="02000000000000000000" pitchFamily="2" charset="0"/>
            <a:ea typeface="Roboto" panose="02000000000000000000" pitchFamily="2" charset="0"/>
            <a:cs typeface="Roboto" panose="02000000000000000000" pitchFamily="2" charset="0"/>
          </a:endParaRPr>
        </a:p>
      </dgm:t>
    </dgm:pt>
    <dgm:pt modelId="{213BA04F-F12B-41E7-9653-7FF0FE03A7D8}">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Acknowledge other’s gifts</a:t>
          </a:r>
        </a:p>
      </dgm:t>
    </dgm:pt>
    <dgm:pt modelId="{417BE8A1-10B4-4D9F-96E6-F8D7C3AEE915}" type="parTrans" cxnId="{CA389433-0FA9-40C7-B31A-A87EA68E11F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89D9F49-0927-4D6B-8F29-42662FCD840B}" type="sibTrans" cxnId="{CA389433-0FA9-40C7-B31A-A87EA68E11F4}">
      <dgm:prSet/>
      <dgm:spPr/>
      <dgm:t>
        <a:bodyPr/>
        <a:lstStyle/>
        <a:p>
          <a:pPr>
            <a:lnSpc>
              <a:spcPct val="100000"/>
            </a:lnSpc>
          </a:pPr>
          <a:endParaRPr lang="en-US">
            <a:latin typeface="Roboto" panose="02000000000000000000" pitchFamily="2" charset="0"/>
            <a:ea typeface="Roboto" panose="02000000000000000000" pitchFamily="2" charset="0"/>
            <a:cs typeface="Roboto" panose="02000000000000000000" pitchFamily="2" charset="0"/>
          </a:endParaRPr>
        </a:p>
      </dgm:t>
    </dgm:pt>
    <dgm:pt modelId="{B85E0B21-A03B-45AA-8AFB-AC7DF873352C}">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Advocate and encourage</a:t>
          </a:r>
        </a:p>
      </dgm:t>
    </dgm:pt>
    <dgm:pt modelId="{79B0FB0C-496D-4839-AA85-EB442F54E71F}" type="parTrans" cxnId="{AFFD3509-A19C-4FFD-B1E1-453CFD88318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BE087D7-003E-4A76-8DA5-FC43BCDEC7BF}" type="sibTrans" cxnId="{AFFD3509-A19C-4FFD-B1E1-453CFD88318F}">
      <dgm:prSet/>
      <dgm:spPr/>
      <dgm:t>
        <a:bodyPr/>
        <a:lstStyle/>
        <a:p>
          <a:pPr>
            <a:lnSpc>
              <a:spcPct val="100000"/>
            </a:lnSpc>
          </a:pPr>
          <a:endParaRPr lang="en-US">
            <a:latin typeface="Roboto" panose="02000000000000000000" pitchFamily="2" charset="0"/>
            <a:ea typeface="Roboto" panose="02000000000000000000" pitchFamily="2" charset="0"/>
            <a:cs typeface="Roboto" panose="02000000000000000000" pitchFamily="2" charset="0"/>
          </a:endParaRPr>
        </a:p>
      </dgm:t>
    </dgm:pt>
    <dgm:pt modelId="{ADE350D4-C831-4EC5-925E-FD1D08FE7E42}">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Promote work-life balance</a:t>
          </a:r>
        </a:p>
      </dgm:t>
    </dgm:pt>
    <dgm:pt modelId="{806970FD-A6BD-43E5-9074-8FD5D82A5913}" type="parTrans" cxnId="{BC1B537F-9564-47CE-8542-8CBD29254B7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DFB6E73-C687-480B-884A-F07F016892B0}" type="sibTrans" cxnId="{BC1B537F-9564-47CE-8542-8CBD29254B7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6A67BCF-4FE3-4CDF-A363-C2BB1922669F}" type="pres">
      <dgm:prSet presAssocID="{284F507B-3DB7-4C64-9462-5D45FB2379A3}" presName="root" presStyleCnt="0">
        <dgm:presLayoutVars>
          <dgm:dir/>
          <dgm:resizeHandles val="exact"/>
        </dgm:presLayoutVars>
      </dgm:prSet>
      <dgm:spPr/>
    </dgm:pt>
    <dgm:pt modelId="{8780F401-1FC2-4175-897F-A8A7BD9E8002}" type="pres">
      <dgm:prSet presAssocID="{284F507B-3DB7-4C64-9462-5D45FB2379A3}" presName="container" presStyleCnt="0">
        <dgm:presLayoutVars>
          <dgm:dir/>
          <dgm:resizeHandles val="exact"/>
        </dgm:presLayoutVars>
      </dgm:prSet>
      <dgm:spPr/>
    </dgm:pt>
    <dgm:pt modelId="{49095833-E20E-4082-935E-51D1C40AFD84}" type="pres">
      <dgm:prSet presAssocID="{78EBA8DF-C803-4B5C-8F6B-BC1187078660}" presName="compNode" presStyleCnt="0"/>
      <dgm:spPr/>
    </dgm:pt>
    <dgm:pt modelId="{F3A037DD-944D-47C5-9F57-D3389D16A84D}" type="pres">
      <dgm:prSet presAssocID="{78EBA8DF-C803-4B5C-8F6B-BC1187078660}" presName="iconBgRect" presStyleLbl="bgShp" presStyleIdx="0" presStyleCnt="6"/>
      <dgm:spPr/>
    </dgm:pt>
    <dgm:pt modelId="{EC7F8DF1-274D-4846-A920-BA86C44856EF}" type="pres">
      <dgm:prSet presAssocID="{78EBA8DF-C803-4B5C-8F6B-BC118707866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8A1D05B2-B480-429F-9EAB-6E854DC4480D}" type="pres">
      <dgm:prSet presAssocID="{78EBA8DF-C803-4B5C-8F6B-BC1187078660}" presName="spaceRect" presStyleCnt="0"/>
      <dgm:spPr/>
    </dgm:pt>
    <dgm:pt modelId="{6D53F6E5-D806-4BDF-8D3B-91DB8BE45D96}" type="pres">
      <dgm:prSet presAssocID="{78EBA8DF-C803-4B5C-8F6B-BC1187078660}" presName="textRect" presStyleLbl="revTx" presStyleIdx="0" presStyleCnt="6">
        <dgm:presLayoutVars>
          <dgm:chMax val="1"/>
          <dgm:chPref val="1"/>
        </dgm:presLayoutVars>
      </dgm:prSet>
      <dgm:spPr/>
    </dgm:pt>
    <dgm:pt modelId="{5B64E4C4-E04D-439F-9010-D62F80FC57FC}" type="pres">
      <dgm:prSet presAssocID="{EB8FC457-10C5-43CE-B524-0485D6BF3702}" presName="sibTrans" presStyleLbl="sibTrans2D1" presStyleIdx="0" presStyleCnt="0"/>
      <dgm:spPr/>
    </dgm:pt>
    <dgm:pt modelId="{5886FFAB-9A5B-4346-9E09-C817BB7DDD06}" type="pres">
      <dgm:prSet presAssocID="{1C019E24-332A-40A6-8838-BF2467E97277}" presName="compNode" presStyleCnt="0"/>
      <dgm:spPr/>
    </dgm:pt>
    <dgm:pt modelId="{29F30478-947E-4989-B0DA-3BDAF8B01D59}" type="pres">
      <dgm:prSet presAssocID="{1C019E24-332A-40A6-8838-BF2467E97277}" presName="iconBgRect" presStyleLbl="bgShp" presStyleIdx="1" presStyleCnt="6"/>
      <dgm:spPr/>
    </dgm:pt>
    <dgm:pt modelId="{64A58AC2-9446-47B6-8044-25623F9F5E73}" type="pres">
      <dgm:prSet presAssocID="{1C019E24-332A-40A6-8838-BF2467E9727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926F2195-DCF4-47A3-A440-0A2AA9A66901}" type="pres">
      <dgm:prSet presAssocID="{1C019E24-332A-40A6-8838-BF2467E97277}" presName="spaceRect" presStyleCnt="0"/>
      <dgm:spPr/>
    </dgm:pt>
    <dgm:pt modelId="{8C3E7AB6-1F77-4469-A762-047CA9623E81}" type="pres">
      <dgm:prSet presAssocID="{1C019E24-332A-40A6-8838-BF2467E97277}" presName="textRect" presStyleLbl="revTx" presStyleIdx="1" presStyleCnt="6">
        <dgm:presLayoutVars>
          <dgm:chMax val="1"/>
          <dgm:chPref val="1"/>
        </dgm:presLayoutVars>
      </dgm:prSet>
      <dgm:spPr/>
    </dgm:pt>
    <dgm:pt modelId="{7C8132B8-F39A-4B0C-9DFB-FA26B110BA5B}" type="pres">
      <dgm:prSet presAssocID="{EF7D33BB-0B2C-4E0F-BF29-32F28C8853BB}" presName="sibTrans" presStyleLbl="sibTrans2D1" presStyleIdx="0" presStyleCnt="0"/>
      <dgm:spPr/>
    </dgm:pt>
    <dgm:pt modelId="{E0BED4B5-3A15-456C-9AD9-F2E7A05B2950}" type="pres">
      <dgm:prSet presAssocID="{A4B43C5B-2E6A-4290-B160-044831A53D10}" presName="compNode" presStyleCnt="0"/>
      <dgm:spPr/>
    </dgm:pt>
    <dgm:pt modelId="{5271FE36-3C4C-4374-8927-83DD7B46E463}" type="pres">
      <dgm:prSet presAssocID="{A4B43C5B-2E6A-4290-B160-044831A53D10}" presName="iconBgRect" presStyleLbl="bgShp" presStyleIdx="2" presStyleCnt="6"/>
      <dgm:spPr/>
    </dgm:pt>
    <dgm:pt modelId="{BB47CA39-2A9C-4AA8-845A-BEE20A15A2D7}" type="pres">
      <dgm:prSet presAssocID="{A4B43C5B-2E6A-4290-B160-044831A53D1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CA224E79-B3AE-4D58-86F6-6B8C2EE5435A}" type="pres">
      <dgm:prSet presAssocID="{A4B43C5B-2E6A-4290-B160-044831A53D10}" presName="spaceRect" presStyleCnt="0"/>
      <dgm:spPr/>
    </dgm:pt>
    <dgm:pt modelId="{120C126A-3336-49F8-A8B6-E34B8313A796}" type="pres">
      <dgm:prSet presAssocID="{A4B43C5B-2E6A-4290-B160-044831A53D10}" presName="textRect" presStyleLbl="revTx" presStyleIdx="2" presStyleCnt="6">
        <dgm:presLayoutVars>
          <dgm:chMax val="1"/>
          <dgm:chPref val="1"/>
        </dgm:presLayoutVars>
      </dgm:prSet>
      <dgm:spPr/>
    </dgm:pt>
    <dgm:pt modelId="{4819CA2A-4751-4E94-A91E-487AB95226E4}" type="pres">
      <dgm:prSet presAssocID="{6802F92B-CF06-472E-9984-E49682F21500}" presName="sibTrans" presStyleLbl="sibTrans2D1" presStyleIdx="0" presStyleCnt="0"/>
      <dgm:spPr/>
    </dgm:pt>
    <dgm:pt modelId="{03238A83-4923-43C5-9068-68E5C0E71954}" type="pres">
      <dgm:prSet presAssocID="{213BA04F-F12B-41E7-9653-7FF0FE03A7D8}" presName="compNode" presStyleCnt="0"/>
      <dgm:spPr/>
    </dgm:pt>
    <dgm:pt modelId="{91411106-633F-4646-8834-4CD266A80B30}" type="pres">
      <dgm:prSet presAssocID="{213BA04F-F12B-41E7-9653-7FF0FE03A7D8}" presName="iconBgRect" presStyleLbl="bgShp" presStyleIdx="3" presStyleCnt="6"/>
      <dgm:spPr/>
    </dgm:pt>
    <dgm:pt modelId="{7AB573FB-F412-4864-B94F-CC1F1026BAA8}" type="pres">
      <dgm:prSet presAssocID="{213BA04F-F12B-41E7-9653-7FF0FE03A7D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
        </a:ext>
      </dgm:extLst>
    </dgm:pt>
    <dgm:pt modelId="{B035BC7E-A4E1-41A6-9C4B-BCE14605D667}" type="pres">
      <dgm:prSet presAssocID="{213BA04F-F12B-41E7-9653-7FF0FE03A7D8}" presName="spaceRect" presStyleCnt="0"/>
      <dgm:spPr/>
    </dgm:pt>
    <dgm:pt modelId="{CAB41FE9-CFFD-44A9-B3C6-7F17B8A7C40B}" type="pres">
      <dgm:prSet presAssocID="{213BA04F-F12B-41E7-9653-7FF0FE03A7D8}" presName="textRect" presStyleLbl="revTx" presStyleIdx="3" presStyleCnt="6">
        <dgm:presLayoutVars>
          <dgm:chMax val="1"/>
          <dgm:chPref val="1"/>
        </dgm:presLayoutVars>
      </dgm:prSet>
      <dgm:spPr/>
    </dgm:pt>
    <dgm:pt modelId="{B69F604D-02C0-4A66-9E8C-51DB858F2ED2}" type="pres">
      <dgm:prSet presAssocID="{989D9F49-0927-4D6B-8F29-42662FCD840B}" presName="sibTrans" presStyleLbl="sibTrans2D1" presStyleIdx="0" presStyleCnt="0"/>
      <dgm:spPr/>
    </dgm:pt>
    <dgm:pt modelId="{1B254FE1-DC42-4123-B80F-FDD1661DFF54}" type="pres">
      <dgm:prSet presAssocID="{B85E0B21-A03B-45AA-8AFB-AC7DF873352C}" presName="compNode" presStyleCnt="0"/>
      <dgm:spPr/>
    </dgm:pt>
    <dgm:pt modelId="{691E5A7D-CD44-4721-9FBC-3C3243212290}" type="pres">
      <dgm:prSet presAssocID="{B85E0B21-A03B-45AA-8AFB-AC7DF873352C}" presName="iconBgRect" presStyleLbl="bgShp" presStyleIdx="4" presStyleCnt="6"/>
      <dgm:spPr/>
    </dgm:pt>
    <dgm:pt modelId="{034FDD74-BE28-4065-B93F-88C3C9778BD0}" type="pres">
      <dgm:prSet presAssocID="{B85E0B21-A03B-45AA-8AFB-AC7DF873352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D3572523-1E8A-47C8-A131-8ABB6E3BBD7E}" type="pres">
      <dgm:prSet presAssocID="{B85E0B21-A03B-45AA-8AFB-AC7DF873352C}" presName="spaceRect" presStyleCnt="0"/>
      <dgm:spPr/>
    </dgm:pt>
    <dgm:pt modelId="{24B866F8-40F5-446A-B4DB-ACE29D06C112}" type="pres">
      <dgm:prSet presAssocID="{B85E0B21-A03B-45AA-8AFB-AC7DF873352C}" presName="textRect" presStyleLbl="revTx" presStyleIdx="4" presStyleCnt="6">
        <dgm:presLayoutVars>
          <dgm:chMax val="1"/>
          <dgm:chPref val="1"/>
        </dgm:presLayoutVars>
      </dgm:prSet>
      <dgm:spPr/>
    </dgm:pt>
    <dgm:pt modelId="{B9EADAF0-C99D-4AA0-BD7B-0AC628AF8D00}" type="pres">
      <dgm:prSet presAssocID="{0BE087D7-003E-4A76-8DA5-FC43BCDEC7BF}" presName="sibTrans" presStyleLbl="sibTrans2D1" presStyleIdx="0" presStyleCnt="0"/>
      <dgm:spPr/>
    </dgm:pt>
    <dgm:pt modelId="{2F22C8DD-A495-4801-9420-E02725340AE6}" type="pres">
      <dgm:prSet presAssocID="{ADE350D4-C831-4EC5-925E-FD1D08FE7E42}" presName="compNode" presStyleCnt="0"/>
      <dgm:spPr/>
    </dgm:pt>
    <dgm:pt modelId="{7F3E8408-6A18-436D-B8E9-F519F912A4BD}" type="pres">
      <dgm:prSet presAssocID="{ADE350D4-C831-4EC5-925E-FD1D08FE7E42}" presName="iconBgRect" presStyleLbl="bgShp" presStyleIdx="5" presStyleCnt="6"/>
      <dgm:spPr/>
    </dgm:pt>
    <dgm:pt modelId="{EAF8ACBE-04E3-49D0-9336-323C35E68E1C}" type="pres">
      <dgm:prSet presAssocID="{ADE350D4-C831-4EC5-925E-FD1D08FE7E4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cales of Justice"/>
        </a:ext>
      </dgm:extLst>
    </dgm:pt>
    <dgm:pt modelId="{473B3F88-98BC-45B8-BA21-409A97CE8C34}" type="pres">
      <dgm:prSet presAssocID="{ADE350D4-C831-4EC5-925E-FD1D08FE7E42}" presName="spaceRect" presStyleCnt="0"/>
      <dgm:spPr/>
    </dgm:pt>
    <dgm:pt modelId="{70A2BD26-33B0-417D-B5E5-57B5335FABD8}" type="pres">
      <dgm:prSet presAssocID="{ADE350D4-C831-4EC5-925E-FD1D08FE7E42}" presName="textRect" presStyleLbl="revTx" presStyleIdx="5" presStyleCnt="6">
        <dgm:presLayoutVars>
          <dgm:chMax val="1"/>
          <dgm:chPref val="1"/>
        </dgm:presLayoutVars>
      </dgm:prSet>
      <dgm:spPr/>
    </dgm:pt>
  </dgm:ptLst>
  <dgm:cxnLst>
    <dgm:cxn modelId="{AFFD3509-A19C-4FFD-B1E1-453CFD88318F}" srcId="{284F507B-3DB7-4C64-9462-5D45FB2379A3}" destId="{B85E0B21-A03B-45AA-8AFB-AC7DF873352C}" srcOrd="4" destOrd="0" parTransId="{79B0FB0C-496D-4839-AA85-EB442F54E71F}" sibTransId="{0BE087D7-003E-4A76-8DA5-FC43BCDEC7BF}"/>
    <dgm:cxn modelId="{A613BB1C-550A-4C62-9234-53DE9DB44BCB}" type="presOf" srcId="{78EBA8DF-C803-4B5C-8F6B-BC1187078660}" destId="{6D53F6E5-D806-4BDF-8D3B-91DB8BE45D96}" srcOrd="0" destOrd="0" presId="urn:microsoft.com/office/officeart/2018/2/layout/IconCircleList"/>
    <dgm:cxn modelId="{CA389433-0FA9-40C7-B31A-A87EA68E11F4}" srcId="{284F507B-3DB7-4C64-9462-5D45FB2379A3}" destId="{213BA04F-F12B-41E7-9653-7FF0FE03A7D8}" srcOrd="3" destOrd="0" parTransId="{417BE8A1-10B4-4D9F-96E6-F8D7C3AEE915}" sibTransId="{989D9F49-0927-4D6B-8F29-42662FCD840B}"/>
    <dgm:cxn modelId="{DB14145C-B7BC-4E2C-91BF-4290FAF5D427}" srcId="{284F507B-3DB7-4C64-9462-5D45FB2379A3}" destId="{1C019E24-332A-40A6-8838-BF2467E97277}" srcOrd="1" destOrd="0" parTransId="{9827218E-7691-44FC-B441-07ECAD2D6436}" sibTransId="{EF7D33BB-0B2C-4E0F-BF29-32F28C8853BB}"/>
    <dgm:cxn modelId="{8D35A25C-4BC1-4DA7-9322-EC28BD8195E2}" type="presOf" srcId="{ADE350D4-C831-4EC5-925E-FD1D08FE7E42}" destId="{70A2BD26-33B0-417D-B5E5-57B5335FABD8}" srcOrd="0" destOrd="0" presId="urn:microsoft.com/office/officeart/2018/2/layout/IconCircleList"/>
    <dgm:cxn modelId="{63FA275D-5E32-4F7F-A36E-FB2CD6678C2B}" type="presOf" srcId="{284F507B-3DB7-4C64-9462-5D45FB2379A3}" destId="{76A67BCF-4FE3-4CDF-A363-C2BB1922669F}" srcOrd="0" destOrd="0" presId="urn:microsoft.com/office/officeart/2018/2/layout/IconCircleList"/>
    <dgm:cxn modelId="{4636B861-6AB2-467B-AB0A-097CFA1FCA43}" type="presOf" srcId="{213BA04F-F12B-41E7-9653-7FF0FE03A7D8}" destId="{CAB41FE9-CFFD-44A9-B3C6-7F17B8A7C40B}" srcOrd="0" destOrd="0" presId="urn:microsoft.com/office/officeart/2018/2/layout/IconCircleList"/>
    <dgm:cxn modelId="{0B84827A-4CDA-4B83-91A6-50BCF68A4A17}" type="presOf" srcId="{B85E0B21-A03B-45AA-8AFB-AC7DF873352C}" destId="{24B866F8-40F5-446A-B4DB-ACE29D06C112}" srcOrd="0" destOrd="0" presId="urn:microsoft.com/office/officeart/2018/2/layout/IconCircleList"/>
    <dgm:cxn modelId="{BC1B537F-9564-47CE-8542-8CBD29254B7C}" srcId="{284F507B-3DB7-4C64-9462-5D45FB2379A3}" destId="{ADE350D4-C831-4EC5-925E-FD1D08FE7E42}" srcOrd="5" destOrd="0" parTransId="{806970FD-A6BD-43E5-9074-8FD5D82A5913}" sibTransId="{DDFB6E73-C687-480B-884A-F07F016892B0}"/>
    <dgm:cxn modelId="{386D8EC3-6DB2-4C25-8BEE-AE99F73B4AC2}" type="presOf" srcId="{0BE087D7-003E-4A76-8DA5-FC43BCDEC7BF}" destId="{B9EADAF0-C99D-4AA0-BD7B-0AC628AF8D00}" srcOrd="0" destOrd="0" presId="urn:microsoft.com/office/officeart/2018/2/layout/IconCircleList"/>
    <dgm:cxn modelId="{EB0B16C4-FDE9-4E59-BAF0-909BA660FEF6}" srcId="{284F507B-3DB7-4C64-9462-5D45FB2379A3}" destId="{A4B43C5B-2E6A-4290-B160-044831A53D10}" srcOrd="2" destOrd="0" parTransId="{9E20D0BD-4005-493A-8D96-14EA517F170A}" sibTransId="{6802F92B-CF06-472E-9984-E49682F21500}"/>
    <dgm:cxn modelId="{D9C4FAC7-1323-43A4-BD7E-E590EFB38328}" type="presOf" srcId="{1C019E24-332A-40A6-8838-BF2467E97277}" destId="{8C3E7AB6-1F77-4469-A762-047CA9623E81}" srcOrd="0" destOrd="0" presId="urn:microsoft.com/office/officeart/2018/2/layout/IconCircleList"/>
    <dgm:cxn modelId="{0B59E4CF-1FA1-495C-8CC8-C28DDAB6F9B4}" type="presOf" srcId="{EB8FC457-10C5-43CE-B524-0485D6BF3702}" destId="{5B64E4C4-E04D-439F-9010-D62F80FC57FC}" srcOrd="0" destOrd="0" presId="urn:microsoft.com/office/officeart/2018/2/layout/IconCircleList"/>
    <dgm:cxn modelId="{A78CD9D9-DFEE-4B44-8B64-3B37C9D31FFA}" type="presOf" srcId="{A4B43C5B-2E6A-4290-B160-044831A53D10}" destId="{120C126A-3336-49F8-A8B6-E34B8313A796}" srcOrd="0" destOrd="0" presId="urn:microsoft.com/office/officeart/2018/2/layout/IconCircleList"/>
    <dgm:cxn modelId="{57308BE1-298B-4680-9BE3-B456FFD54BC3}" srcId="{284F507B-3DB7-4C64-9462-5D45FB2379A3}" destId="{78EBA8DF-C803-4B5C-8F6B-BC1187078660}" srcOrd="0" destOrd="0" parTransId="{EED1DC6F-9FFA-463B-9B7D-052448370931}" sibTransId="{EB8FC457-10C5-43CE-B524-0485D6BF3702}"/>
    <dgm:cxn modelId="{6F32C8E3-3E54-40BD-AA25-B7670A533E8A}" type="presOf" srcId="{EF7D33BB-0B2C-4E0F-BF29-32F28C8853BB}" destId="{7C8132B8-F39A-4B0C-9DFB-FA26B110BA5B}" srcOrd="0" destOrd="0" presId="urn:microsoft.com/office/officeart/2018/2/layout/IconCircleList"/>
    <dgm:cxn modelId="{7C406AF7-20C3-4E79-93E3-A90A74CD7E74}" type="presOf" srcId="{6802F92B-CF06-472E-9984-E49682F21500}" destId="{4819CA2A-4751-4E94-A91E-487AB95226E4}" srcOrd="0" destOrd="0" presId="urn:microsoft.com/office/officeart/2018/2/layout/IconCircleList"/>
    <dgm:cxn modelId="{1547B7F8-B784-4D1B-A62A-B8F2333490B1}" type="presOf" srcId="{989D9F49-0927-4D6B-8F29-42662FCD840B}" destId="{B69F604D-02C0-4A66-9E8C-51DB858F2ED2}" srcOrd="0" destOrd="0" presId="urn:microsoft.com/office/officeart/2018/2/layout/IconCircleList"/>
    <dgm:cxn modelId="{74A456ED-E0D6-45A9-8BF0-4AEC4754BEAB}" type="presParOf" srcId="{76A67BCF-4FE3-4CDF-A363-C2BB1922669F}" destId="{8780F401-1FC2-4175-897F-A8A7BD9E8002}" srcOrd="0" destOrd="0" presId="urn:microsoft.com/office/officeart/2018/2/layout/IconCircleList"/>
    <dgm:cxn modelId="{D0F5D188-D716-40EA-A186-47D6CE64B154}" type="presParOf" srcId="{8780F401-1FC2-4175-897F-A8A7BD9E8002}" destId="{49095833-E20E-4082-935E-51D1C40AFD84}" srcOrd="0" destOrd="0" presId="urn:microsoft.com/office/officeart/2018/2/layout/IconCircleList"/>
    <dgm:cxn modelId="{F1026BD7-ABB5-4C4D-961F-9130034C7C1B}" type="presParOf" srcId="{49095833-E20E-4082-935E-51D1C40AFD84}" destId="{F3A037DD-944D-47C5-9F57-D3389D16A84D}" srcOrd="0" destOrd="0" presId="urn:microsoft.com/office/officeart/2018/2/layout/IconCircleList"/>
    <dgm:cxn modelId="{1261D9E7-3953-4A3F-88A0-32D3FD05102A}" type="presParOf" srcId="{49095833-E20E-4082-935E-51D1C40AFD84}" destId="{EC7F8DF1-274D-4846-A920-BA86C44856EF}" srcOrd="1" destOrd="0" presId="urn:microsoft.com/office/officeart/2018/2/layout/IconCircleList"/>
    <dgm:cxn modelId="{A698625E-A53E-4F35-B5E7-D0CAA2BACB88}" type="presParOf" srcId="{49095833-E20E-4082-935E-51D1C40AFD84}" destId="{8A1D05B2-B480-429F-9EAB-6E854DC4480D}" srcOrd="2" destOrd="0" presId="urn:microsoft.com/office/officeart/2018/2/layout/IconCircleList"/>
    <dgm:cxn modelId="{667C04D0-CBFF-4B9A-87F8-1A52DDF3FC1B}" type="presParOf" srcId="{49095833-E20E-4082-935E-51D1C40AFD84}" destId="{6D53F6E5-D806-4BDF-8D3B-91DB8BE45D96}" srcOrd="3" destOrd="0" presId="urn:microsoft.com/office/officeart/2018/2/layout/IconCircleList"/>
    <dgm:cxn modelId="{1519DD68-FFCE-451E-A9F1-D8C1D6C18E9B}" type="presParOf" srcId="{8780F401-1FC2-4175-897F-A8A7BD9E8002}" destId="{5B64E4C4-E04D-439F-9010-D62F80FC57FC}" srcOrd="1" destOrd="0" presId="urn:microsoft.com/office/officeart/2018/2/layout/IconCircleList"/>
    <dgm:cxn modelId="{582CCB15-C5D1-460F-BCD1-701D60C004AC}" type="presParOf" srcId="{8780F401-1FC2-4175-897F-A8A7BD9E8002}" destId="{5886FFAB-9A5B-4346-9E09-C817BB7DDD06}" srcOrd="2" destOrd="0" presId="urn:microsoft.com/office/officeart/2018/2/layout/IconCircleList"/>
    <dgm:cxn modelId="{0B30F039-B0CB-4910-89A0-198656B03630}" type="presParOf" srcId="{5886FFAB-9A5B-4346-9E09-C817BB7DDD06}" destId="{29F30478-947E-4989-B0DA-3BDAF8B01D59}" srcOrd="0" destOrd="0" presId="urn:microsoft.com/office/officeart/2018/2/layout/IconCircleList"/>
    <dgm:cxn modelId="{56D3305D-8E71-4CB3-BFEA-268129CAAC1C}" type="presParOf" srcId="{5886FFAB-9A5B-4346-9E09-C817BB7DDD06}" destId="{64A58AC2-9446-47B6-8044-25623F9F5E73}" srcOrd="1" destOrd="0" presId="urn:microsoft.com/office/officeart/2018/2/layout/IconCircleList"/>
    <dgm:cxn modelId="{16334D43-A66E-4107-8810-91EA9319EAFC}" type="presParOf" srcId="{5886FFAB-9A5B-4346-9E09-C817BB7DDD06}" destId="{926F2195-DCF4-47A3-A440-0A2AA9A66901}" srcOrd="2" destOrd="0" presId="urn:microsoft.com/office/officeart/2018/2/layout/IconCircleList"/>
    <dgm:cxn modelId="{29AAB7D5-664D-43D9-986D-603717FB09BB}" type="presParOf" srcId="{5886FFAB-9A5B-4346-9E09-C817BB7DDD06}" destId="{8C3E7AB6-1F77-4469-A762-047CA9623E81}" srcOrd="3" destOrd="0" presId="urn:microsoft.com/office/officeart/2018/2/layout/IconCircleList"/>
    <dgm:cxn modelId="{3AEE519F-8D17-491B-AF86-657F01809FD9}" type="presParOf" srcId="{8780F401-1FC2-4175-897F-A8A7BD9E8002}" destId="{7C8132B8-F39A-4B0C-9DFB-FA26B110BA5B}" srcOrd="3" destOrd="0" presId="urn:microsoft.com/office/officeart/2018/2/layout/IconCircleList"/>
    <dgm:cxn modelId="{EA663764-FCDF-4F07-B6F4-8A716119AEB9}" type="presParOf" srcId="{8780F401-1FC2-4175-897F-A8A7BD9E8002}" destId="{E0BED4B5-3A15-456C-9AD9-F2E7A05B2950}" srcOrd="4" destOrd="0" presId="urn:microsoft.com/office/officeart/2018/2/layout/IconCircleList"/>
    <dgm:cxn modelId="{E55FBFC0-FF27-447A-B1E9-45428C409358}" type="presParOf" srcId="{E0BED4B5-3A15-456C-9AD9-F2E7A05B2950}" destId="{5271FE36-3C4C-4374-8927-83DD7B46E463}" srcOrd="0" destOrd="0" presId="urn:microsoft.com/office/officeart/2018/2/layout/IconCircleList"/>
    <dgm:cxn modelId="{911EAB08-B5A6-4D83-B7D0-BFA074019199}" type="presParOf" srcId="{E0BED4B5-3A15-456C-9AD9-F2E7A05B2950}" destId="{BB47CA39-2A9C-4AA8-845A-BEE20A15A2D7}" srcOrd="1" destOrd="0" presId="urn:microsoft.com/office/officeart/2018/2/layout/IconCircleList"/>
    <dgm:cxn modelId="{091479EA-6DE7-46EB-B20A-DB84BB5007EE}" type="presParOf" srcId="{E0BED4B5-3A15-456C-9AD9-F2E7A05B2950}" destId="{CA224E79-B3AE-4D58-86F6-6B8C2EE5435A}" srcOrd="2" destOrd="0" presId="urn:microsoft.com/office/officeart/2018/2/layout/IconCircleList"/>
    <dgm:cxn modelId="{B1EAD464-2381-47A2-9D87-9F4ABAE317CF}" type="presParOf" srcId="{E0BED4B5-3A15-456C-9AD9-F2E7A05B2950}" destId="{120C126A-3336-49F8-A8B6-E34B8313A796}" srcOrd="3" destOrd="0" presId="urn:microsoft.com/office/officeart/2018/2/layout/IconCircleList"/>
    <dgm:cxn modelId="{B8847B97-EA2D-4F28-A619-7A79761C6E92}" type="presParOf" srcId="{8780F401-1FC2-4175-897F-A8A7BD9E8002}" destId="{4819CA2A-4751-4E94-A91E-487AB95226E4}" srcOrd="5" destOrd="0" presId="urn:microsoft.com/office/officeart/2018/2/layout/IconCircleList"/>
    <dgm:cxn modelId="{77FA38A2-A7F3-4667-9F61-FB7E60042777}" type="presParOf" srcId="{8780F401-1FC2-4175-897F-A8A7BD9E8002}" destId="{03238A83-4923-43C5-9068-68E5C0E71954}" srcOrd="6" destOrd="0" presId="urn:microsoft.com/office/officeart/2018/2/layout/IconCircleList"/>
    <dgm:cxn modelId="{1F010793-3968-498F-BE61-7952F7D8DFF8}" type="presParOf" srcId="{03238A83-4923-43C5-9068-68E5C0E71954}" destId="{91411106-633F-4646-8834-4CD266A80B30}" srcOrd="0" destOrd="0" presId="urn:microsoft.com/office/officeart/2018/2/layout/IconCircleList"/>
    <dgm:cxn modelId="{B966622A-B452-49F0-8390-44492B5CB687}" type="presParOf" srcId="{03238A83-4923-43C5-9068-68E5C0E71954}" destId="{7AB573FB-F412-4864-B94F-CC1F1026BAA8}" srcOrd="1" destOrd="0" presId="urn:microsoft.com/office/officeart/2018/2/layout/IconCircleList"/>
    <dgm:cxn modelId="{E9032918-6FC7-449F-8ED3-F02F3B3CD708}" type="presParOf" srcId="{03238A83-4923-43C5-9068-68E5C0E71954}" destId="{B035BC7E-A4E1-41A6-9C4B-BCE14605D667}" srcOrd="2" destOrd="0" presId="urn:microsoft.com/office/officeart/2018/2/layout/IconCircleList"/>
    <dgm:cxn modelId="{3CC65B67-ED5B-45C8-94C5-83ADBBB7F48D}" type="presParOf" srcId="{03238A83-4923-43C5-9068-68E5C0E71954}" destId="{CAB41FE9-CFFD-44A9-B3C6-7F17B8A7C40B}" srcOrd="3" destOrd="0" presId="urn:microsoft.com/office/officeart/2018/2/layout/IconCircleList"/>
    <dgm:cxn modelId="{018F5156-37A9-4812-BBF7-4C285B11E049}" type="presParOf" srcId="{8780F401-1FC2-4175-897F-A8A7BD9E8002}" destId="{B69F604D-02C0-4A66-9E8C-51DB858F2ED2}" srcOrd="7" destOrd="0" presId="urn:microsoft.com/office/officeart/2018/2/layout/IconCircleList"/>
    <dgm:cxn modelId="{192EB9CD-B0D2-4A2D-A8D2-B3E814F738E4}" type="presParOf" srcId="{8780F401-1FC2-4175-897F-A8A7BD9E8002}" destId="{1B254FE1-DC42-4123-B80F-FDD1661DFF54}" srcOrd="8" destOrd="0" presId="urn:microsoft.com/office/officeart/2018/2/layout/IconCircleList"/>
    <dgm:cxn modelId="{D440E3B4-4923-49EE-8C48-DE265ADDF039}" type="presParOf" srcId="{1B254FE1-DC42-4123-B80F-FDD1661DFF54}" destId="{691E5A7D-CD44-4721-9FBC-3C3243212290}" srcOrd="0" destOrd="0" presId="urn:microsoft.com/office/officeart/2018/2/layout/IconCircleList"/>
    <dgm:cxn modelId="{D9709A91-7E91-419F-A35E-E7D5EE2253ED}" type="presParOf" srcId="{1B254FE1-DC42-4123-B80F-FDD1661DFF54}" destId="{034FDD74-BE28-4065-B93F-88C3C9778BD0}" srcOrd="1" destOrd="0" presId="urn:microsoft.com/office/officeart/2018/2/layout/IconCircleList"/>
    <dgm:cxn modelId="{E8DAD3D9-DF40-4BE5-9296-9D798FED932A}" type="presParOf" srcId="{1B254FE1-DC42-4123-B80F-FDD1661DFF54}" destId="{D3572523-1E8A-47C8-A131-8ABB6E3BBD7E}" srcOrd="2" destOrd="0" presId="urn:microsoft.com/office/officeart/2018/2/layout/IconCircleList"/>
    <dgm:cxn modelId="{C81271AF-AE90-48A4-86EA-784195E38125}" type="presParOf" srcId="{1B254FE1-DC42-4123-B80F-FDD1661DFF54}" destId="{24B866F8-40F5-446A-B4DB-ACE29D06C112}" srcOrd="3" destOrd="0" presId="urn:microsoft.com/office/officeart/2018/2/layout/IconCircleList"/>
    <dgm:cxn modelId="{F9FAD723-2441-4EB1-8DB8-73282E40D534}" type="presParOf" srcId="{8780F401-1FC2-4175-897F-A8A7BD9E8002}" destId="{B9EADAF0-C99D-4AA0-BD7B-0AC628AF8D00}" srcOrd="9" destOrd="0" presId="urn:microsoft.com/office/officeart/2018/2/layout/IconCircleList"/>
    <dgm:cxn modelId="{A2983DC3-A5AD-4132-A569-0E453AD89AF3}" type="presParOf" srcId="{8780F401-1FC2-4175-897F-A8A7BD9E8002}" destId="{2F22C8DD-A495-4801-9420-E02725340AE6}" srcOrd="10" destOrd="0" presId="urn:microsoft.com/office/officeart/2018/2/layout/IconCircleList"/>
    <dgm:cxn modelId="{DE2FA4C2-9A22-4967-8795-F1651A8687F5}" type="presParOf" srcId="{2F22C8DD-A495-4801-9420-E02725340AE6}" destId="{7F3E8408-6A18-436D-B8E9-F519F912A4BD}" srcOrd="0" destOrd="0" presId="urn:microsoft.com/office/officeart/2018/2/layout/IconCircleList"/>
    <dgm:cxn modelId="{0C359476-93DF-4F65-AEA5-672182B30FE4}" type="presParOf" srcId="{2F22C8DD-A495-4801-9420-E02725340AE6}" destId="{EAF8ACBE-04E3-49D0-9336-323C35E68E1C}" srcOrd="1" destOrd="0" presId="urn:microsoft.com/office/officeart/2018/2/layout/IconCircleList"/>
    <dgm:cxn modelId="{73195373-E584-4C9A-AE8D-881F135C2A13}" type="presParOf" srcId="{2F22C8DD-A495-4801-9420-E02725340AE6}" destId="{473B3F88-98BC-45B8-BA21-409A97CE8C34}" srcOrd="2" destOrd="0" presId="urn:microsoft.com/office/officeart/2018/2/layout/IconCircleList"/>
    <dgm:cxn modelId="{1E7A4792-5D2B-4438-82FA-30D599550475}" type="presParOf" srcId="{2F22C8DD-A495-4801-9420-E02725340AE6}" destId="{70A2BD26-33B0-417D-B5E5-57B5335FABD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46154C9-4FC1-48FE-906A-A305076518A4}" type="doc">
      <dgm:prSet loTypeId="urn:microsoft.com/office/officeart/2005/8/layout/bProcess3" loCatId="process" qsTypeId="urn:microsoft.com/office/officeart/2005/8/quickstyle/simple2" qsCatId="simple" csTypeId="urn:microsoft.com/office/officeart/2005/8/colors/accent1_1" csCatId="accent1" phldr="1"/>
      <dgm:spPr/>
      <dgm:t>
        <a:bodyPr/>
        <a:lstStyle/>
        <a:p>
          <a:endParaRPr lang="en-US"/>
        </a:p>
      </dgm:t>
    </dgm:pt>
    <dgm:pt modelId="{8EC60D23-9FFD-4348-AF47-CAC81730719B}">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Let’s talk about….</a:t>
          </a:r>
        </a:p>
      </dgm:t>
    </dgm:pt>
    <dgm:pt modelId="{D6548A8E-E870-4029-82AA-1037D722706A}" type="parTrans" cxnId="{D10CA205-3FF5-47E5-A96B-5D8EE53155F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B10C0E2-DC1D-40A5-B1B0-A6D2FD8AE7CB}" type="sibTrans" cxnId="{D10CA205-3FF5-47E5-A96B-5D8EE53155FA}">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E3BE268-13A1-456E-A09A-4EC9FA910134}">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BEHAVIOR</a:t>
          </a:r>
        </a:p>
      </dgm:t>
    </dgm:pt>
    <dgm:pt modelId="{E31AA3FE-E7B0-43E7-89AE-F4A5D823EE93}" type="parTrans" cxnId="{1B3830C6-7B80-4176-8424-5A8E6B1607B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CE287C4-5B7C-4630-82AF-F060C0B479F7}" type="sibTrans" cxnId="{1B3830C6-7B80-4176-8424-5A8E6B1607BD}">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2EFE9213-5C78-4800-91C2-3BE0F099DB1D}">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…because..</a:t>
          </a:r>
        </a:p>
      </dgm:t>
    </dgm:pt>
    <dgm:pt modelId="{72257240-2BDE-4437-A16F-C6E044FEBD6F}" type="parTrans" cxnId="{4CBD2420-155D-4DF4-9209-5FF0ED87C3A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5F43FC4-CEF0-4EFF-B647-C36C7A9277E5}" type="sibTrans" cxnId="{4CBD2420-155D-4DF4-9209-5FF0ED87C3A1}">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CFDEE51F-65B4-4088-88D8-C81D2F5C8796}">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WHY</a:t>
          </a:r>
        </a:p>
      </dgm:t>
    </dgm:pt>
    <dgm:pt modelId="{E99C4A47-B21E-4E95-AF8C-8FF7062E66C9}" type="parTrans" cxnId="{B5092527-BE36-4BE1-8A3F-508EBE2A24C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E71FFDF-20D3-4174-A1CF-431BFCBA93A0}" type="sibTrans" cxnId="{B5092527-BE36-4BE1-8A3F-508EBE2A24CF}">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B13D8B7B-9B01-42AB-8249-37EB3307A789}">
      <dgm:prSet phldrT="[Text]"/>
      <dgm:spPr/>
      <dgm:t>
        <a:bodyPr/>
        <a:lstStyle/>
        <a:p>
          <a:r>
            <a:rPr lang="en-US" i="1">
              <a:latin typeface="Roboto" panose="02000000000000000000" pitchFamily="2" charset="0"/>
              <a:ea typeface="Roboto" panose="02000000000000000000" pitchFamily="2" charset="0"/>
              <a:cs typeface="Roboto" panose="02000000000000000000" pitchFamily="2" charset="0"/>
            </a:rPr>
            <a:t>…if….</a:t>
          </a:r>
        </a:p>
      </dgm:t>
    </dgm:pt>
    <dgm:pt modelId="{8DD08C0E-F4DA-4E7F-B140-3DD8D45C584C}" type="parTrans" cxnId="{EB200DFF-EE36-4C5F-A97E-95E283CC8B0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A43D2BD-FFA1-4B2D-A269-C4D3AA4848C8}" type="sibTrans" cxnId="{EB200DFF-EE36-4C5F-A97E-95E283CC8B0B}">
      <dgm:prSet/>
      <dgm:spPr>
        <a:ln w="19050"/>
      </dgm:spPr>
      <dgm:t>
        <a:bodyPr/>
        <a:lstStyle/>
        <a:p>
          <a:endParaRPr lang="en-US">
            <a:ln w="12700">
              <a:solidFill>
                <a:schemeClr val="tx1"/>
              </a:solidFill>
            </a:ln>
            <a:latin typeface="Roboto" panose="02000000000000000000" pitchFamily="2" charset="0"/>
            <a:ea typeface="Roboto" panose="02000000000000000000" pitchFamily="2" charset="0"/>
            <a:cs typeface="Roboto" panose="02000000000000000000" pitchFamily="2" charset="0"/>
          </a:endParaRPr>
        </a:p>
      </dgm:t>
    </dgm:pt>
    <dgm:pt modelId="{C4555398-FD23-4D74-95E5-9BB436C361F7}">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OUTCOME</a:t>
          </a:r>
        </a:p>
      </dgm:t>
    </dgm:pt>
    <dgm:pt modelId="{A925F8D3-0E27-41A3-8D26-EA9E6EC5ACF6}" type="parTrans" cxnId="{5747E1E4-3CB8-4743-8D55-8D5242338FD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6C388F0-9A34-4F60-AC01-D8525D3D5540}" type="sibTrans" cxnId="{5747E1E4-3CB8-4743-8D55-8D5242338FD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B1C6F8B-6B3B-4C66-AE5A-6B83CBCD9530}" type="pres">
      <dgm:prSet presAssocID="{146154C9-4FC1-48FE-906A-A305076518A4}" presName="Name0" presStyleCnt="0">
        <dgm:presLayoutVars>
          <dgm:dir/>
          <dgm:resizeHandles val="exact"/>
        </dgm:presLayoutVars>
      </dgm:prSet>
      <dgm:spPr/>
    </dgm:pt>
    <dgm:pt modelId="{EA37C57B-DEA5-4333-B143-9294EBE73946}" type="pres">
      <dgm:prSet presAssocID="{8EC60D23-9FFD-4348-AF47-CAC81730719B}" presName="node" presStyleLbl="node1" presStyleIdx="0" presStyleCnt="6">
        <dgm:presLayoutVars>
          <dgm:bulletEnabled val="1"/>
        </dgm:presLayoutVars>
      </dgm:prSet>
      <dgm:spPr/>
    </dgm:pt>
    <dgm:pt modelId="{96D14090-6094-4D2A-B4BA-222BBBD1D1A0}" type="pres">
      <dgm:prSet presAssocID="{3B10C0E2-DC1D-40A5-B1B0-A6D2FD8AE7CB}" presName="sibTrans" presStyleLbl="sibTrans1D1" presStyleIdx="0" presStyleCnt="5"/>
      <dgm:spPr/>
    </dgm:pt>
    <dgm:pt modelId="{EF745DC6-B5D8-4896-9FD5-4168823C5456}" type="pres">
      <dgm:prSet presAssocID="{3B10C0E2-DC1D-40A5-B1B0-A6D2FD8AE7CB}" presName="connectorText" presStyleLbl="sibTrans1D1" presStyleIdx="0" presStyleCnt="5"/>
      <dgm:spPr/>
    </dgm:pt>
    <dgm:pt modelId="{63675C63-9A00-4E0A-925E-1F24D7656846}" type="pres">
      <dgm:prSet presAssocID="{FE3BE268-13A1-456E-A09A-4EC9FA910134}" presName="node" presStyleLbl="node1" presStyleIdx="1" presStyleCnt="6">
        <dgm:presLayoutVars>
          <dgm:bulletEnabled val="1"/>
        </dgm:presLayoutVars>
      </dgm:prSet>
      <dgm:spPr/>
    </dgm:pt>
    <dgm:pt modelId="{37C6BE01-DA6D-4F7F-8B62-5B76A8FA1F4F}" type="pres">
      <dgm:prSet presAssocID="{2CE287C4-5B7C-4630-82AF-F060C0B479F7}" presName="sibTrans" presStyleLbl="sibTrans1D1" presStyleIdx="1" presStyleCnt="5"/>
      <dgm:spPr/>
    </dgm:pt>
    <dgm:pt modelId="{693EFE74-5223-4AC0-9DB3-C27DC91D77BB}" type="pres">
      <dgm:prSet presAssocID="{2CE287C4-5B7C-4630-82AF-F060C0B479F7}" presName="connectorText" presStyleLbl="sibTrans1D1" presStyleIdx="1" presStyleCnt="5"/>
      <dgm:spPr/>
    </dgm:pt>
    <dgm:pt modelId="{BB54723D-84D6-4FDF-AFEA-7808542B1E6B}" type="pres">
      <dgm:prSet presAssocID="{2EFE9213-5C78-4800-91C2-3BE0F099DB1D}" presName="node" presStyleLbl="node1" presStyleIdx="2" presStyleCnt="6">
        <dgm:presLayoutVars>
          <dgm:bulletEnabled val="1"/>
        </dgm:presLayoutVars>
      </dgm:prSet>
      <dgm:spPr/>
    </dgm:pt>
    <dgm:pt modelId="{7E260003-41F8-4CCA-9267-1BB76D92D633}" type="pres">
      <dgm:prSet presAssocID="{D5F43FC4-CEF0-4EFF-B647-C36C7A9277E5}" presName="sibTrans" presStyleLbl="sibTrans1D1" presStyleIdx="2" presStyleCnt="5"/>
      <dgm:spPr/>
    </dgm:pt>
    <dgm:pt modelId="{7C6EEEC8-0D6B-402F-A9DB-07CA6FA2C6CC}" type="pres">
      <dgm:prSet presAssocID="{D5F43FC4-CEF0-4EFF-B647-C36C7A9277E5}" presName="connectorText" presStyleLbl="sibTrans1D1" presStyleIdx="2" presStyleCnt="5"/>
      <dgm:spPr/>
    </dgm:pt>
    <dgm:pt modelId="{44BB2A58-4FDE-4FD6-B0D1-E29BD87EC628}" type="pres">
      <dgm:prSet presAssocID="{CFDEE51F-65B4-4088-88D8-C81D2F5C8796}" presName="node" presStyleLbl="node1" presStyleIdx="3" presStyleCnt="6">
        <dgm:presLayoutVars>
          <dgm:bulletEnabled val="1"/>
        </dgm:presLayoutVars>
      </dgm:prSet>
      <dgm:spPr/>
    </dgm:pt>
    <dgm:pt modelId="{34428BF6-CB2B-43F9-8467-9169FB6A04B7}" type="pres">
      <dgm:prSet presAssocID="{DE71FFDF-20D3-4174-A1CF-431BFCBA93A0}" presName="sibTrans" presStyleLbl="sibTrans1D1" presStyleIdx="3" presStyleCnt="5"/>
      <dgm:spPr/>
    </dgm:pt>
    <dgm:pt modelId="{D72C42AD-F124-498B-94B6-A6F46E677437}" type="pres">
      <dgm:prSet presAssocID="{DE71FFDF-20D3-4174-A1CF-431BFCBA93A0}" presName="connectorText" presStyleLbl="sibTrans1D1" presStyleIdx="3" presStyleCnt="5"/>
      <dgm:spPr/>
    </dgm:pt>
    <dgm:pt modelId="{CEA6F3E7-5258-4FF2-B54E-031CD2C8A15D}" type="pres">
      <dgm:prSet presAssocID="{B13D8B7B-9B01-42AB-8249-37EB3307A789}" presName="node" presStyleLbl="node1" presStyleIdx="4" presStyleCnt="6">
        <dgm:presLayoutVars>
          <dgm:bulletEnabled val="1"/>
        </dgm:presLayoutVars>
      </dgm:prSet>
      <dgm:spPr/>
    </dgm:pt>
    <dgm:pt modelId="{889D3C33-B9F3-47CB-9EFD-A9F21385829E}" type="pres">
      <dgm:prSet presAssocID="{FA43D2BD-FFA1-4B2D-A269-C4D3AA4848C8}" presName="sibTrans" presStyleLbl="sibTrans1D1" presStyleIdx="4" presStyleCnt="5"/>
      <dgm:spPr/>
    </dgm:pt>
    <dgm:pt modelId="{E9DECA60-5666-4718-8A5D-19DBE7CAD3BD}" type="pres">
      <dgm:prSet presAssocID="{FA43D2BD-FFA1-4B2D-A269-C4D3AA4848C8}" presName="connectorText" presStyleLbl="sibTrans1D1" presStyleIdx="4" presStyleCnt="5"/>
      <dgm:spPr/>
    </dgm:pt>
    <dgm:pt modelId="{DF44B6F0-8212-4933-9989-6D5DB9593899}" type="pres">
      <dgm:prSet presAssocID="{C4555398-FD23-4D74-95E5-9BB436C361F7}" presName="node" presStyleLbl="node1" presStyleIdx="5" presStyleCnt="6">
        <dgm:presLayoutVars>
          <dgm:bulletEnabled val="1"/>
        </dgm:presLayoutVars>
      </dgm:prSet>
      <dgm:spPr/>
    </dgm:pt>
  </dgm:ptLst>
  <dgm:cxnLst>
    <dgm:cxn modelId="{A8447D03-7606-4743-A581-0106BB4BFAF6}" type="presOf" srcId="{2EFE9213-5C78-4800-91C2-3BE0F099DB1D}" destId="{BB54723D-84D6-4FDF-AFEA-7808542B1E6B}" srcOrd="0" destOrd="0" presId="urn:microsoft.com/office/officeart/2005/8/layout/bProcess3"/>
    <dgm:cxn modelId="{D10CA205-3FF5-47E5-A96B-5D8EE53155FA}" srcId="{146154C9-4FC1-48FE-906A-A305076518A4}" destId="{8EC60D23-9FFD-4348-AF47-CAC81730719B}" srcOrd="0" destOrd="0" parTransId="{D6548A8E-E870-4029-82AA-1037D722706A}" sibTransId="{3B10C0E2-DC1D-40A5-B1B0-A6D2FD8AE7CB}"/>
    <dgm:cxn modelId="{8D433716-2632-4E90-85F9-D3A0918242C7}" type="presOf" srcId="{DE71FFDF-20D3-4174-A1CF-431BFCBA93A0}" destId="{34428BF6-CB2B-43F9-8467-9169FB6A04B7}" srcOrd="0" destOrd="0" presId="urn:microsoft.com/office/officeart/2005/8/layout/bProcess3"/>
    <dgm:cxn modelId="{96AF9119-608A-4238-8345-6711A8BFB8EE}" type="presOf" srcId="{2CE287C4-5B7C-4630-82AF-F060C0B479F7}" destId="{693EFE74-5223-4AC0-9DB3-C27DC91D77BB}" srcOrd="1" destOrd="0" presId="urn:microsoft.com/office/officeart/2005/8/layout/bProcess3"/>
    <dgm:cxn modelId="{5E96141F-DFAE-426C-8DE0-F89BC72F26C3}" type="presOf" srcId="{FE3BE268-13A1-456E-A09A-4EC9FA910134}" destId="{63675C63-9A00-4E0A-925E-1F24D7656846}" srcOrd="0" destOrd="0" presId="urn:microsoft.com/office/officeart/2005/8/layout/bProcess3"/>
    <dgm:cxn modelId="{4CBD2420-155D-4DF4-9209-5FF0ED87C3A1}" srcId="{146154C9-4FC1-48FE-906A-A305076518A4}" destId="{2EFE9213-5C78-4800-91C2-3BE0F099DB1D}" srcOrd="2" destOrd="0" parTransId="{72257240-2BDE-4437-A16F-C6E044FEBD6F}" sibTransId="{D5F43FC4-CEF0-4EFF-B647-C36C7A9277E5}"/>
    <dgm:cxn modelId="{B5092527-BE36-4BE1-8A3F-508EBE2A24CF}" srcId="{146154C9-4FC1-48FE-906A-A305076518A4}" destId="{CFDEE51F-65B4-4088-88D8-C81D2F5C8796}" srcOrd="3" destOrd="0" parTransId="{E99C4A47-B21E-4E95-AF8C-8FF7062E66C9}" sibTransId="{DE71FFDF-20D3-4174-A1CF-431BFCBA93A0}"/>
    <dgm:cxn modelId="{786E332C-1C25-46A6-884A-3BCFFE69D971}" type="presOf" srcId="{FA43D2BD-FFA1-4B2D-A269-C4D3AA4848C8}" destId="{E9DECA60-5666-4718-8A5D-19DBE7CAD3BD}" srcOrd="1" destOrd="0" presId="urn:microsoft.com/office/officeart/2005/8/layout/bProcess3"/>
    <dgm:cxn modelId="{8209725E-78D0-4ED4-9702-4294E79F01D0}" type="presOf" srcId="{B13D8B7B-9B01-42AB-8249-37EB3307A789}" destId="{CEA6F3E7-5258-4FF2-B54E-031CD2C8A15D}" srcOrd="0" destOrd="0" presId="urn:microsoft.com/office/officeart/2005/8/layout/bProcess3"/>
    <dgm:cxn modelId="{2B4F5A4D-6F0F-4C08-896E-9CEC3B78FD79}" type="presOf" srcId="{DE71FFDF-20D3-4174-A1CF-431BFCBA93A0}" destId="{D72C42AD-F124-498B-94B6-A6F46E677437}" srcOrd="1" destOrd="0" presId="urn:microsoft.com/office/officeart/2005/8/layout/bProcess3"/>
    <dgm:cxn modelId="{F18EFB71-8A84-4CAB-8C84-4FC8AC4F4494}" type="presOf" srcId="{FA43D2BD-FFA1-4B2D-A269-C4D3AA4848C8}" destId="{889D3C33-B9F3-47CB-9EFD-A9F21385829E}" srcOrd="0" destOrd="0" presId="urn:microsoft.com/office/officeart/2005/8/layout/bProcess3"/>
    <dgm:cxn modelId="{57858F78-2EE7-4E64-A8D2-FE8C66D0AFB3}" type="presOf" srcId="{2CE287C4-5B7C-4630-82AF-F060C0B479F7}" destId="{37C6BE01-DA6D-4F7F-8B62-5B76A8FA1F4F}" srcOrd="0" destOrd="0" presId="urn:microsoft.com/office/officeart/2005/8/layout/bProcess3"/>
    <dgm:cxn modelId="{728F217E-093B-45A1-BFE3-2EFF1AA26814}" type="presOf" srcId="{C4555398-FD23-4D74-95E5-9BB436C361F7}" destId="{DF44B6F0-8212-4933-9989-6D5DB9593899}" srcOrd="0" destOrd="0" presId="urn:microsoft.com/office/officeart/2005/8/layout/bProcess3"/>
    <dgm:cxn modelId="{639F85B1-27B2-474B-99DC-3AEBA5212CEE}" type="presOf" srcId="{D5F43FC4-CEF0-4EFF-B647-C36C7A9277E5}" destId="{7E260003-41F8-4CCA-9267-1BB76D92D633}" srcOrd="0" destOrd="0" presId="urn:microsoft.com/office/officeart/2005/8/layout/bProcess3"/>
    <dgm:cxn modelId="{6633E3B3-EF90-472D-B718-ED4632AEE04A}" type="presOf" srcId="{146154C9-4FC1-48FE-906A-A305076518A4}" destId="{9B1C6F8B-6B3B-4C66-AE5A-6B83CBCD9530}" srcOrd="0" destOrd="0" presId="urn:microsoft.com/office/officeart/2005/8/layout/bProcess3"/>
    <dgm:cxn modelId="{CECD42C4-F86B-48C4-B2F6-E751B9D38DC7}" type="presOf" srcId="{3B10C0E2-DC1D-40A5-B1B0-A6D2FD8AE7CB}" destId="{96D14090-6094-4D2A-B4BA-222BBBD1D1A0}" srcOrd="0" destOrd="0" presId="urn:microsoft.com/office/officeart/2005/8/layout/bProcess3"/>
    <dgm:cxn modelId="{1B3830C6-7B80-4176-8424-5A8E6B1607BD}" srcId="{146154C9-4FC1-48FE-906A-A305076518A4}" destId="{FE3BE268-13A1-456E-A09A-4EC9FA910134}" srcOrd="1" destOrd="0" parTransId="{E31AA3FE-E7B0-43E7-89AE-F4A5D823EE93}" sibTransId="{2CE287C4-5B7C-4630-82AF-F060C0B479F7}"/>
    <dgm:cxn modelId="{25B6A9D1-678F-4434-B57F-487752F3A49B}" type="presOf" srcId="{CFDEE51F-65B4-4088-88D8-C81D2F5C8796}" destId="{44BB2A58-4FDE-4FD6-B0D1-E29BD87EC628}" srcOrd="0" destOrd="0" presId="urn:microsoft.com/office/officeart/2005/8/layout/bProcess3"/>
    <dgm:cxn modelId="{EA8A78DE-8B94-4F40-A914-68F5912E6AF4}" type="presOf" srcId="{D5F43FC4-CEF0-4EFF-B647-C36C7A9277E5}" destId="{7C6EEEC8-0D6B-402F-A9DB-07CA6FA2C6CC}" srcOrd="1" destOrd="0" presId="urn:microsoft.com/office/officeart/2005/8/layout/bProcess3"/>
    <dgm:cxn modelId="{5747E1E4-3CB8-4743-8D55-8D5242338FDB}" srcId="{146154C9-4FC1-48FE-906A-A305076518A4}" destId="{C4555398-FD23-4D74-95E5-9BB436C361F7}" srcOrd="5" destOrd="0" parTransId="{A925F8D3-0E27-41A3-8D26-EA9E6EC5ACF6}" sibTransId="{36C388F0-9A34-4F60-AC01-D8525D3D5540}"/>
    <dgm:cxn modelId="{11F277E8-3159-45ED-BB45-E35E4A521785}" type="presOf" srcId="{8EC60D23-9FFD-4348-AF47-CAC81730719B}" destId="{EA37C57B-DEA5-4333-B143-9294EBE73946}" srcOrd="0" destOrd="0" presId="urn:microsoft.com/office/officeart/2005/8/layout/bProcess3"/>
    <dgm:cxn modelId="{A34D3DEC-F9B7-4CA9-9DE3-5A60BCBAC123}" type="presOf" srcId="{3B10C0E2-DC1D-40A5-B1B0-A6D2FD8AE7CB}" destId="{EF745DC6-B5D8-4896-9FD5-4168823C5456}" srcOrd="1" destOrd="0" presId="urn:microsoft.com/office/officeart/2005/8/layout/bProcess3"/>
    <dgm:cxn modelId="{EB200DFF-EE36-4C5F-A97E-95E283CC8B0B}" srcId="{146154C9-4FC1-48FE-906A-A305076518A4}" destId="{B13D8B7B-9B01-42AB-8249-37EB3307A789}" srcOrd="4" destOrd="0" parTransId="{8DD08C0E-F4DA-4E7F-B140-3DD8D45C584C}" sibTransId="{FA43D2BD-FFA1-4B2D-A269-C4D3AA4848C8}"/>
    <dgm:cxn modelId="{43704093-40C1-4900-97D5-744E47943A14}" type="presParOf" srcId="{9B1C6F8B-6B3B-4C66-AE5A-6B83CBCD9530}" destId="{EA37C57B-DEA5-4333-B143-9294EBE73946}" srcOrd="0" destOrd="0" presId="urn:microsoft.com/office/officeart/2005/8/layout/bProcess3"/>
    <dgm:cxn modelId="{0EC24AD9-69AA-49BF-BD10-8EFB826513FB}" type="presParOf" srcId="{9B1C6F8B-6B3B-4C66-AE5A-6B83CBCD9530}" destId="{96D14090-6094-4D2A-B4BA-222BBBD1D1A0}" srcOrd="1" destOrd="0" presId="urn:microsoft.com/office/officeart/2005/8/layout/bProcess3"/>
    <dgm:cxn modelId="{DD8F91B3-A455-4C75-B9B4-5A28CC2D9FD2}" type="presParOf" srcId="{96D14090-6094-4D2A-B4BA-222BBBD1D1A0}" destId="{EF745DC6-B5D8-4896-9FD5-4168823C5456}" srcOrd="0" destOrd="0" presId="urn:microsoft.com/office/officeart/2005/8/layout/bProcess3"/>
    <dgm:cxn modelId="{E25089EF-9560-416D-838F-F166CDA65405}" type="presParOf" srcId="{9B1C6F8B-6B3B-4C66-AE5A-6B83CBCD9530}" destId="{63675C63-9A00-4E0A-925E-1F24D7656846}" srcOrd="2" destOrd="0" presId="urn:microsoft.com/office/officeart/2005/8/layout/bProcess3"/>
    <dgm:cxn modelId="{51E2B6E0-DDCE-4FEF-AD87-0DC060F1718A}" type="presParOf" srcId="{9B1C6F8B-6B3B-4C66-AE5A-6B83CBCD9530}" destId="{37C6BE01-DA6D-4F7F-8B62-5B76A8FA1F4F}" srcOrd="3" destOrd="0" presId="urn:microsoft.com/office/officeart/2005/8/layout/bProcess3"/>
    <dgm:cxn modelId="{86A61DF5-77DD-4C8D-9BB3-3CB3DCFFA4D3}" type="presParOf" srcId="{37C6BE01-DA6D-4F7F-8B62-5B76A8FA1F4F}" destId="{693EFE74-5223-4AC0-9DB3-C27DC91D77BB}" srcOrd="0" destOrd="0" presId="urn:microsoft.com/office/officeart/2005/8/layout/bProcess3"/>
    <dgm:cxn modelId="{6F90C0CE-FCAE-4A4E-82FD-49E0C67E4634}" type="presParOf" srcId="{9B1C6F8B-6B3B-4C66-AE5A-6B83CBCD9530}" destId="{BB54723D-84D6-4FDF-AFEA-7808542B1E6B}" srcOrd="4" destOrd="0" presId="urn:microsoft.com/office/officeart/2005/8/layout/bProcess3"/>
    <dgm:cxn modelId="{A2166D99-E6E0-42E6-B4A8-D645465A9E0C}" type="presParOf" srcId="{9B1C6F8B-6B3B-4C66-AE5A-6B83CBCD9530}" destId="{7E260003-41F8-4CCA-9267-1BB76D92D633}" srcOrd="5" destOrd="0" presId="urn:microsoft.com/office/officeart/2005/8/layout/bProcess3"/>
    <dgm:cxn modelId="{81E8650F-15B5-4894-8959-6228937827DF}" type="presParOf" srcId="{7E260003-41F8-4CCA-9267-1BB76D92D633}" destId="{7C6EEEC8-0D6B-402F-A9DB-07CA6FA2C6CC}" srcOrd="0" destOrd="0" presId="urn:microsoft.com/office/officeart/2005/8/layout/bProcess3"/>
    <dgm:cxn modelId="{FDC299B5-C044-45B1-A1BA-51F19735CE56}" type="presParOf" srcId="{9B1C6F8B-6B3B-4C66-AE5A-6B83CBCD9530}" destId="{44BB2A58-4FDE-4FD6-B0D1-E29BD87EC628}" srcOrd="6" destOrd="0" presId="urn:microsoft.com/office/officeart/2005/8/layout/bProcess3"/>
    <dgm:cxn modelId="{9A114128-7525-48B6-A646-25B63B1ED6CF}" type="presParOf" srcId="{9B1C6F8B-6B3B-4C66-AE5A-6B83CBCD9530}" destId="{34428BF6-CB2B-43F9-8467-9169FB6A04B7}" srcOrd="7" destOrd="0" presId="urn:microsoft.com/office/officeart/2005/8/layout/bProcess3"/>
    <dgm:cxn modelId="{B90F5368-763E-45D2-9C90-7219292FF892}" type="presParOf" srcId="{34428BF6-CB2B-43F9-8467-9169FB6A04B7}" destId="{D72C42AD-F124-498B-94B6-A6F46E677437}" srcOrd="0" destOrd="0" presId="urn:microsoft.com/office/officeart/2005/8/layout/bProcess3"/>
    <dgm:cxn modelId="{1FF9ACE7-75F4-475B-99F0-0618882AAE18}" type="presParOf" srcId="{9B1C6F8B-6B3B-4C66-AE5A-6B83CBCD9530}" destId="{CEA6F3E7-5258-4FF2-B54E-031CD2C8A15D}" srcOrd="8" destOrd="0" presId="urn:microsoft.com/office/officeart/2005/8/layout/bProcess3"/>
    <dgm:cxn modelId="{DF639A7A-1FF2-4748-9EFC-25D837D23666}" type="presParOf" srcId="{9B1C6F8B-6B3B-4C66-AE5A-6B83CBCD9530}" destId="{889D3C33-B9F3-47CB-9EFD-A9F21385829E}" srcOrd="9" destOrd="0" presId="urn:microsoft.com/office/officeart/2005/8/layout/bProcess3"/>
    <dgm:cxn modelId="{F71D9394-2FAB-4461-A746-EE232AC9737F}" type="presParOf" srcId="{889D3C33-B9F3-47CB-9EFD-A9F21385829E}" destId="{E9DECA60-5666-4718-8A5D-19DBE7CAD3BD}" srcOrd="0" destOrd="0" presId="urn:microsoft.com/office/officeart/2005/8/layout/bProcess3"/>
    <dgm:cxn modelId="{18D03E60-B3D7-48C2-84EA-72768FB8154B}" type="presParOf" srcId="{9B1C6F8B-6B3B-4C66-AE5A-6B83CBCD9530}" destId="{DF44B6F0-8212-4933-9989-6D5DB9593899}"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E1555E6-11D6-40E4-A444-6007F70DDED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D12978A-2815-4CC6-B282-7B455CD77DF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gm:t>
    </dgm:pt>
    <dgm:pt modelId="{C1F7E0E6-6647-4CBF-BA18-AA9C70E98750}" type="parTrans" cxnId="{FB94AE51-C53E-4C89-88D1-3B467C6925B8}">
      <dgm:prSet/>
      <dgm:spPr/>
      <dgm:t>
        <a:bodyPr/>
        <a:lstStyle/>
        <a:p>
          <a:endParaRPr lang="en-US" sz="2000"/>
        </a:p>
      </dgm:t>
    </dgm:pt>
    <dgm:pt modelId="{2A68DE4E-BC0A-4555-8BDA-8143DC98D809}" type="sibTrans" cxnId="{FB94AE51-C53E-4C89-88D1-3B467C6925B8}">
      <dgm:prSet/>
      <dgm:spPr/>
      <dgm:t>
        <a:bodyPr/>
        <a:lstStyle/>
        <a:p>
          <a:endParaRPr lang="en-US" sz="2000"/>
        </a:p>
      </dgm:t>
    </dgm:pt>
    <dgm:pt modelId="{6D12C2F9-7E8C-4F5C-A7B9-15DEED59F96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Read the script. </a:t>
          </a:r>
        </a:p>
      </dgm:t>
    </dgm:pt>
    <dgm:pt modelId="{5C41DAF1-6C71-4C10-9B44-5644E1DEFBAF}" type="parTrans" cxnId="{F9F2DA07-8783-4FCB-A965-1F41F165CAAA}">
      <dgm:prSet/>
      <dgm:spPr/>
      <dgm:t>
        <a:bodyPr/>
        <a:lstStyle/>
        <a:p>
          <a:endParaRPr lang="en-US" sz="2000"/>
        </a:p>
      </dgm:t>
    </dgm:pt>
    <dgm:pt modelId="{8E4DC0BE-DD6B-4F63-8BDD-7F86625DD23F}" type="sibTrans" cxnId="{F9F2DA07-8783-4FCB-A965-1F41F165CAAA}">
      <dgm:prSet/>
      <dgm:spPr/>
      <dgm:t>
        <a:bodyPr/>
        <a:lstStyle/>
        <a:p>
          <a:endParaRPr lang="en-US" sz="2000"/>
        </a:p>
      </dgm:t>
    </dgm:pt>
    <dgm:pt modelId="{5621F2CA-5792-4E91-8671-B11FCAD6BD98}">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dgm:t>
    </dgm:pt>
    <dgm:pt modelId="{CB84AB84-1BB5-46F8-90C7-8130F42217C7}" type="parTrans" cxnId="{ECBA14F3-291C-46DE-B953-56E54839BCA5}">
      <dgm:prSet/>
      <dgm:spPr/>
      <dgm:t>
        <a:bodyPr/>
        <a:lstStyle/>
        <a:p>
          <a:endParaRPr lang="en-US" sz="2000"/>
        </a:p>
      </dgm:t>
    </dgm:pt>
    <dgm:pt modelId="{3FC38132-A64A-4936-979A-B30E73EE0068}" type="sibTrans" cxnId="{ECBA14F3-291C-46DE-B953-56E54839BCA5}">
      <dgm:prSet/>
      <dgm:spPr/>
      <dgm:t>
        <a:bodyPr/>
        <a:lstStyle/>
        <a:p>
          <a:endParaRPr lang="en-US" sz="2000"/>
        </a:p>
      </dgm:t>
    </dgm:pt>
    <dgm:pt modelId="{203AF0DA-0F67-47F6-A125-B99CACC7F564}">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 Review your goals for the interaction. </a:t>
          </a:r>
        </a:p>
      </dgm:t>
    </dgm:pt>
    <dgm:pt modelId="{1BFF98CA-FA37-45FA-8EFB-CCE43FA75FD8}" type="parTrans" cxnId="{05479C10-96E9-4293-8D42-9081797186B8}">
      <dgm:prSet/>
      <dgm:spPr/>
      <dgm:t>
        <a:bodyPr/>
        <a:lstStyle/>
        <a:p>
          <a:endParaRPr lang="en-US" sz="2000"/>
        </a:p>
      </dgm:t>
    </dgm:pt>
    <dgm:pt modelId="{8B5C8233-3E19-4CB9-9343-FD9F04FD5196}" type="sibTrans" cxnId="{05479C10-96E9-4293-8D42-9081797186B8}">
      <dgm:prSet/>
      <dgm:spPr/>
      <dgm:t>
        <a:bodyPr/>
        <a:lstStyle/>
        <a:p>
          <a:endParaRPr lang="en-US" sz="2000"/>
        </a:p>
      </dgm:t>
    </dgm:pt>
    <dgm:pt modelId="{92817E09-CF58-4692-B82B-538E0C607679}">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gm:t>
    </dgm:pt>
    <dgm:pt modelId="{4D547D7D-D99F-4792-B1D4-D7C6FB7AE334}" type="parTrans" cxnId="{FF4FBF79-3AB1-472F-8A94-62FBEC554765}">
      <dgm:prSet/>
      <dgm:spPr/>
      <dgm:t>
        <a:bodyPr/>
        <a:lstStyle/>
        <a:p>
          <a:endParaRPr lang="en-US" sz="2000"/>
        </a:p>
      </dgm:t>
    </dgm:pt>
    <dgm:pt modelId="{0DB9665A-200F-4282-9CC7-492B325EB6A4}" type="sibTrans" cxnId="{FF4FBF79-3AB1-472F-8A94-62FBEC554765}">
      <dgm:prSet/>
      <dgm:spPr/>
      <dgm:t>
        <a:bodyPr/>
        <a:lstStyle/>
        <a:p>
          <a:endParaRPr lang="en-US" sz="2000"/>
        </a:p>
      </dgm:t>
    </dgm:pt>
    <dgm:pt modelId="{98B08BE2-7B81-4236-82BB-1C22FFF9BD85}">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and supervisor conduct role play. </a:t>
          </a:r>
        </a:p>
      </dgm:t>
    </dgm:pt>
    <dgm:pt modelId="{8348C4F4-070D-4B9F-9AB3-0FF4345B785A}" type="parTrans" cxnId="{E50B2E50-0F26-423D-8C90-BBCB0E60C9B5}">
      <dgm:prSet/>
      <dgm:spPr/>
      <dgm:t>
        <a:bodyPr/>
        <a:lstStyle/>
        <a:p>
          <a:endParaRPr lang="en-US" sz="2000"/>
        </a:p>
      </dgm:t>
    </dgm:pt>
    <dgm:pt modelId="{024B21A9-3B94-4D51-977D-47123FCC9F8D}" type="sibTrans" cxnId="{E50B2E50-0F26-423D-8C90-BBCB0E60C9B5}">
      <dgm:prSet/>
      <dgm:spPr/>
      <dgm:t>
        <a:bodyPr/>
        <a:lstStyle/>
        <a:p>
          <a:endParaRPr lang="en-US" sz="2000"/>
        </a:p>
      </dgm:t>
    </dgm:pt>
    <dgm:pt modelId="{C3EB10A1-6849-47AC-AA17-36403A9D2F4D}">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fill out form. </a:t>
          </a:r>
        </a:p>
      </dgm:t>
    </dgm:pt>
    <dgm:pt modelId="{A6B30D58-017E-4982-B4D7-A7439FFC048A}" type="parTrans" cxnId="{158DC8E3-5BC3-42E0-AB23-AB63ACCA9D36}">
      <dgm:prSet/>
      <dgm:spPr/>
      <dgm:t>
        <a:bodyPr/>
        <a:lstStyle/>
        <a:p>
          <a:endParaRPr lang="en-US" sz="2000"/>
        </a:p>
      </dgm:t>
    </dgm:pt>
    <dgm:pt modelId="{C3414E2E-9744-4061-B312-C64B15DB10BA}" type="sibTrans" cxnId="{158DC8E3-5BC3-42E0-AB23-AB63ACCA9D36}">
      <dgm:prSet/>
      <dgm:spPr/>
      <dgm:t>
        <a:bodyPr/>
        <a:lstStyle/>
        <a:p>
          <a:endParaRPr lang="en-US" sz="2000"/>
        </a:p>
      </dgm:t>
    </dgm:pt>
    <dgm:pt modelId="{795030F8-B594-4463-AF24-4429F7E0391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gm:t>
    </dgm:pt>
    <dgm:pt modelId="{C95D78EA-AF27-4C53-9355-CD2EDD444203}" type="parTrans" cxnId="{7CF314E8-AB51-4A98-BCFB-0B6888920645}">
      <dgm:prSet/>
      <dgm:spPr/>
      <dgm:t>
        <a:bodyPr/>
        <a:lstStyle/>
        <a:p>
          <a:endParaRPr lang="en-US" sz="2000"/>
        </a:p>
      </dgm:t>
    </dgm:pt>
    <dgm:pt modelId="{D1934DBF-CF52-448C-8E13-4846D8CE84D5}" type="sibTrans" cxnId="{7CF314E8-AB51-4A98-BCFB-0B6888920645}">
      <dgm:prSet/>
      <dgm:spPr/>
      <dgm:t>
        <a:bodyPr/>
        <a:lstStyle/>
        <a:p>
          <a:endParaRPr lang="en-US" sz="2000"/>
        </a:p>
      </dgm:t>
    </dgm:pt>
    <dgm:pt modelId="{427F265F-CB86-4CB9-8577-16020DC1CF3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facilitate discussion and provide feedback.</a:t>
          </a:r>
        </a:p>
      </dgm:t>
    </dgm:pt>
    <dgm:pt modelId="{4645A294-1915-4E0A-BD8D-E1B521136A69}" type="parTrans" cxnId="{62DBC58B-0308-4102-8438-BE429076706E}">
      <dgm:prSet/>
      <dgm:spPr/>
      <dgm:t>
        <a:bodyPr/>
        <a:lstStyle/>
        <a:p>
          <a:endParaRPr lang="en-US" sz="2000"/>
        </a:p>
      </dgm:t>
    </dgm:pt>
    <dgm:pt modelId="{393EB335-04D9-44A8-9A16-2E90F8AD2ACD}" type="sibTrans" cxnId="{62DBC58B-0308-4102-8438-BE429076706E}">
      <dgm:prSet/>
      <dgm:spPr/>
      <dgm:t>
        <a:bodyPr/>
        <a:lstStyle/>
        <a:p>
          <a:endParaRPr lang="en-US" sz="2000"/>
        </a:p>
      </dgm:t>
    </dgm:pt>
    <dgm:pt modelId="{50AF8A63-34D0-4AA2-B439-5EF7ABFDF6E5}" type="pres">
      <dgm:prSet presAssocID="{0E1555E6-11D6-40E4-A444-6007F70DDEDD}" presName="linear" presStyleCnt="0">
        <dgm:presLayoutVars>
          <dgm:dir/>
          <dgm:animLvl val="lvl"/>
          <dgm:resizeHandles val="exact"/>
        </dgm:presLayoutVars>
      </dgm:prSet>
      <dgm:spPr/>
    </dgm:pt>
    <dgm:pt modelId="{6426C075-9301-43CE-95B0-B6BCFEA1E363}" type="pres">
      <dgm:prSet presAssocID="{2D12978A-2815-4CC6-B282-7B455CD77DFC}" presName="parentLin" presStyleCnt="0"/>
      <dgm:spPr/>
    </dgm:pt>
    <dgm:pt modelId="{97ACA411-8975-48CA-90FC-831576510E0C}" type="pres">
      <dgm:prSet presAssocID="{2D12978A-2815-4CC6-B282-7B455CD77DFC}" presName="parentLeftMargin" presStyleLbl="node1" presStyleIdx="0" presStyleCnt="3"/>
      <dgm:spPr/>
    </dgm:pt>
    <dgm:pt modelId="{3E55E917-6E6A-49CD-8534-96AB2BED920F}" type="pres">
      <dgm:prSet presAssocID="{2D12978A-2815-4CC6-B282-7B455CD77DFC}" presName="parentText" presStyleLbl="node1" presStyleIdx="0" presStyleCnt="3" custScaleX="137573">
        <dgm:presLayoutVars>
          <dgm:chMax val="0"/>
          <dgm:bulletEnabled val="1"/>
        </dgm:presLayoutVars>
      </dgm:prSet>
      <dgm:spPr>
        <a:prstGeom prst="rect">
          <a:avLst/>
        </a:prstGeom>
      </dgm:spPr>
    </dgm:pt>
    <dgm:pt modelId="{064171E3-1C74-4D00-96CE-96124CE87793}" type="pres">
      <dgm:prSet presAssocID="{2D12978A-2815-4CC6-B282-7B455CD77DFC}" presName="negativeSpace" presStyleCnt="0"/>
      <dgm:spPr/>
    </dgm:pt>
    <dgm:pt modelId="{420A5F0C-D662-49AA-8006-B0D59A84D37B}" type="pres">
      <dgm:prSet presAssocID="{2D12978A-2815-4CC6-B282-7B455CD77DFC}" presName="childText" presStyleLbl="conFgAcc1" presStyleIdx="0" presStyleCnt="3">
        <dgm:presLayoutVars>
          <dgm:bulletEnabled val="1"/>
        </dgm:presLayoutVars>
      </dgm:prSet>
      <dgm:spPr/>
    </dgm:pt>
    <dgm:pt modelId="{4F604CDD-9B2C-404F-8926-8E4A99E6F523}" type="pres">
      <dgm:prSet presAssocID="{2A68DE4E-BC0A-4555-8BDA-8143DC98D809}" presName="spaceBetweenRectangles" presStyleCnt="0"/>
      <dgm:spPr/>
    </dgm:pt>
    <dgm:pt modelId="{4693BA59-913F-4841-B46E-364998893589}" type="pres">
      <dgm:prSet presAssocID="{92817E09-CF58-4692-B82B-538E0C607679}" presName="parentLin" presStyleCnt="0"/>
      <dgm:spPr/>
    </dgm:pt>
    <dgm:pt modelId="{E0C3F129-14C0-4D16-859C-A79EAC7E74BC}" type="pres">
      <dgm:prSet presAssocID="{92817E09-CF58-4692-B82B-538E0C607679}" presName="parentLeftMargin" presStyleLbl="node1" presStyleIdx="0" presStyleCnt="3"/>
      <dgm:spPr/>
    </dgm:pt>
    <dgm:pt modelId="{831D8A8B-32E2-4233-8C4F-0BB4A372B4CC}" type="pres">
      <dgm:prSet presAssocID="{92817E09-CF58-4692-B82B-538E0C607679}" presName="parentText" presStyleLbl="node1" presStyleIdx="1" presStyleCnt="3" custScaleX="137573">
        <dgm:presLayoutVars>
          <dgm:chMax val="0"/>
          <dgm:bulletEnabled val="1"/>
        </dgm:presLayoutVars>
      </dgm:prSet>
      <dgm:spPr>
        <a:prstGeom prst="rect">
          <a:avLst/>
        </a:prstGeom>
      </dgm:spPr>
    </dgm:pt>
    <dgm:pt modelId="{D0F90F45-E1ED-4020-A1D7-7003AE287A85}" type="pres">
      <dgm:prSet presAssocID="{92817E09-CF58-4692-B82B-538E0C607679}" presName="negativeSpace" presStyleCnt="0"/>
      <dgm:spPr/>
    </dgm:pt>
    <dgm:pt modelId="{960200A4-DE7C-4B53-899B-FEEA94D20F89}" type="pres">
      <dgm:prSet presAssocID="{92817E09-CF58-4692-B82B-538E0C607679}" presName="childText" presStyleLbl="conFgAcc1" presStyleIdx="1" presStyleCnt="3">
        <dgm:presLayoutVars>
          <dgm:bulletEnabled val="1"/>
        </dgm:presLayoutVars>
      </dgm:prSet>
      <dgm:spPr/>
    </dgm:pt>
    <dgm:pt modelId="{35AAA5B3-B390-47D9-9EC1-C2237732A3B4}" type="pres">
      <dgm:prSet presAssocID="{0DB9665A-200F-4282-9CC7-492B325EB6A4}" presName="spaceBetweenRectangles" presStyleCnt="0"/>
      <dgm:spPr/>
    </dgm:pt>
    <dgm:pt modelId="{A51EEB26-C411-4755-9984-350D0B8A2B2D}" type="pres">
      <dgm:prSet presAssocID="{795030F8-B594-4463-AF24-4429F7E0391C}" presName="parentLin" presStyleCnt="0"/>
      <dgm:spPr/>
    </dgm:pt>
    <dgm:pt modelId="{4B56A969-8035-4308-97A6-4DAF2FF890E6}" type="pres">
      <dgm:prSet presAssocID="{795030F8-B594-4463-AF24-4429F7E0391C}" presName="parentLeftMargin" presStyleLbl="node1" presStyleIdx="1" presStyleCnt="3"/>
      <dgm:spPr/>
    </dgm:pt>
    <dgm:pt modelId="{8F2AA270-8363-462D-BC00-1793AB298B08}" type="pres">
      <dgm:prSet presAssocID="{795030F8-B594-4463-AF24-4429F7E0391C}" presName="parentText" presStyleLbl="node1" presStyleIdx="2" presStyleCnt="3" custScaleX="137573">
        <dgm:presLayoutVars>
          <dgm:chMax val="0"/>
          <dgm:bulletEnabled val="1"/>
        </dgm:presLayoutVars>
      </dgm:prSet>
      <dgm:spPr>
        <a:prstGeom prst="rect">
          <a:avLst/>
        </a:prstGeom>
      </dgm:spPr>
    </dgm:pt>
    <dgm:pt modelId="{12E6F8E6-4883-4D67-9298-C633538436E8}" type="pres">
      <dgm:prSet presAssocID="{795030F8-B594-4463-AF24-4429F7E0391C}" presName="negativeSpace" presStyleCnt="0"/>
      <dgm:spPr/>
    </dgm:pt>
    <dgm:pt modelId="{364A3080-CEA6-4FB0-AAE3-073BA86C0E54}" type="pres">
      <dgm:prSet presAssocID="{795030F8-B594-4463-AF24-4429F7E0391C}" presName="childText" presStyleLbl="conFgAcc1" presStyleIdx="2" presStyleCnt="3">
        <dgm:presLayoutVars>
          <dgm:bulletEnabled val="1"/>
        </dgm:presLayoutVars>
      </dgm:prSet>
      <dgm:spPr/>
    </dgm:pt>
  </dgm:ptLst>
  <dgm:cxnLst>
    <dgm:cxn modelId="{5C010603-E340-4B4D-B90D-A111C03F74C1}" type="presOf" srcId="{98B08BE2-7B81-4236-82BB-1C22FFF9BD85}" destId="{960200A4-DE7C-4B53-899B-FEEA94D20F89}" srcOrd="0" destOrd="0" presId="urn:microsoft.com/office/officeart/2005/8/layout/list1"/>
    <dgm:cxn modelId="{F9F2DA07-8783-4FCB-A965-1F41F165CAAA}" srcId="{2D12978A-2815-4CC6-B282-7B455CD77DFC}" destId="{6D12C2F9-7E8C-4F5C-A7B9-15DEED59F963}" srcOrd="0" destOrd="0" parTransId="{5C41DAF1-6C71-4C10-9B44-5644E1DEFBAF}" sibTransId="{8E4DC0BE-DD6B-4F63-8BDD-7F86625DD23F}"/>
    <dgm:cxn modelId="{E9786C0F-0BAD-4F3A-AEDA-9DEEDB34A6BC}" type="presOf" srcId="{203AF0DA-0F67-47F6-A125-B99CACC7F564}" destId="{420A5F0C-D662-49AA-8006-B0D59A84D37B}" srcOrd="0" destOrd="2" presId="urn:microsoft.com/office/officeart/2005/8/layout/list1"/>
    <dgm:cxn modelId="{05479C10-96E9-4293-8D42-9081797186B8}" srcId="{2D12978A-2815-4CC6-B282-7B455CD77DFC}" destId="{203AF0DA-0F67-47F6-A125-B99CACC7F564}" srcOrd="2" destOrd="0" parTransId="{1BFF98CA-FA37-45FA-8EFB-CCE43FA75FD8}" sibTransId="{8B5C8233-3E19-4CB9-9343-FD9F04FD5196}"/>
    <dgm:cxn modelId="{8FB4ED38-A78F-41C2-849D-CE24279F8217}" type="presOf" srcId="{92817E09-CF58-4692-B82B-538E0C607679}" destId="{E0C3F129-14C0-4D16-859C-A79EAC7E74BC}" srcOrd="0" destOrd="0" presId="urn:microsoft.com/office/officeart/2005/8/layout/list1"/>
    <dgm:cxn modelId="{011F6868-C192-4083-8AA7-764AA677666B}" type="presOf" srcId="{427F265F-CB86-4CB9-8577-16020DC1CF33}" destId="{364A3080-CEA6-4FB0-AAE3-073BA86C0E54}" srcOrd="0" destOrd="0" presId="urn:microsoft.com/office/officeart/2005/8/layout/list1"/>
    <dgm:cxn modelId="{796FCC68-5892-4A2B-A718-07F8A90DA8E1}" type="presOf" srcId="{5621F2CA-5792-4E91-8671-B11FCAD6BD98}" destId="{420A5F0C-D662-49AA-8006-B0D59A84D37B}" srcOrd="0" destOrd="1" presId="urn:microsoft.com/office/officeart/2005/8/layout/list1"/>
    <dgm:cxn modelId="{072B6B4A-8F5D-4108-A2BD-9C397D6A548D}" type="presOf" srcId="{795030F8-B594-4463-AF24-4429F7E0391C}" destId="{8F2AA270-8363-462D-BC00-1793AB298B08}" srcOrd="1" destOrd="0" presId="urn:microsoft.com/office/officeart/2005/8/layout/list1"/>
    <dgm:cxn modelId="{E50B2E50-0F26-423D-8C90-BBCB0E60C9B5}" srcId="{92817E09-CF58-4692-B82B-538E0C607679}" destId="{98B08BE2-7B81-4236-82BB-1C22FFF9BD85}" srcOrd="0" destOrd="0" parTransId="{8348C4F4-070D-4B9F-9AB3-0FF4345B785A}" sibTransId="{024B21A9-3B94-4D51-977D-47123FCC9F8D}"/>
    <dgm:cxn modelId="{FB94AE51-C53E-4C89-88D1-3B467C6925B8}" srcId="{0E1555E6-11D6-40E4-A444-6007F70DDEDD}" destId="{2D12978A-2815-4CC6-B282-7B455CD77DFC}" srcOrd="0" destOrd="0" parTransId="{C1F7E0E6-6647-4CBF-BA18-AA9C70E98750}" sibTransId="{2A68DE4E-BC0A-4555-8BDA-8143DC98D809}"/>
    <dgm:cxn modelId="{E4A53972-B381-4DC1-B83A-CCCA383F0864}" type="presOf" srcId="{2D12978A-2815-4CC6-B282-7B455CD77DFC}" destId="{3E55E917-6E6A-49CD-8534-96AB2BED920F}" srcOrd="1" destOrd="0" presId="urn:microsoft.com/office/officeart/2005/8/layout/list1"/>
    <dgm:cxn modelId="{FF4FBF79-3AB1-472F-8A94-62FBEC554765}" srcId="{0E1555E6-11D6-40E4-A444-6007F70DDEDD}" destId="{92817E09-CF58-4692-B82B-538E0C607679}" srcOrd="1" destOrd="0" parTransId="{4D547D7D-D99F-4792-B1D4-D7C6FB7AE334}" sibTransId="{0DB9665A-200F-4282-9CC7-492B325EB6A4}"/>
    <dgm:cxn modelId="{A4FD347D-1EAE-49E1-ACD3-C46B1578F17F}" type="presOf" srcId="{92817E09-CF58-4692-B82B-538E0C607679}" destId="{831D8A8B-32E2-4233-8C4F-0BB4A372B4CC}" srcOrd="1" destOrd="0" presId="urn:microsoft.com/office/officeart/2005/8/layout/list1"/>
    <dgm:cxn modelId="{62DBC58B-0308-4102-8438-BE429076706E}" srcId="{795030F8-B594-4463-AF24-4429F7E0391C}" destId="{427F265F-CB86-4CB9-8577-16020DC1CF33}" srcOrd="0" destOrd="0" parTransId="{4645A294-1915-4E0A-BD8D-E1B521136A69}" sibTransId="{393EB335-04D9-44A8-9A16-2E90F8AD2ACD}"/>
    <dgm:cxn modelId="{637897C8-C47A-47DF-B807-0873ADA98108}" type="presOf" srcId="{6D12C2F9-7E8C-4F5C-A7B9-15DEED59F963}" destId="{420A5F0C-D662-49AA-8006-B0D59A84D37B}" srcOrd="0" destOrd="0" presId="urn:microsoft.com/office/officeart/2005/8/layout/list1"/>
    <dgm:cxn modelId="{4C21EACA-5912-464F-9A97-9523B84C749D}" type="presOf" srcId="{795030F8-B594-4463-AF24-4429F7E0391C}" destId="{4B56A969-8035-4308-97A6-4DAF2FF890E6}" srcOrd="0" destOrd="0" presId="urn:microsoft.com/office/officeart/2005/8/layout/list1"/>
    <dgm:cxn modelId="{158DC8E3-5BC3-42E0-AB23-AB63ACCA9D36}" srcId="{92817E09-CF58-4692-B82B-538E0C607679}" destId="{C3EB10A1-6849-47AC-AA17-36403A9D2F4D}" srcOrd="1" destOrd="0" parTransId="{A6B30D58-017E-4982-B4D7-A7439FFC048A}" sibTransId="{C3414E2E-9744-4061-B312-C64B15DB10BA}"/>
    <dgm:cxn modelId="{7CF314E8-AB51-4A98-BCFB-0B6888920645}" srcId="{0E1555E6-11D6-40E4-A444-6007F70DDEDD}" destId="{795030F8-B594-4463-AF24-4429F7E0391C}" srcOrd="2" destOrd="0" parTransId="{C95D78EA-AF27-4C53-9355-CD2EDD444203}" sibTransId="{D1934DBF-CF52-448C-8E13-4846D8CE84D5}"/>
    <dgm:cxn modelId="{1D54EAEC-4B22-488D-B050-D9795F887AEC}" type="presOf" srcId="{C3EB10A1-6849-47AC-AA17-36403A9D2F4D}" destId="{960200A4-DE7C-4B53-899B-FEEA94D20F89}" srcOrd="0" destOrd="1" presId="urn:microsoft.com/office/officeart/2005/8/layout/list1"/>
    <dgm:cxn modelId="{D1E1BFED-6769-4598-BAE8-0E35B7ECE0EA}" type="presOf" srcId="{2D12978A-2815-4CC6-B282-7B455CD77DFC}" destId="{97ACA411-8975-48CA-90FC-831576510E0C}" srcOrd="0" destOrd="0" presId="urn:microsoft.com/office/officeart/2005/8/layout/list1"/>
    <dgm:cxn modelId="{ECBA14F3-291C-46DE-B953-56E54839BCA5}" srcId="{2D12978A-2815-4CC6-B282-7B455CD77DFC}" destId="{5621F2CA-5792-4E91-8671-B11FCAD6BD98}" srcOrd="1" destOrd="0" parTransId="{CB84AB84-1BB5-46F8-90C7-8130F42217C7}" sibTransId="{3FC38132-A64A-4936-979A-B30E73EE0068}"/>
    <dgm:cxn modelId="{516954F9-3C8B-4781-9C81-D0ADA4737186}" type="presOf" srcId="{0E1555E6-11D6-40E4-A444-6007F70DDEDD}" destId="{50AF8A63-34D0-4AA2-B439-5EF7ABFDF6E5}" srcOrd="0" destOrd="0" presId="urn:microsoft.com/office/officeart/2005/8/layout/list1"/>
    <dgm:cxn modelId="{E5B0DA40-30EE-4CBF-BF7F-52B176224A4B}" type="presParOf" srcId="{50AF8A63-34D0-4AA2-B439-5EF7ABFDF6E5}" destId="{6426C075-9301-43CE-95B0-B6BCFEA1E363}" srcOrd="0" destOrd="0" presId="urn:microsoft.com/office/officeart/2005/8/layout/list1"/>
    <dgm:cxn modelId="{3E29255E-F780-4559-90A1-65B8AEE6A338}" type="presParOf" srcId="{6426C075-9301-43CE-95B0-B6BCFEA1E363}" destId="{97ACA411-8975-48CA-90FC-831576510E0C}" srcOrd="0" destOrd="0" presId="urn:microsoft.com/office/officeart/2005/8/layout/list1"/>
    <dgm:cxn modelId="{867127EA-E83B-46A7-B1D1-BD807CB9600A}" type="presParOf" srcId="{6426C075-9301-43CE-95B0-B6BCFEA1E363}" destId="{3E55E917-6E6A-49CD-8534-96AB2BED920F}" srcOrd="1" destOrd="0" presId="urn:microsoft.com/office/officeart/2005/8/layout/list1"/>
    <dgm:cxn modelId="{561911CC-341E-491B-8F7A-05023B9F7426}" type="presParOf" srcId="{50AF8A63-34D0-4AA2-B439-5EF7ABFDF6E5}" destId="{064171E3-1C74-4D00-96CE-96124CE87793}" srcOrd="1" destOrd="0" presId="urn:microsoft.com/office/officeart/2005/8/layout/list1"/>
    <dgm:cxn modelId="{497EF666-6615-44C5-886C-C1FA9BE29733}" type="presParOf" srcId="{50AF8A63-34D0-4AA2-B439-5EF7ABFDF6E5}" destId="{420A5F0C-D662-49AA-8006-B0D59A84D37B}" srcOrd="2" destOrd="0" presId="urn:microsoft.com/office/officeart/2005/8/layout/list1"/>
    <dgm:cxn modelId="{AC217FE6-0B7B-4D13-908A-65357B058E02}" type="presParOf" srcId="{50AF8A63-34D0-4AA2-B439-5EF7ABFDF6E5}" destId="{4F604CDD-9B2C-404F-8926-8E4A99E6F523}" srcOrd="3" destOrd="0" presId="urn:microsoft.com/office/officeart/2005/8/layout/list1"/>
    <dgm:cxn modelId="{BB07C86F-B958-4178-9984-B77D8CBE6EBD}" type="presParOf" srcId="{50AF8A63-34D0-4AA2-B439-5EF7ABFDF6E5}" destId="{4693BA59-913F-4841-B46E-364998893589}" srcOrd="4" destOrd="0" presId="urn:microsoft.com/office/officeart/2005/8/layout/list1"/>
    <dgm:cxn modelId="{63EDFFAD-D9A3-42E5-B216-DA14FFCDA2F6}" type="presParOf" srcId="{4693BA59-913F-4841-B46E-364998893589}" destId="{E0C3F129-14C0-4D16-859C-A79EAC7E74BC}" srcOrd="0" destOrd="0" presId="urn:microsoft.com/office/officeart/2005/8/layout/list1"/>
    <dgm:cxn modelId="{A88C0C0B-4C9F-4F17-92B4-E35D14342155}" type="presParOf" srcId="{4693BA59-913F-4841-B46E-364998893589}" destId="{831D8A8B-32E2-4233-8C4F-0BB4A372B4CC}" srcOrd="1" destOrd="0" presId="urn:microsoft.com/office/officeart/2005/8/layout/list1"/>
    <dgm:cxn modelId="{281C8E49-550F-4C0E-8B35-8BBA12C8F083}" type="presParOf" srcId="{50AF8A63-34D0-4AA2-B439-5EF7ABFDF6E5}" destId="{D0F90F45-E1ED-4020-A1D7-7003AE287A85}" srcOrd="5" destOrd="0" presId="urn:microsoft.com/office/officeart/2005/8/layout/list1"/>
    <dgm:cxn modelId="{9A2AD4D9-CC03-4D41-AA80-5AC1D72268EA}" type="presParOf" srcId="{50AF8A63-34D0-4AA2-B439-5EF7ABFDF6E5}" destId="{960200A4-DE7C-4B53-899B-FEEA94D20F89}" srcOrd="6" destOrd="0" presId="urn:microsoft.com/office/officeart/2005/8/layout/list1"/>
    <dgm:cxn modelId="{480D9294-01CD-4F93-99DE-A864089457A9}" type="presParOf" srcId="{50AF8A63-34D0-4AA2-B439-5EF7ABFDF6E5}" destId="{35AAA5B3-B390-47D9-9EC1-C2237732A3B4}" srcOrd="7" destOrd="0" presId="urn:microsoft.com/office/officeart/2005/8/layout/list1"/>
    <dgm:cxn modelId="{EB3E1F96-77EA-4875-BCB0-96DD300377CF}" type="presParOf" srcId="{50AF8A63-34D0-4AA2-B439-5EF7ABFDF6E5}" destId="{A51EEB26-C411-4755-9984-350D0B8A2B2D}" srcOrd="8" destOrd="0" presId="urn:microsoft.com/office/officeart/2005/8/layout/list1"/>
    <dgm:cxn modelId="{19C1F9D6-9817-46D1-840F-BABE730A036D}" type="presParOf" srcId="{A51EEB26-C411-4755-9984-350D0B8A2B2D}" destId="{4B56A969-8035-4308-97A6-4DAF2FF890E6}" srcOrd="0" destOrd="0" presId="urn:microsoft.com/office/officeart/2005/8/layout/list1"/>
    <dgm:cxn modelId="{BBAC957D-2F03-475A-9F5E-78FE1A90FF25}" type="presParOf" srcId="{A51EEB26-C411-4755-9984-350D0B8A2B2D}" destId="{8F2AA270-8363-462D-BC00-1793AB298B08}" srcOrd="1" destOrd="0" presId="urn:microsoft.com/office/officeart/2005/8/layout/list1"/>
    <dgm:cxn modelId="{8134ABFF-5ACF-4D6C-AA69-F05FAFD28914}" type="presParOf" srcId="{50AF8A63-34D0-4AA2-B439-5EF7ABFDF6E5}" destId="{12E6F8E6-4883-4D67-9298-C633538436E8}" srcOrd="9" destOrd="0" presId="urn:microsoft.com/office/officeart/2005/8/layout/list1"/>
    <dgm:cxn modelId="{01B82C3D-44E6-4B45-BE9B-DF5E6BE85CAD}" type="presParOf" srcId="{50AF8A63-34D0-4AA2-B439-5EF7ABFDF6E5}" destId="{364A3080-CEA6-4FB0-AAE3-073BA86C0E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E1555E6-11D6-40E4-A444-6007F70DDED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D12978A-2815-4CC6-B282-7B455CD77DF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gm:t>
    </dgm:pt>
    <dgm:pt modelId="{C1F7E0E6-6647-4CBF-BA18-AA9C70E98750}" type="parTrans" cxnId="{FB94AE51-C53E-4C89-88D1-3B467C6925B8}">
      <dgm:prSet/>
      <dgm:spPr/>
      <dgm:t>
        <a:bodyPr/>
        <a:lstStyle/>
        <a:p>
          <a:endParaRPr lang="en-US" sz="2000"/>
        </a:p>
      </dgm:t>
    </dgm:pt>
    <dgm:pt modelId="{2A68DE4E-BC0A-4555-8BDA-8143DC98D809}" type="sibTrans" cxnId="{FB94AE51-C53E-4C89-88D1-3B467C6925B8}">
      <dgm:prSet/>
      <dgm:spPr/>
      <dgm:t>
        <a:bodyPr/>
        <a:lstStyle/>
        <a:p>
          <a:endParaRPr lang="en-US" sz="2000"/>
        </a:p>
      </dgm:t>
    </dgm:pt>
    <dgm:pt modelId="{6D12C2F9-7E8C-4F5C-A7B9-15DEED59F96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Read the script. </a:t>
          </a:r>
        </a:p>
      </dgm:t>
    </dgm:pt>
    <dgm:pt modelId="{5C41DAF1-6C71-4C10-9B44-5644E1DEFBAF}" type="parTrans" cxnId="{F9F2DA07-8783-4FCB-A965-1F41F165CAAA}">
      <dgm:prSet/>
      <dgm:spPr/>
      <dgm:t>
        <a:bodyPr/>
        <a:lstStyle/>
        <a:p>
          <a:endParaRPr lang="en-US" sz="2000"/>
        </a:p>
      </dgm:t>
    </dgm:pt>
    <dgm:pt modelId="{8E4DC0BE-DD6B-4F63-8BDD-7F86625DD23F}" type="sibTrans" cxnId="{F9F2DA07-8783-4FCB-A965-1F41F165CAAA}">
      <dgm:prSet/>
      <dgm:spPr/>
      <dgm:t>
        <a:bodyPr/>
        <a:lstStyle/>
        <a:p>
          <a:endParaRPr lang="en-US" sz="2000"/>
        </a:p>
      </dgm:t>
    </dgm:pt>
    <dgm:pt modelId="{5621F2CA-5792-4E91-8671-B11FCAD6BD98}">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dgm:t>
    </dgm:pt>
    <dgm:pt modelId="{CB84AB84-1BB5-46F8-90C7-8130F42217C7}" type="parTrans" cxnId="{ECBA14F3-291C-46DE-B953-56E54839BCA5}">
      <dgm:prSet/>
      <dgm:spPr/>
      <dgm:t>
        <a:bodyPr/>
        <a:lstStyle/>
        <a:p>
          <a:endParaRPr lang="en-US" sz="2000"/>
        </a:p>
      </dgm:t>
    </dgm:pt>
    <dgm:pt modelId="{3FC38132-A64A-4936-979A-B30E73EE0068}" type="sibTrans" cxnId="{ECBA14F3-291C-46DE-B953-56E54839BCA5}">
      <dgm:prSet/>
      <dgm:spPr/>
      <dgm:t>
        <a:bodyPr/>
        <a:lstStyle/>
        <a:p>
          <a:endParaRPr lang="en-US" sz="2000"/>
        </a:p>
      </dgm:t>
    </dgm:pt>
    <dgm:pt modelId="{203AF0DA-0F67-47F6-A125-B99CACC7F564}">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 Review your goals for the interaction. </a:t>
          </a:r>
        </a:p>
      </dgm:t>
    </dgm:pt>
    <dgm:pt modelId="{1BFF98CA-FA37-45FA-8EFB-CCE43FA75FD8}" type="parTrans" cxnId="{05479C10-96E9-4293-8D42-9081797186B8}">
      <dgm:prSet/>
      <dgm:spPr/>
      <dgm:t>
        <a:bodyPr/>
        <a:lstStyle/>
        <a:p>
          <a:endParaRPr lang="en-US" sz="2000"/>
        </a:p>
      </dgm:t>
    </dgm:pt>
    <dgm:pt modelId="{8B5C8233-3E19-4CB9-9343-FD9F04FD5196}" type="sibTrans" cxnId="{05479C10-96E9-4293-8D42-9081797186B8}">
      <dgm:prSet/>
      <dgm:spPr/>
      <dgm:t>
        <a:bodyPr/>
        <a:lstStyle/>
        <a:p>
          <a:endParaRPr lang="en-US" sz="2000"/>
        </a:p>
      </dgm:t>
    </dgm:pt>
    <dgm:pt modelId="{92817E09-CF58-4692-B82B-538E0C607679}">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gm:t>
    </dgm:pt>
    <dgm:pt modelId="{4D547D7D-D99F-4792-B1D4-D7C6FB7AE334}" type="parTrans" cxnId="{FF4FBF79-3AB1-472F-8A94-62FBEC554765}">
      <dgm:prSet/>
      <dgm:spPr/>
      <dgm:t>
        <a:bodyPr/>
        <a:lstStyle/>
        <a:p>
          <a:endParaRPr lang="en-US" sz="2000"/>
        </a:p>
      </dgm:t>
    </dgm:pt>
    <dgm:pt modelId="{0DB9665A-200F-4282-9CC7-492B325EB6A4}" type="sibTrans" cxnId="{FF4FBF79-3AB1-472F-8A94-62FBEC554765}">
      <dgm:prSet/>
      <dgm:spPr/>
      <dgm:t>
        <a:bodyPr/>
        <a:lstStyle/>
        <a:p>
          <a:endParaRPr lang="en-US" sz="2000"/>
        </a:p>
      </dgm:t>
    </dgm:pt>
    <dgm:pt modelId="{98B08BE2-7B81-4236-82BB-1C22FFF9BD85}">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and supervisor conduct role play. </a:t>
          </a:r>
        </a:p>
      </dgm:t>
    </dgm:pt>
    <dgm:pt modelId="{8348C4F4-070D-4B9F-9AB3-0FF4345B785A}" type="parTrans" cxnId="{E50B2E50-0F26-423D-8C90-BBCB0E60C9B5}">
      <dgm:prSet/>
      <dgm:spPr/>
      <dgm:t>
        <a:bodyPr/>
        <a:lstStyle/>
        <a:p>
          <a:endParaRPr lang="en-US" sz="2000"/>
        </a:p>
      </dgm:t>
    </dgm:pt>
    <dgm:pt modelId="{024B21A9-3B94-4D51-977D-47123FCC9F8D}" type="sibTrans" cxnId="{E50B2E50-0F26-423D-8C90-BBCB0E60C9B5}">
      <dgm:prSet/>
      <dgm:spPr/>
      <dgm:t>
        <a:bodyPr/>
        <a:lstStyle/>
        <a:p>
          <a:endParaRPr lang="en-US" sz="2000"/>
        </a:p>
      </dgm:t>
    </dgm:pt>
    <dgm:pt modelId="{C3EB10A1-6849-47AC-AA17-36403A9D2F4D}">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fill out form. </a:t>
          </a:r>
        </a:p>
      </dgm:t>
    </dgm:pt>
    <dgm:pt modelId="{A6B30D58-017E-4982-B4D7-A7439FFC048A}" type="parTrans" cxnId="{158DC8E3-5BC3-42E0-AB23-AB63ACCA9D36}">
      <dgm:prSet/>
      <dgm:spPr/>
      <dgm:t>
        <a:bodyPr/>
        <a:lstStyle/>
        <a:p>
          <a:endParaRPr lang="en-US" sz="2000"/>
        </a:p>
      </dgm:t>
    </dgm:pt>
    <dgm:pt modelId="{C3414E2E-9744-4061-B312-C64B15DB10BA}" type="sibTrans" cxnId="{158DC8E3-5BC3-42E0-AB23-AB63ACCA9D36}">
      <dgm:prSet/>
      <dgm:spPr/>
      <dgm:t>
        <a:bodyPr/>
        <a:lstStyle/>
        <a:p>
          <a:endParaRPr lang="en-US" sz="2000"/>
        </a:p>
      </dgm:t>
    </dgm:pt>
    <dgm:pt modelId="{795030F8-B594-4463-AF24-4429F7E0391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gm:t>
    </dgm:pt>
    <dgm:pt modelId="{C95D78EA-AF27-4C53-9355-CD2EDD444203}" type="parTrans" cxnId="{7CF314E8-AB51-4A98-BCFB-0B6888920645}">
      <dgm:prSet/>
      <dgm:spPr/>
      <dgm:t>
        <a:bodyPr/>
        <a:lstStyle/>
        <a:p>
          <a:endParaRPr lang="en-US" sz="2000"/>
        </a:p>
      </dgm:t>
    </dgm:pt>
    <dgm:pt modelId="{D1934DBF-CF52-448C-8E13-4846D8CE84D5}" type="sibTrans" cxnId="{7CF314E8-AB51-4A98-BCFB-0B6888920645}">
      <dgm:prSet/>
      <dgm:spPr/>
      <dgm:t>
        <a:bodyPr/>
        <a:lstStyle/>
        <a:p>
          <a:endParaRPr lang="en-US" sz="2000"/>
        </a:p>
      </dgm:t>
    </dgm:pt>
    <dgm:pt modelId="{427F265F-CB86-4CB9-8577-16020DC1CF3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facilitate discussion and provide feedback.</a:t>
          </a:r>
        </a:p>
      </dgm:t>
    </dgm:pt>
    <dgm:pt modelId="{4645A294-1915-4E0A-BD8D-E1B521136A69}" type="parTrans" cxnId="{62DBC58B-0308-4102-8438-BE429076706E}">
      <dgm:prSet/>
      <dgm:spPr/>
      <dgm:t>
        <a:bodyPr/>
        <a:lstStyle/>
        <a:p>
          <a:endParaRPr lang="en-US" sz="2000"/>
        </a:p>
      </dgm:t>
    </dgm:pt>
    <dgm:pt modelId="{393EB335-04D9-44A8-9A16-2E90F8AD2ACD}" type="sibTrans" cxnId="{62DBC58B-0308-4102-8438-BE429076706E}">
      <dgm:prSet/>
      <dgm:spPr/>
      <dgm:t>
        <a:bodyPr/>
        <a:lstStyle/>
        <a:p>
          <a:endParaRPr lang="en-US" sz="2000"/>
        </a:p>
      </dgm:t>
    </dgm:pt>
    <dgm:pt modelId="{50AF8A63-34D0-4AA2-B439-5EF7ABFDF6E5}" type="pres">
      <dgm:prSet presAssocID="{0E1555E6-11D6-40E4-A444-6007F70DDEDD}" presName="linear" presStyleCnt="0">
        <dgm:presLayoutVars>
          <dgm:dir/>
          <dgm:animLvl val="lvl"/>
          <dgm:resizeHandles val="exact"/>
        </dgm:presLayoutVars>
      </dgm:prSet>
      <dgm:spPr/>
    </dgm:pt>
    <dgm:pt modelId="{6426C075-9301-43CE-95B0-B6BCFEA1E363}" type="pres">
      <dgm:prSet presAssocID="{2D12978A-2815-4CC6-B282-7B455CD77DFC}" presName="parentLin" presStyleCnt="0"/>
      <dgm:spPr/>
    </dgm:pt>
    <dgm:pt modelId="{97ACA411-8975-48CA-90FC-831576510E0C}" type="pres">
      <dgm:prSet presAssocID="{2D12978A-2815-4CC6-B282-7B455CD77DFC}" presName="parentLeftMargin" presStyleLbl="node1" presStyleIdx="0" presStyleCnt="3"/>
      <dgm:spPr/>
    </dgm:pt>
    <dgm:pt modelId="{3E55E917-6E6A-49CD-8534-96AB2BED920F}" type="pres">
      <dgm:prSet presAssocID="{2D12978A-2815-4CC6-B282-7B455CD77DFC}" presName="parentText" presStyleLbl="node1" presStyleIdx="0" presStyleCnt="3" custScaleX="137573">
        <dgm:presLayoutVars>
          <dgm:chMax val="0"/>
          <dgm:bulletEnabled val="1"/>
        </dgm:presLayoutVars>
      </dgm:prSet>
      <dgm:spPr>
        <a:prstGeom prst="rect">
          <a:avLst/>
        </a:prstGeom>
      </dgm:spPr>
    </dgm:pt>
    <dgm:pt modelId="{064171E3-1C74-4D00-96CE-96124CE87793}" type="pres">
      <dgm:prSet presAssocID="{2D12978A-2815-4CC6-B282-7B455CD77DFC}" presName="negativeSpace" presStyleCnt="0"/>
      <dgm:spPr/>
    </dgm:pt>
    <dgm:pt modelId="{420A5F0C-D662-49AA-8006-B0D59A84D37B}" type="pres">
      <dgm:prSet presAssocID="{2D12978A-2815-4CC6-B282-7B455CD77DFC}" presName="childText" presStyleLbl="conFgAcc1" presStyleIdx="0" presStyleCnt="3">
        <dgm:presLayoutVars>
          <dgm:bulletEnabled val="1"/>
        </dgm:presLayoutVars>
      </dgm:prSet>
      <dgm:spPr/>
    </dgm:pt>
    <dgm:pt modelId="{4F604CDD-9B2C-404F-8926-8E4A99E6F523}" type="pres">
      <dgm:prSet presAssocID="{2A68DE4E-BC0A-4555-8BDA-8143DC98D809}" presName="spaceBetweenRectangles" presStyleCnt="0"/>
      <dgm:spPr/>
    </dgm:pt>
    <dgm:pt modelId="{4693BA59-913F-4841-B46E-364998893589}" type="pres">
      <dgm:prSet presAssocID="{92817E09-CF58-4692-B82B-538E0C607679}" presName="parentLin" presStyleCnt="0"/>
      <dgm:spPr/>
    </dgm:pt>
    <dgm:pt modelId="{E0C3F129-14C0-4D16-859C-A79EAC7E74BC}" type="pres">
      <dgm:prSet presAssocID="{92817E09-CF58-4692-B82B-538E0C607679}" presName="parentLeftMargin" presStyleLbl="node1" presStyleIdx="0" presStyleCnt="3"/>
      <dgm:spPr/>
    </dgm:pt>
    <dgm:pt modelId="{831D8A8B-32E2-4233-8C4F-0BB4A372B4CC}" type="pres">
      <dgm:prSet presAssocID="{92817E09-CF58-4692-B82B-538E0C607679}" presName="parentText" presStyleLbl="node1" presStyleIdx="1" presStyleCnt="3" custScaleX="137573">
        <dgm:presLayoutVars>
          <dgm:chMax val="0"/>
          <dgm:bulletEnabled val="1"/>
        </dgm:presLayoutVars>
      </dgm:prSet>
      <dgm:spPr>
        <a:prstGeom prst="rect">
          <a:avLst/>
        </a:prstGeom>
      </dgm:spPr>
    </dgm:pt>
    <dgm:pt modelId="{D0F90F45-E1ED-4020-A1D7-7003AE287A85}" type="pres">
      <dgm:prSet presAssocID="{92817E09-CF58-4692-B82B-538E0C607679}" presName="negativeSpace" presStyleCnt="0"/>
      <dgm:spPr/>
    </dgm:pt>
    <dgm:pt modelId="{960200A4-DE7C-4B53-899B-FEEA94D20F89}" type="pres">
      <dgm:prSet presAssocID="{92817E09-CF58-4692-B82B-538E0C607679}" presName="childText" presStyleLbl="conFgAcc1" presStyleIdx="1" presStyleCnt="3">
        <dgm:presLayoutVars>
          <dgm:bulletEnabled val="1"/>
        </dgm:presLayoutVars>
      </dgm:prSet>
      <dgm:spPr/>
    </dgm:pt>
    <dgm:pt modelId="{35AAA5B3-B390-47D9-9EC1-C2237732A3B4}" type="pres">
      <dgm:prSet presAssocID="{0DB9665A-200F-4282-9CC7-492B325EB6A4}" presName="spaceBetweenRectangles" presStyleCnt="0"/>
      <dgm:spPr/>
    </dgm:pt>
    <dgm:pt modelId="{A51EEB26-C411-4755-9984-350D0B8A2B2D}" type="pres">
      <dgm:prSet presAssocID="{795030F8-B594-4463-AF24-4429F7E0391C}" presName="parentLin" presStyleCnt="0"/>
      <dgm:spPr/>
    </dgm:pt>
    <dgm:pt modelId="{4B56A969-8035-4308-97A6-4DAF2FF890E6}" type="pres">
      <dgm:prSet presAssocID="{795030F8-B594-4463-AF24-4429F7E0391C}" presName="parentLeftMargin" presStyleLbl="node1" presStyleIdx="1" presStyleCnt="3"/>
      <dgm:spPr/>
    </dgm:pt>
    <dgm:pt modelId="{8F2AA270-8363-462D-BC00-1793AB298B08}" type="pres">
      <dgm:prSet presAssocID="{795030F8-B594-4463-AF24-4429F7E0391C}" presName="parentText" presStyleLbl="node1" presStyleIdx="2" presStyleCnt="3" custScaleX="137573">
        <dgm:presLayoutVars>
          <dgm:chMax val="0"/>
          <dgm:bulletEnabled val="1"/>
        </dgm:presLayoutVars>
      </dgm:prSet>
      <dgm:spPr>
        <a:prstGeom prst="rect">
          <a:avLst/>
        </a:prstGeom>
      </dgm:spPr>
    </dgm:pt>
    <dgm:pt modelId="{12E6F8E6-4883-4D67-9298-C633538436E8}" type="pres">
      <dgm:prSet presAssocID="{795030F8-B594-4463-AF24-4429F7E0391C}" presName="negativeSpace" presStyleCnt="0"/>
      <dgm:spPr/>
    </dgm:pt>
    <dgm:pt modelId="{364A3080-CEA6-4FB0-AAE3-073BA86C0E54}" type="pres">
      <dgm:prSet presAssocID="{795030F8-B594-4463-AF24-4429F7E0391C}" presName="childText" presStyleLbl="conFgAcc1" presStyleIdx="2" presStyleCnt="3">
        <dgm:presLayoutVars>
          <dgm:bulletEnabled val="1"/>
        </dgm:presLayoutVars>
      </dgm:prSet>
      <dgm:spPr/>
    </dgm:pt>
  </dgm:ptLst>
  <dgm:cxnLst>
    <dgm:cxn modelId="{5C010603-E340-4B4D-B90D-A111C03F74C1}" type="presOf" srcId="{98B08BE2-7B81-4236-82BB-1C22FFF9BD85}" destId="{960200A4-DE7C-4B53-899B-FEEA94D20F89}" srcOrd="0" destOrd="0" presId="urn:microsoft.com/office/officeart/2005/8/layout/list1"/>
    <dgm:cxn modelId="{F9F2DA07-8783-4FCB-A965-1F41F165CAAA}" srcId="{2D12978A-2815-4CC6-B282-7B455CD77DFC}" destId="{6D12C2F9-7E8C-4F5C-A7B9-15DEED59F963}" srcOrd="0" destOrd="0" parTransId="{5C41DAF1-6C71-4C10-9B44-5644E1DEFBAF}" sibTransId="{8E4DC0BE-DD6B-4F63-8BDD-7F86625DD23F}"/>
    <dgm:cxn modelId="{E9786C0F-0BAD-4F3A-AEDA-9DEEDB34A6BC}" type="presOf" srcId="{203AF0DA-0F67-47F6-A125-B99CACC7F564}" destId="{420A5F0C-D662-49AA-8006-B0D59A84D37B}" srcOrd="0" destOrd="2" presId="urn:microsoft.com/office/officeart/2005/8/layout/list1"/>
    <dgm:cxn modelId="{05479C10-96E9-4293-8D42-9081797186B8}" srcId="{2D12978A-2815-4CC6-B282-7B455CD77DFC}" destId="{203AF0DA-0F67-47F6-A125-B99CACC7F564}" srcOrd="2" destOrd="0" parTransId="{1BFF98CA-FA37-45FA-8EFB-CCE43FA75FD8}" sibTransId="{8B5C8233-3E19-4CB9-9343-FD9F04FD5196}"/>
    <dgm:cxn modelId="{8FB4ED38-A78F-41C2-849D-CE24279F8217}" type="presOf" srcId="{92817E09-CF58-4692-B82B-538E0C607679}" destId="{E0C3F129-14C0-4D16-859C-A79EAC7E74BC}" srcOrd="0" destOrd="0" presId="urn:microsoft.com/office/officeart/2005/8/layout/list1"/>
    <dgm:cxn modelId="{011F6868-C192-4083-8AA7-764AA677666B}" type="presOf" srcId="{427F265F-CB86-4CB9-8577-16020DC1CF33}" destId="{364A3080-CEA6-4FB0-AAE3-073BA86C0E54}" srcOrd="0" destOrd="0" presId="urn:microsoft.com/office/officeart/2005/8/layout/list1"/>
    <dgm:cxn modelId="{796FCC68-5892-4A2B-A718-07F8A90DA8E1}" type="presOf" srcId="{5621F2CA-5792-4E91-8671-B11FCAD6BD98}" destId="{420A5F0C-D662-49AA-8006-B0D59A84D37B}" srcOrd="0" destOrd="1" presId="urn:microsoft.com/office/officeart/2005/8/layout/list1"/>
    <dgm:cxn modelId="{072B6B4A-8F5D-4108-A2BD-9C397D6A548D}" type="presOf" srcId="{795030F8-B594-4463-AF24-4429F7E0391C}" destId="{8F2AA270-8363-462D-BC00-1793AB298B08}" srcOrd="1" destOrd="0" presId="urn:microsoft.com/office/officeart/2005/8/layout/list1"/>
    <dgm:cxn modelId="{E50B2E50-0F26-423D-8C90-BBCB0E60C9B5}" srcId="{92817E09-CF58-4692-B82B-538E0C607679}" destId="{98B08BE2-7B81-4236-82BB-1C22FFF9BD85}" srcOrd="0" destOrd="0" parTransId="{8348C4F4-070D-4B9F-9AB3-0FF4345B785A}" sibTransId="{024B21A9-3B94-4D51-977D-47123FCC9F8D}"/>
    <dgm:cxn modelId="{FB94AE51-C53E-4C89-88D1-3B467C6925B8}" srcId="{0E1555E6-11D6-40E4-A444-6007F70DDEDD}" destId="{2D12978A-2815-4CC6-B282-7B455CD77DFC}" srcOrd="0" destOrd="0" parTransId="{C1F7E0E6-6647-4CBF-BA18-AA9C70E98750}" sibTransId="{2A68DE4E-BC0A-4555-8BDA-8143DC98D809}"/>
    <dgm:cxn modelId="{E4A53972-B381-4DC1-B83A-CCCA383F0864}" type="presOf" srcId="{2D12978A-2815-4CC6-B282-7B455CD77DFC}" destId="{3E55E917-6E6A-49CD-8534-96AB2BED920F}" srcOrd="1" destOrd="0" presId="urn:microsoft.com/office/officeart/2005/8/layout/list1"/>
    <dgm:cxn modelId="{FF4FBF79-3AB1-472F-8A94-62FBEC554765}" srcId="{0E1555E6-11D6-40E4-A444-6007F70DDEDD}" destId="{92817E09-CF58-4692-B82B-538E0C607679}" srcOrd="1" destOrd="0" parTransId="{4D547D7D-D99F-4792-B1D4-D7C6FB7AE334}" sibTransId="{0DB9665A-200F-4282-9CC7-492B325EB6A4}"/>
    <dgm:cxn modelId="{A4FD347D-1EAE-49E1-ACD3-C46B1578F17F}" type="presOf" srcId="{92817E09-CF58-4692-B82B-538E0C607679}" destId="{831D8A8B-32E2-4233-8C4F-0BB4A372B4CC}" srcOrd="1" destOrd="0" presId="urn:microsoft.com/office/officeart/2005/8/layout/list1"/>
    <dgm:cxn modelId="{62DBC58B-0308-4102-8438-BE429076706E}" srcId="{795030F8-B594-4463-AF24-4429F7E0391C}" destId="{427F265F-CB86-4CB9-8577-16020DC1CF33}" srcOrd="0" destOrd="0" parTransId="{4645A294-1915-4E0A-BD8D-E1B521136A69}" sibTransId="{393EB335-04D9-44A8-9A16-2E90F8AD2ACD}"/>
    <dgm:cxn modelId="{637897C8-C47A-47DF-B807-0873ADA98108}" type="presOf" srcId="{6D12C2F9-7E8C-4F5C-A7B9-15DEED59F963}" destId="{420A5F0C-D662-49AA-8006-B0D59A84D37B}" srcOrd="0" destOrd="0" presId="urn:microsoft.com/office/officeart/2005/8/layout/list1"/>
    <dgm:cxn modelId="{4C21EACA-5912-464F-9A97-9523B84C749D}" type="presOf" srcId="{795030F8-B594-4463-AF24-4429F7E0391C}" destId="{4B56A969-8035-4308-97A6-4DAF2FF890E6}" srcOrd="0" destOrd="0" presId="urn:microsoft.com/office/officeart/2005/8/layout/list1"/>
    <dgm:cxn modelId="{158DC8E3-5BC3-42E0-AB23-AB63ACCA9D36}" srcId="{92817E09-CF58-4692-B82B-538E0C607679}" destId="{C3EB10A1-6849-47AC-AA17-36403A9D2F4D}" srcOrd="1" destOrd="0" parTransId="{A6B30D58-017E-4982-B4D7-A7439FFC048A}" sibTransId="{C3414E2E-9744-4061-B312-C64B15DB10BA}"/>
    <dgm:cxn modelId="{7CF314E8-AB51-4A98-BCFB-0B6888920645}" srcId="{0E1555E6-11D6-40E4-A444-6007F70DDEDD}" destId="{795030F8-B594-4463-AF24-4429F7E0391C}" srcOrd="2" destOrd="0" parTransId="{C95D78EA-AF27-4C53-9355-CD2EDD444203}" sibTransId="{D1934DBF-CF52-448C-8E13-4846D8CE84D5}"/>
    <dgm:cxn modelId="{1D54EAEC-4B22-488D-B050-D9795F887AEC}" type="presOf" srcId="{C3EB10A1-6849-47AC-AA17-36403A9D2F4D}" destId="{960200A4-DE7C-4B53-899B-FEEA94D20F89}" srcOrd="0" destOrd="1" presId="urn:microsoft.com/office/officeart/2005/8/layout/list1"/>
    <dgm:cxn modelId="{D1E1BFED-6769-4598-BAE8-0E35B7ECE0EA}" type="presOf" srcId="{2D12978A-2815-4CC6-B282-7B455CD77DFC}" destId="{97ACA411-8975-48CA-90FC-831576510E0C}" srcOrd="0" destOrd="0" presId="urn:microsoft.com/office/officeart/2005/8/layout/list1"/>
    <dgm:cxn modelId="{ECBA14F3-291C-46DE-B953-56E54839BCA5}" srcId="{2D12978A-2815-4CC6-B282-7B455CD77DFC}" destId="{5621F2CA-5792-4E91-8671-B11FCAD6BD98}" srcOrd="1" destOrd="0" parTransId="{CB84AB84-1BB5-46F8-90C7-8130F42217C7}" sibTransId="{3FC38132-A64A-4936-979A-B30E73EE0068}"/>
    <dgm:cxn modelId="{516954F9-3C8B-4781-9C81-D0ADA4737186}" type="presOf" srcId="{0E1555E6-11D6-40E4-A444-6007F70DDEDD}" destId="{50AF8A63-34D0-4AA2-B439-5EF7ABFDF6E5}" srcOrd="0" destOrd="0" presId="urn:microsoft.com/office/officeart/2005/8/layout/list1"/>
    <dgm:cxn modelId="{E5B0DA40-30EE-4CBF-BF7F-52B176224A4B}" type="presParOf" srcId="{50AF8A63-34D0-4AA2-B439-5EF7ABFDF6E5}" destId="{6426C075-9301-43CE-95B0-B6BCFEA1E363}" srcOrd="0" destOrd="0" presId="urn:microsoft.com/office/officeart/2005/8/layout/list1"/>
    <dgm:cxn modelId="{3E29255E-F780-4559-90A1-65B8AEE6A338}" type="presParOf" srcId="{6426C075-9301-43CE-95B0-B6BCFEA1E363}" destId="{97ACA411-8975-48CA-90FC-831576510E0C}" srcOrd="0" destOrd="0" presId="urn:microsoft.com/office/officeart/2005/8/layout/list1"/>
    <dgm:cxn modelId="{867127EA-E83B-46A7-B1D1-BD807CB9600A}" type="presParOf" srcId="{6426C075-9301-43CE-95B0-B6BCFEA1E363}" destId="{3E55E917-6E6A-49CD-8534-96AB2BED920F}" srcOrd="1" destOrd="0" presId="urn:microsoft.com/office/officeart/2005/8/layout/list1"/>
    <dgm:cxn modelId="{561911CC-341E-491B-8F7A-05023B9F7426}" type="presParOf" srcId="{50AF8A63-34D0-4AA2-B439-5EF7ABFDF6E5}" destId="{064171E3-1C74-4D00-96CE-96124CE87793}" srcOrd="1" destOrd="0" presId="urn:microsoft.com/office/officeart/2005/8/layout/list1"/>
    <dgm:cxn modelId="{497EF666-6615-44C5-886C-C1FA9BE29733}" type="presParOf" srcId="{50AF8A63-34D0-4AA2-B439-5EF7ABFDF6E5}" destId="{420A5F0C-D662-49AA-8006-B0D59A84D37B}" srcOrd="2" destOrd="0" presId="urn:microsoft.com/office/officeart/2005/8/layout/list1"/>
    <dgm:cxn modelId="{AC217FE6-0B7B-4D13-908A-65357B058E02}" type="presParOf" srcId="{50AF8A63-34D0-4AA2-B439-5EF7ABFDF6E5}" destId="{4F604CDD-9B2C-404F-8926-8E4A99E6F523}" srcOrd="3" destOrd="0" presId="urn:microsoft.com/office/officeart/2005/8/layout/list1"/>
    <dgm:cxn modelId="{BB07C86F-B958-4178-9984-B77D8CBE6EBD}" type="presParOf" srcId="{50AF8A63-34D0-4AA2-B439-5EF7ABFDF6E5}" destId="{4693BA59-913F-4841-B46E-364998893589}" srcOrd="4" destOrd="0" presId="urn:microsoft.com/office/officeart/2005/8/layout/list1"/>
    <dgm:cxn modelId="{63EDFFAD-D9A3-42E5-B216-DA14FFCDA2F6}" type="presParOf" srcId="{4693BA59-913F-4841-B46E-364998893589}" destId="{E0C3F129-14C0-4D16-859C-A79EAC7E74BC}" srcOrd="0" destOrd="0" presId="urn:microsoft.com/office/officeart/2005/8/layout/list1"/>
    <dgm:cxn modelId="{A88C0C0B-4C9F-4F17-92B4-E35D14342155}" type="presParOf" srcId="{4693BA59-913F-4841-B46E-364998893589}" destId="{831D8A8B-32E2-4233-8C4F-0BB4A372B4CC}" srcOrd="1" destOrd="0" presId="urn:microsoft.com/office/officeart/2005/8/layout/list1"/>
    <dgm:cxn modelId="{281C8E49-550F-4C0E-8B35-8BBA12C8F083}" type="presParOf" srcId="{50AF8A63-34D0-4AA2-B439-5EF7ABFDF6E5}" destId="{D0F90F45-E1ED-4020-A1D7-7003AE287A85}" srcOrd="5" destOrd="0" presId="urn:microsoft.com/office/officeart/2005/8/layout/list1"/>
    <dgm:cxn modelId="{9A2AD4D9-CC03-4D41-AA80-5AC1D72268EA}" type="presParOf" srcId="{50AF8A63-34D0-4AA2-B439-5EF7ABFDF6E5}" destId="{960200A4-DE7C-4B53-899B-FEEA94D20F89}" srcOrd="6" destOrd="0" presId="urn:microsoft.com/office/officeart/2005/8/layout/list1"/>
    <dgm:cxn modelId="{480D9294-01CD-4F93-99DE-A864089457A9}" type="presParOf" srcId="{50AF8A63-34D0-4AA2-B439-5EF7ABFDF6E5}" destId="{35AAA5B3-B390-47D9-9EC1-C2237732A3B4}" srcOrd="7" destOrd="0" presId="urn:microsoft.com/office/officeart/2005/8/layout/list1"/>
    <dgm:cxn modelId="{EB3E1F96-77EA-4875-BCB0-96DD300377CF}" type="presParOf" srcId="{50AF8A63-34D0-4AA2-B439-5EF7ABFDF6E5}" destId="{A51EEB26-C411-4755-9984-350D0B8A2B2D}" srcOrd="8" destOrd="0" presId="urn:microsoft.com/office/officeart/2005/8/layout/list1"/>
    <dgm:cxn modelId="{19C1F9D6-9817-46D1-840F-BABE730A036D}" type="presParOf" srcId="{A51EEB26-C411-4755-9984-350D0B8A2B2D}" destId="{4B56A969-8035-4308-97A6-4DAF2FF890E6}" srcOrd="0" destOrd="0" presId="urn:microsoft.com/office/officeart/2005/8/layout/list1"/>
    <dgm:cxn modelId="{BBAC957D-2F03-475A-9F5E-78FE1A90FF25}" type="presParOf" srcId="{A51EEB26-C411-4755-9984-350D0B8A2B2D}" destId="{8F2AA270-8363-462D-BC00-1793AB298B08}" srcOrd="1" destOrd="0" presId="urn:microsoft.com/office/officeart/2005/8/layout/list1"/>
    <dgm:cxn modelId="{8134ABFF-5ACF-4D6C-AA69-F05FAFD28914}" type="presParOf" srcId="{50AF8A63-34D0-4AA2-B439-5EF7ABFDF6E5}" destId="{12E6F8E6-4883-4D67-9298-C633538436E8}" srcOrd="9" destOrd="0" presId="urn:microsoft.com/office/officeart/2005/8/layout/list1"/>
    <dgm:cxn modelId="{01B82C3D-44E6-4B45-BE9B-DF5E6BE85CAD}" type="presParOf" srcId="{50AF8A63-34D0-4AA2-B439-5EF7ABFDF6E5}" destId="{364A3080-CEA6-4FB0-AAE3-073BA86C0E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1DC00CC-4A29-48A9-9995-8FCC4FF881E7}" type="doc">
      <dgm:prSet loTypeId="urn:microsoft.com/office/officeart/2005/8/layout/cycle5" loCatId="cycle" qsTypeId="urn:microsoft.com/office/officeart/2005/8/quickstyle/3d1" qsCatId="3D" csTypeId="urn:microsoft.com/office/officeart/2005/8/colors/accent0_3" csCatId="mainScheme" phldr="1"/>
      <dgm:spPr/>
      <dgm:t>
        <a:bodyPr/>
        <a:lstStyle/>
        <a:p>
          <a:endParaRPr lang="en-US"/>
        </a:p>
      </dgm:t>
    </dgm:pt>
    <dgm:pt modelId="{AC154BF6-E0F2-45B8-BA50-874B3FCAEC6C}">
      <dgm:prSet custT="1"/>
      <dgm:spPr/>
      <dgm:t>
        <a:bodyPr/>
        <a:lstStyle/>
        <a:p>
          <a:r>
            <a:rPr lang="en-US" sz="240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Engagement</a:t>
          </a:r>
        </a:p>
      </dgm:t>
    </dgm:pt>
    <dgm:pt modelId="{866032F1-EE7A-41E9-AC96-2F7D8823B144}" type="parTrans" cxnId="{E5F8BAFD-DB5A-47F6-99DB-3977DEDE9AFC}">
      <dgm:prSet/>
      <dgm:spPr/>
      <dgm:t>
        <a:bodyPr/>
        <a:lstStyle/>
        <a:p>
          <a:endParaRPr lang="en-US" sz="3200">
            <a:solidFill>
              <a:schemeClr val="tx2">
                <a:lumMod val="75000"/>
              </a:schemeClr>
            </a:solidFill>
          </a:endParaRPr>
        </a:p>
      </dgm:t>
    </dgm:pt>
    <dgm:pt modelId="{7DD8AB3D-4042-47C4-89D0-7C500AF5F461}" type="sibTrans" cxnId="{E5F8BAFD-DB5A-47F6-99DB-3977DEDE9AFC}">
      <dgm:prSet/>
      <dgm:spPr/>
      <dgm:t>
        <a:bodyPr/>
        <a:lstStyle/>
        <a:p>
          <a:endParaRPr lang="en-US" sz="3200">
            <a:solidFill>
              <a:schemeClr val="tx2">
                <a:lumMod val="75000"/>
              </a:schemeClr>
            </a:solidFill>
          </a:endParaRPr>
        </a:p>
      </dgm:t>
    </dgm:pt>
    <dgm:pt modelId="{6AC68C8F-7770-4090-89B4-8F3E077C7C3E}">
      <dgm:prSet custT="1"/>
      <dgm:spPr/>
      <dgm:t>
        <a:bodyPr/>
        <a:lstStyle/>
        <a:p>
          <a:r>
            <a:rPr lang="en-US" sz="2400">
              <a:solidFill>
                <a:schemeClr val="tx2">
                  <a:lumMod val="75000"/>
                </a:schemeClr>
              </a:solidFill>
            </a:rPr>
            <a:t>Retention</a:t>
          </a:r>
        </a:p>
      </dgm:t>
    </dgm:pt>
    <dgm:pt modelId="{DAACE7D9-5A7A-4B03-8E2A-B3A409228ADC}" type="parTrans" cxnId="{EEA30250-D838-4131-8FEC-51EEC795940A}">
      <dgm:prSet/>
      <dgm:spPr/>
      <dgm:t>
        <a:bodyPr/>
        <a:lstStyle/>
        <a:p>
          <a:endParaRPr lang="en-US" sz="3200">
            <a:solidFill>
              <a:schemeClr val="tx2">
                <a:lumMod val="75000"/>
              </a:schemeClr>
            </a:solidFill>
          </a:endParaRPr>
        </a:p>
      </dgm:t>
    </dgm:pt>
    <dgm:pt modelId="{53F16C41-3D51-4C53-B94F-3CF7255A41EF}" type="sibTrans" cxnId="{EEA30250-D838-4131-8FEC-51EEC795940A}">
      <dgm:prSet/>
      <dgm:spPr/>
      <dgm:t>
        <a:bodyPr/>
        <a:lstStyle/>
        <a:p>
          <a:endParaRPr lang="en-US" sz="3200">
            <a:solidFill>
              <a:schemeClr val="tx2">
                <a:lumMod val="75000"/>
              </a:schemeClr>
            </a:solidFill>
          </a:endParaRPr>
        </a:p>
      </dgm:t>
    </dgm:pt>
    <dgm:pt modelId="{5CFB74A5-3F13-4D05-8145-86F4AF4FE286}">
      <dgm:prSet custT="1"/>
      <dgm:spPr/>
      <dgm:t>
        <a:bodyPr/>
        <a:lstStyle/>
        <a:p>
          <a:r>
            <a:rPr lang="en-US" sz="2400">
              <a:solidFill>
                <a:schemeClr val="tx2">
                  <a:lumMod val="75000"/>
                </a:schemeClr>
              </a:solidFill>
            </a:rPr>
            <a:t>Growth</a:t>
          </a:r>
        </a:p>
      </dgm:t>
    </dgm:pt>
    <dgm:pt modelId="{31F79D7C-7903-4BBA-802A-1E703255032C}" type="parTrans" cxnId="{2CCAB5E0-C8D3-4C43-9C8E-5A634E74100E}">
      <dgm:prSet/>
      <dgm:spPr/>
      <dgm:t>
        <a:bodyPr/>
        <a:lstStyle/>
        <a:p>
          <a:endParaRPr lang="en-US" sz="3200">
            <a:solidFill>
              <a:schemeClr val="tx2">
                <a:lumMod val="75000"/>
              </a:schemeClr>
            </a:solidFill>
          </a:endParaRPr>
        </a:p>
      </dgm:t>
    </dgm:pt>
    <dgm:pt modelId="{14F537BA-B501-46D1-8AE7-80359F7D8A45}" type="sibTrans" cxnId="{2CCAB5E0-C8D3-4C43-9C8E-5A634E74100E}">
      <dgm:prSet/>
      <dgm:spPr/>
      <dgm:t>
        <a:bodyPr/>
        <a:lstStyle/>
        <a:p>
          <a:endParaRPr lang="en-US" sz="3200">
            <a:solidFill>
              <a:schemeClr val="tx2">
                <a:lumMod val="75000"/>
              </a:schemeClr>
            </a:solidFill>
          </a:endParaRPr>
        </a:p>
      </dgm:t>
    </dgm:pt>
    <dgm:pt modelId="{7313E45F-BF40-4CC3-8387-A018E7D007D0}" type="pres">
      <dgm:prSet presAssocID="{B1DC00CC-4A29-48A9-9995-8FCC4FF881E7}" presName="cycle" presStyleCnt="0">
        <dgm:presLayoutVars>
          <dgm:dir/>
          <dgm:resizeHandles val="exact"/>
        </dgm:presLayoutVars>
      </dgm:prSet>
      <dgm:spPr/>
    </dgm:pt>
    <dgm:pt modelId="{E95B9479-AE3A-454A-966A-4083AF7DE271}" type="pres">
      <dgm:prSet presAssocID="{AC154BF6-E0F2-45B8-BA50-874B3FCAEC6C}" presName="node" presStyleLbl="node1" presStyleIdx="0" presStyleCnt="3" custScaleX="111780">
        <dgm:presLayoutVars>
          <dgm:bulletEnabled val="1"/>
        </dgm:presLayoutVars>
      </dgm:prSet>
      <dgm:spPr/>
    </dgm:pt>
    <dgm:pt modelId="{A28C96F4-D496-4596-9C58-DEF03ABF0406}" type="pres">
      <dgm:prSet presAssocID="{AC154BF6-E0F2-45B8-BA50-874B3FCAEC6C}" presName="spNode" presStyleCnt="0"/>
      <dgm:spPr/>
    </dgm:pt>
    <dgm:pt modelId="{D8E3AE97-1408-4520-81A7-34703A1E617E}" type="pres">
      <dgm:prSet presAssocID="{7DD8AB3D-4042-47C4-89D0-7C500AF5F461}" presName="sibTrans" presStyleLbl="sibTrans1D1" presStyleIdx="0" presStyleCnt="3"/>
      <dgm:spPr/>
    </dgm:pt>
    <dgm:pt modelId="{B8816B5C-9125-4F86-9E91-AF80F1C77B8A}" type="pres">
      <dgm:prSet presAssocID="{6AC68C8F-7770-4090-89B4-8F3E077C7C3E}" presName="node" presStyleLbl="node1" presStyleIdx="1" presStyleCnt="3">
        <dgm:presLayoutVars>
          <dgm:bulletEnabled val="1"/>
        </dgm:presLayoutVars>
      </dgm:prSet>
      <dgm:spPr/>
    </dgm:pt>
    <dgm:pt modelId="{AAD1687C-2B9D-4D71-81D3-DCC632D131FA}" type="pres">
      <dgm:prSet presAssocID="{6AC68C8F-7770-4090-89B4-8F3E077C7C3E}" presName="spNode" presStyleCnt="0"/>
      <dgm:spPr/>
    </dgm:pt>
    <dgm:pt modelId="{1F24230D-0C1B-418C-90C8-98130CF2BA6A}" type="pres">
      <dgm:prSet presAssocID="{53F16C41-3D51-4C53-B94F-3CF7255A41EF}" presName="sibTrans" presStyleLbl="sibTrans1D1" presStyleIdx="1" presStyleCnt="3"/>
      <dgm:spPr/>
    </dgm:pt>
    <dgm:pt modelId="{F79F17F2-3365-41E5-947B-DD6659887AA1}" type="pres">
      <dgm:prSet presAssocID="{5CFB74A5-3F13-4D05-8145-86F4AF4FE286}" presName="node" presStyleLbl="node1" presStyleIdx="2" presStyleCnt="3">
        <dgm:presLayoutVars>
          <dgm:bulletEnabled val="1"/>
        </dgm:presLayoutVars>
      </dgm:prSet>
      <dgm:spPr/>
    </dgm:pt>
    <dgm:pt modelId="{815BAF11-04CE-4297-BD7D-32DA50B341CC}" type="pres">
      <dgm:prSet presAssocID="{5CFB74A5-3F13-4D05-8145-86F4AF4FE286}" presName="spNode" presStyleCnt="0"/>
      <dgm:spPr/>
    </dgm:pt>
    <dgm:pt modelId="{82C62B6D-27A4-4EB8-B605-3763776B2C14}" type="pres">
      <dgm:prSet presAssocID="{14F537BA-B501-46D1-8AE7-80359F7D8A45}" presName="sibTrans" presStyleLbl="sibTrans1D1" presStyleIdx="2" presStyleCnt="3"/>
      <dgm:spPr/>
    </dgm:pt>
  </dgm:ptLst>
  <dgm:cxnLst>
    <dgm:cxn modelId="{6AE10D44-2B22-4A7D-9835-0B929C7FED18}" type="presOf" srcId="{AC154BF6-E0F2-45B8-BA50-874B3FCAEC6C}" destId="{E95B9479-AE3A-454A-966A-4083AF7DE271}" srcOrd="0" destOrd="0" presId="urn:microsoft.com/office/officeart/2005/8/layout/cycle5"/>
    <dgm:cxn modelId="{EEA30250-D838-4131-8FEC-51EEC795940A}" srcId="{B1DC00CC-4A29-48A9-9995-8FCC4FF881E7}" destId="{6AC68C8F-7770-4090-89B4-8F3E077C7C3E}" srcOrd="1" destOrd="0" parTransId="{DAACE7D9-5A7A-4B03-8E2A-B3A409228ADC}" sibTransId="{53F16C41-3D51-4C53-B94F-3CF7255A41EF}"/>
    <dgm:cxn modelId="{0D962671-B61A-4651-BD89-4C776181ABF2}" type="presOf" srcId="{6AC68C8F-7770-4090-89B4-8F3E077C7C3E}" destId="{B8816B5C-9125-4F86-9E91-AF80F1C77B8A}" srcOrd="0" destOrd="0" presId="urn:microsoft.com/office/officeart/2005/8/layout/cycle5"/>
    <dgm:cxn modelId="{F6E49078-83DB-4606-875B-6A090908F8F5}" type="presOf" srcId="{53F16C41-3D51-4C53-B94F-3CF7255A41EF}" destId="{1F24230D-0C1B-418C-90C8-98130CF2BA6A}" srcOrd="0" destOrd="0" presId="urn:microsoft.com/office/officeart/2005/8/layout/cycle5"/>
    <dgm:cxn modelId="{2305AF7A-7D9E-4B4C-81D4-EF18C6F8F851}" type="presOf" srcId="{B1DC00CC-4A29-48A9-9995-8FCC4FF881E7}" destId="{7313E45F-BF40-4CC3-8387-A018E7D007D0}" srcOrd="0" destOrd="0" presId="urn:microsoft.com/office/officeart/2005/8/layout/cycle5"/>
    <dgm:cxn modelId="{AE157488-CB17-4118-A484-2FCC19002299}" type="presOf" srcId="{14F537BA-B501-46D1-8AE7-80359F7D8A45}" destId="{82C62B6D-27A4-4EB8-B605-3763776B2C14}" srcOrd="0" destOrd="0" presId="urn:microsoft.com/office/officeart/2005/8/layout/cycle5"/>
    <dgm:cxn modelId="{74C723DB-5B7A-46F8-970A-B08AAD4E21F0}" type="presOf" srcId="{5CFB74A5-3F13-4D05-8145-86F4AF4FE286}" destId="{F79F17F2-3365-41E5-947B-DD6659887AA1}" srcOrd="0" destOrd="0" presId="urn:microsoft.com/office/officeart/2005/8/layout/cycle5"/>
    <dgm:cxn modelId="{2CCAB5E0-C8D3-4C43-9C8E-5A634E74100E}" srcId="{B1DC00CC-4A29-48A9-9995-8FCC4FF881E7}" destId="{5CFB74A5-3F13-4D05-8145-86F4AF4FE286}" srcOrd="2" destOrd="0" parTransId="{31F79D7C-7903-4BBA-802A-1E703255032C}" sibTransId="{14F537BA-B501-46D1-8AE7-80359F7D8A45}"/>
    <dgm:cxn modelId="{144265ED-FAC9-4F18-8BE5-6439BC769742}" type="presOf" srcId="{7DD8AB3D-4042-47C4-89D0-7C500AF5F461}" destId="{D8E3AE97-1408-4520-81A7-34703A1E617E}" srcOrd="0" destOrd="0" presId="urn:microsoft.com/office/officeart/2005/8/layout/cycle5"/>
    <dgm:cxn modelId="{E5F8BAFD-DB5A-47F6-99DB-3977DEDE9AFC}" srcId="{B1DC00CC-4A29-48A9-9995-8FCC4FF881E7}" destId="{AC154BF6-E0F2-45B8-BA50-874B3FCAEC6C}" srcOrd="0" destOrd="0" parTransId="{866032F1-EE7A-41E9-AC96-2F7D8823B144}" sibTransId="{7DD8AB3D-4042-47C4-89D0-7C500AF5F461}"/>
    <dgm:cxn modelId="{C021EAB1-8CD0-4B74-ADDF-0E088EA143C8}" type="presParOf" srcId="{7313E45F-BF40-4CC3-8387-A018E7D007D0}" destId="{E95B9479-AE3A-454A-966A-4083AF7DE271}" srcOrd="0" destOrd="0" presId="urn:microsoft.com/office/officeart/2005/8/layout/cycle5"/>
    <dgm:cxn modelId="{0EAFB9D8-86B4-4DA8-ADE9-FFAD47F34204}" type="presParOf" srcId="{7313E45F-BF40-4CC3-8387-A018E7D007D0}" destId="{A28C96F4-D496-4596-9C58-DEF03ABF0406}" srcOrd="1" destOrd="0" presId="urn:microsoft.com/office/officeart/2005/8/layout/cycle5"/>
    <dgm:cxn modelId="{EB01AED5-69DF-4BB1-843B-3ABF64F4AE60}" type="presParOf" srcId="{7313E45F-BF40-4CC3-8387-A018E7D007D0}" destId="{D8E3AE97-1408-4520-81A7-34703A1E617E}" srcOrd="2" destOrd="0" presId="urn:microsoft.com/office/officeart/2005/8/layout/cycle5"/>
    <dgm:cxn modelId="{2A342555-8F70-43AC-94C0-2C29710E95FB}" type="presParOf" srcId="{7313E45F-BF40-4CC3-8387-A018E7D007D0}" destId="{B8816B5C-9125-4F86-9E91-AF80F1C77B8A}" srcOrd="3" destOrd="0" presId="urn:microsoft.com/office/officeart/2005/8/layout/cycle5"/>
    <dgm:cxn modelId="{7E8E80A0-2188-4582-B720-7B136030AA3E}" type="presParOf" srcId="{7313E45F-BF40-4CC3-8387-A018E7D007D0}" destId="{AAD1687C-2B9D-4D71-81D3-DCC632D131FA}" srcOrd="4" destOrd="0" presId="urn:microsoft.com/office/officeart/2005/8/layout/cycle5"/>
    <dgm:cxn modelId="{00520B2E-9A83-484D-BC55-837AADC617B7}" type="presParOf" srcId="{7313E45F-BF40-4CC3-8387-A018E7D007D0}" destId="{1F24230D-0C1B-418C-90C8-98130CF2BA6A}" srcOrd="5" destOrd="0" presId="urn:microsoft.com/office/officeart/2005/8/layout/cycle5"/>
    <dgm:cxn modelId="{D0AAA8F8-A19A-4B0E-8EF3-5C5314478128}" type="presParOf" srcId="{7313E45F-BF40-4CC3-8387-A018E7D007D0}" destId="{F79F17F2-3365-41E5-947B-DD6659887AA1}" srcOrd="6" destOrd="0" presId="urn:microsoft.com/office/officeart/2005/8/layout/cycle5"/>
    <dgm:cxn modelId="{DC37C4C2-A5EA-4999-9E0E-DE3B6DE58DA0}" type="presParOf" srcId="{7313E45F-BF40-4CC3-8387-A018E7D007D0}" destId="{815BAF11-04CE-4297-BD7D-32DA50B341CC}" srcOrd="7" destOrd="0" presId="urn:microsoft.com/office/officeart/2005/8/layout/cycle5"/>
    <dgm:cxn modelId="{482370F1-02F6-43C0-BAE7-F5B4DB95A4EB}" type="presParOf" srcId="{7313E45F-BF40-4CC3-8387-A018E7D007D0}" destId="{82C62B6D-27A4-4EB8-B605-3763776B2C14}"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0074F19-DE1F-4E55-9B82-B2148FBE495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A805B3C-9291-4DD8-BECC-D4918C9E5A2C}">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“Post”-COVID era—changes in population</a:t>
          </a:r>
        </a:p>
      </dgm:t>
    </dgm:pt>
    <dgm:pt modelId="{1327AB66-54AD-4622-8D96-3133064FC49A}" type="parTrans" cxnId="{EEE01D3A-53B5-41DE-8B6D-BDB2A4CA3B56}">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80DE20D-DE06-4F11-87D1-119CC66B6C2D}" type="sibTrans" cxnId="{EEE01D3A-53B5-41DE-8B6D-BDB2A4CA3B56}">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99430C63-4B26-4B9C-8C5F-9E8FC18B785E}">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Law enforcement accountability movements</a:t>
          </a:r>
        </a:p>
      </dgm:t>
    </dgm:pt>
    <dgm:pt modelId="{0FFA8BA9-62D3-4482-8BFD-887087B9E426}" type="parTrans" cxnId="{26B9685E-735A-42DF-A235-FC9F88E83F13}">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C060B6D-0C7B-48E6-AD13-2659DC61EEC5}" type="sibTrans" cxnId="{26B9685E-735A-42DF-A235-FC9F88E83F13}">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0ACC013-24D5-46E1-B6D8-F96C105C8EDC}">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Use of technology– remote work limits to collaboration</a:t>
          </a:r>
        </a:p>
      </dgm:t>
    </dgm:pt>
    <dgm:pt modelId="{E2A36887-6214-47DF-9A49-29C0C151265C}" type="parTrans" cxnId="{FFAEB034-8CC7-445D-94D2-66B887562A6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5A728D6-74A0-46FF-96F5-6202D14D5B03}" type="sibTrans" cxnId="{FFAEB034-8CC7-445D-94D2-66B887562A6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AA7E4CB-F799-4DEE-8042-42A19275D9A0}">
      <dgm:prSet custT="1"/>
      <dgm:spPr/>
      <dgm:t>
        <a:bodyPr/>
        <a:lstStyle/>
        <a:p>
          <a:r>
            <a:rPr lang="en-US" sz="2000">
              <a:latin typeface="Roboto" panose="02000000000000000000" pitchFamily="2" charset="0"/>
              <a:ea typeface="Roboto" panose="02000000000000000000" pitchFamily="2" charset="0"/>
              <a:cs typeface="Roboto" panose="02000000000000000000" pitchFamily="2" charset="0"/>
            </a:rPr>
            <a:t>Staffing shortages</a:t>
          </a:r>
        </a:p>
      </dgm:t>
    </dgm:pt>
    <dgm:pt modelId="{6D1C2075-07D4-4B9C-80F4-0617F556A5CE}" type="parTrans" cxnId="{0196D5FD-CE9A-4ADA-B06A-A41F474235E1}">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4A7C9CA-F5A4-40E1-9615-CF1794D1B697}" type="sibTrans" cxnId="{0196D5FD-CE9A-4ADA-B06A-A41F474235E1}">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1102D5F-5C2A-443B-8C5E-004D93F2E460}">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Employee engagement and generational differences</a:t>
          </a:r>
        </a:p>
      </dgm:t>
    </dgm:pt>
    <dgm:pt modelId="{BFF881C7-724C-4BA2-92D0-082CF426D63A}" type="parTrans" cxnId="{A32061F7-B6F5-46AA-B053-FDE2CE598E46}">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739F154-E3C8-451C-993D-568DF80A6A41}" type="sibTrans" cxnId="{A32061F7-B6F5-46AA-B053-FDE2CE598E46}">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7D29E4D-E2DE-40EE-8E5A-076F6221440C}" type="pres">
      <dgm:prSet presAssocID="{80074F19-DE1F-4E55-9B82-B2148FBE495F}" presName="Name0" presStyleCnt="0">
        <dgm:presLayoutVars>
          <dgm:dir/>
          <dgm:resizeHandles val="exact"/>
        </dgm:presLayoutVars>
      </dgm:prSet>
      <dgm:spPr/>
    </dgm:pt>
    <dgm:pt modelId="{2C388FA9-0E98-434F-8102-59642F838E6F}" type="pres">
      <dgm:prSet presAssocID="{4A805B3C-9291-4DD8-BECC-D4918C9E5A2C}" presName="composite" presStyleCnt="0"/>
      <dgm:spPr/>
    </dgm:pt>
    <dgm:pt modelId="{E839AE03-5BEF-4D12-AA99-3D589FD3D22B}" type="pres">
      <dgm:prSet presAssocID="{4A805B3C-9291-4DD8-BECC-D4918C9E5A2C}" presName="rect1" presStyleLbl="trAlignAcc1" presStyleIdx="0" presStyleCnt="5">
        <dgm:presLayoutVars>
          <dgm:bulletEnabled val="1"/>
        </dgm:presLayoutVars>
      </dgm:prSet>
      <dgm:spPr/>
    </dgm:pt>
    <dgm:pt modelId="{056E1FCB-5C26-4C92-9333-C66630231C5B}" type="pres">
      <dgm:prSet presAssocID="{4A805B3C-9291-4DD8-BECC-D4918C9E5A2C}" presName="rect2"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Social distancing outline"/>
        </a:ext>
      </dgm:extLst>
    </dgm:pt>
    <dgm:pt modelId="{E68EA02E-5747-4168-8BE8-726F90603334}" type="pres">
      <dgm:prSet presAssocID="{380DE20D-DE06-4F11-87D1-119CC66B6C2D}" presName="sibTrans" presStyleCnt="0"/>
      <dgm:spPr/>
    </dgm:pt>
    <dgm:pt modelId="{2F5118BD-BD42-43A4-B4F9-54C6CF6B025D}" type="pres">
      <dgm:prSet presAssocID="{99430C63-4B26-4B9C-8C5F-9E8FC18B785E}" presName="composite" presStyleCnt="0"/>
      <dgm:spPr/>
    </dgm:pt>
    <dgm:pt modelId="{27B78A9D-D414-4064-890C-126AEA45F448}" type="pres">
      <dgm:prSet presAssocID="{99430C63-4B26-4B9C-8C5F-9E8FC18B785E}" presName="rect1" presStyleLbl="trAlignAcc1" presStyleIdx="1" presStyleCnt="5">
        <dgm:presLayoutVars>
          <dgm:bulletEnabled val="1"/>
        </dgm:presLayoutVars>
      </dgm:prSet>
      <dgm:spPr/>
    </dgm:pt>
    <dgm:pt modelId="{8A949B46-76EA-4E38-B357-749D05D56564}" type="pres">
      <dgm:prSet presAssocID="{99430C63-4B26-4B9C-8C5F-9E8FC18B785E}" presName="rect2"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Police female outline"/>
        </a:ext>
      </dgm:extLst>
    </dgm:pt>
    <dgm:pt modelId="{F36270E7-1DF5-405F-A8B6-EAD77008C91B}" type="pres">
      <dgm:prSet presAssocID="{3C060B6D-0C7B-48E6-AD13-2659DC61EEC5}" presName="sibTrans" presStyleCnt="0"/>
      <dgm:spPr/>
    </dgm:pt>
    <dgm:pt modelId="{C0F4CE1F-6500-4AAD-B4C8-D6462D0399B1}" type="pres">
      <dgm:prSet presAssocID="{80ACC013-24D5-46E1-B6D8-F96C105C8EDC}" presName="composite" presStyleCnt="0"/>
      <dgm:spPr/>
    </dgm:pt>
    <dgm:pt modelId="{37FE77FC-F074-4B52-9FCB-159AAEFC838A}" type="pres">
      <dgm:prSet presAssocID="{80ACC013-24D5-46E1-B6D8-F96C105C8EDC}" presName="rect1" presStyleLbl="trAlignAcc1" presStyleIdx="2" presStyleCnt="5">
        <dgm:presLayoutVars>
          <dgm:bulletEnabled val="1"/>
        </dgm:presLayoutVars>
      </dgm:prSet>
      <dgm:spPr/>
    </dgm:pt>
    <dgm:pt modelId="{B3B5AFDB-E2F2-4F1E-A3C9-CB1109533455}" type="pres">
      <dgm:prSet presAssocID="{80ACC013-24D5-46E1-B6D8-F96C105C8EDC}" presName="rect2"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Vlog with solid fill"/>
        </a:ext>
      </dgm:extLst>
    </dgm:pt>
    <dgm:pt modelId="{EE05B37A-9E20-481E-93E9-042A72910939}" type="pres">
      <dgm:prSet presAssocID="{05A728D6-74A0-46FF-96F5-6202D14D5B03}" presName="sibTrans" presStyleCnt="0"/>
      <dgm:spPr/>
    </dgm:pt>
    <dgm:pt modelId="{1C49AB78-5969-4B70-9740-4501C0088E7B}" type="pres">
      <dgm:prSet presAssocID="{DAA7E4CB-F799-4DEE-8042-42A19275D9A0}" presName="composite" presStyleCnt="0"/>
      <dgm:spPr/>
    </dgm:pt>
    <dgm:pt modelId="{99B3716A-4B64-4D22-8E52-AB4F1985D1FC}" type="pres">
      <dgm:prSet presAssocID="{DAA7E4CB-F799-4DEE-8042-42A19275D9A0}" presName="rect1" presStyleLbl="trAlignAcc1" presStyleIdx="3" presStyleCnt="5">
        <dgm:presLayoutVars>
          <dgm:bulletEnabled val="1"/>
        </dgm:presLayoutVars>
      </dgm:prSet>
      <dgm:spPr/>
    </dgm:pt>
    <dgm:pt modelId="{7858F438-6366-42FC-BBC7-5B688B5261FE}" type="pres">
      <dgm:prSet presAssocID="{DAA7E4CB-F799-4DEE-8042-42A19275D9A0}" presName="rect2"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Group of people outline"/>
        </a:ext>
      </dgm:extLst>
    </dgm:pt>
    <dgm:pt modelId="{70134292-38CA-4965-AE70-B0F466C5AFF1}" type="pres">
      <dgm:prSet presAssocID="{64A7C9CA-F5A4-40E1-9615-CF1794D1B697}" presName="sibTrans" presStyleCnt="0"/>
      <dgm:spPr/>
    </dgm:pt>
    <dgm:pt modelId="{C7370ACA-ABFC-4FDF-ABF8-578D4DCB2DD0}" type="pres">
      <dgm:prSet presAssocID="{81102D5F-5C2A-443B-8C5E-004D93F2E460}" presName="composite" presStyleCnt="0"/>
      <dgm:spPr/>
    </dgm:pt>
    <dgm:pt modelId="{1A76055E-E6D1-4F16-BE30-6BA91A9CA517}" type="pres">
      <dgm:prSet presAssocID="{81102D5F-5C2A-443B-8C5E-004D93F2E460}" presName="rect1" presStyleLbl="trAlignAcc1" presStyleIdx="4" presStyleCnt="5" custScaleX="120056" custLinFactNeighborX="-40980" custLinFactNeighborY="-2636">
        <dgm:presLayoutVars>
          <dgm:bulletEnabled val="1"/>
        </dgm:presLayoutVars>
      </dgm:prSet>
      <dgm:spPr/>
    </dgm:pt>
    <dgm:pt modelId="{064D1101-CF13-4FB1-B022-E553BB9315F4}" type="pres">
      <dgm:prSet presAssocID="{81102D5F-5C2A-443B-8C5E-004D93F2E460}" presName="rect2" presStyleLbl="fgImgPlace1" presStyleIdx="4" presStyleCnt="5" custLinFactX="-100000" custLinFactNeighborX="-135600" custLinFactNeighborY="-342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Disconnected outline"/>
        </a:ext>
      </dgm:extLst>
    </dgm:pt>
  </dgm:ptLst>
  <dgm:cxnLst>
    <dgm:cxn modelId="{FFAEB034-8CC7-445D-94D2-66B887562A69}" srcId="{80074F19-DE1F-4E55-9B82-B2148FBE495F}" destId="{80ACC013-24D5-46E1-B6D8-F96C105C8EDC}" srcOrd="2" destOrd="0" parTransId="{E2A36887-6214-47DF-9A49-29C0C151265C}" sibTransId="{05A728D6-74A0-46FF-96F5-6202D14D5B03}"/>
    <dgm:cxn modelId="{EEE01D3A-53B5-41DE-8B6D-BDB2A4CA3B56}" srcId="{80074F19-DE1F-4E55-9B82-B2148FBE495F}" destId="{4A805B3C-9291-4DD8-BECC-D4918C9E5A2C}" srcOrd="0" destOrd="0" parTransId="{1327AB66-54AD-4622-8D96-3133064FC49A}" sibTransId="{380DE20D-DE06-4F11-87D1-119CC66B6C2D}"/>
    <dgm:cxn modelId="{26B9685E-735A-42DF-A235-FC9F88E83F13}" srcId="{80074F19-DE1F-4E55-9B82-B2148FBE495F}" destId="{99430C63-4B26-4B9C-8C5F-9E8FC18B785E}" srcOrd="1" destOrd="0" parTransId="{0FFA8BA9-62D3-4482-8BFD-887087B9E426}" sibTransId="{3C060B6D-0C7B-48E6-AD13-2659DC61EEC5}"/>
    <dgm:cxn modelId="{777F8D4A-9D7A-4B86-9CBB-21588ADDF81B}" type="presOf" srcId="{80ACC013-24D5-46E1-B6D8-F96C105C8EDC}" destId="{37FE77FC-F074-4B52-9FCB-159AAEFC838A}" srcOrd="0" destOrd="0" presId="urn:microsoft.com/office/officeart/2008/layout/PictureStrips"/>
    <dgm:cxn modelId="{ADE1805A-F0A5-4D64-927E-D2052B4B8082}" type="presOf" srcId="{81102D5F-5C2A-443B-8C5E-004D93F2E460}" destId="{1A76055E-E6D1-4F16-BE30-6BA91A9CA517}" srcOrd="0" destOrd="0" presId="urn:microsoft.com/office/officeart/2008/layout/PictureStrips"/>
    <dgm:cxn modelId="{A28D6697-D4FA-40C7-8746-48D5D234B27F}" type="presOf" srcId="{4A805B3C-9291-4DD8-BECC-D4918C9E5A2C}" destId="{E839AE03-5BEF-4D12-AA99-3D589FD3D22B}" srcOrd="0" destOrd="0" presId="urn:microsoft.com/office/officeart/2008/layout/PictureStrips"/>
    <dgm:cxn modelId="{214F05C7-801A-43E4-9478-34D5305DBAAD}" type="presOf" srcId="{99430C63-4B26-4B9C-8C5F-9E8FC18B785E}" destId="{27B78A9D-D414-4064-890C-126AEA45F448}" srcOrd="0" destOrd="0" presId="urn:microsoft.com/office/officeart/2008/layout/PictureStrips"/>
    <dgm:cxn modelId="{F7CB8BF3-B170-4F46-A5E3-BEFCBB973B7F}" type="presOf" srcId="{DAA7E4CB-F799-4DEE-8042-42A19275D9A0}" destId="{99B3716A-4B64-4D22-8E52-AB4F1985D1FC}" srcOrd="0" destOrd="0" presId="urn:microsoft.com/office/officeart/2008/layout/PictureStrips"/>
    <dgm:cxn modelId="{49750CF6-8023-4990-AAFD-C55F6621EDB1}" type="presOf" srcId="{80074F19-DE1F-4E55-9B82-B2148FBE495F}" destId="{F7D29E4D-E2DE-40EE-8E5A-076F6221440C}" srcOrd="0" destOrd="0" presId="urn:microsoft.com/office/officeart/2008/layout/PictureStrips"/>
    <dgm:cxn modelId="{A32061F7-B6F5-46AA-B053-FDE2CE598E46}" srcId="{80074F19-DE1F-4E55-9B82-B2148FBE495F}" destId="{81102D5F-5C2A-443B-8C5E-004D93F2E460}" srcOrd="4" destOrd="0" parTransId="{BFF881C7-724C-4BA2-92D0-082CF426D63A}" sibTransId="{F739F154-E3C8-451C-993D-568DF80A6A41}"/>
    <dgm:cxn modelId="{0196D5FD-CE9A-4ADA-B06A-A41F474235E1}" srcId="{80074F19-DE1F-4E55-9B82-B2148FBE495F}" destId="{DAA7E4CB-F799-4DEE-8042-42A19275D9A0}" srcOrd="3" destOrd="0" parTransId="{6D1C2075-07D4-4B9C-80F4-0617F556A5CE}" sibTransId="{64A7C9CA-F5A4-40E1-9615-CF1794D1B697}"/>
    <dgm:cxn modelId="{5642326A-A1F4-4681-91C1-50673D4FCD91}" type="presParOf" srcId="{F7D29E4D-E2DE-40EE-8E5A-076F6221440C}" destId="{2C388FA9-0E98-434F-8102-59642F838E6F}" srcOrd="0" destOrd="0" presId="urn:microsoft.com/office/officeart/2008/layout/PictureStrips"/>
    <dgm:cxn modelId="{41A550A2-25BA-4AD6-AA52-8840B084292B}" type="presParOf" srcId="{2C388FA9-0E98-434F-8102-59642F838E6F}" destId="{E839AE03-5BEF-4D12-AA99-3D589FD3D22B}" srcOrd="0" destOrd="0" presId="urn:microsoft.com/office/officeart/2008/layout/PictureStrips"/>
    <dgm:cxn modelId="{3F249895-930A-4BA3-A787-E7D5080F3FE1}" type="presParOf" srcId="{2C388FA9-0E98-434F-8102-59642F838E6F}" destId="{056E1FCB-5C26-4C92-9333-C66630231C5B}" srcOrd="1" destOrd="0" presId="urn:microsoft.com/office/officeart/2008/layout/PictureStrips"/>
    <dgm:cxn modelId="{293007F6-E9B3-4E71-95C3-6DF7E12ECB98}" type="presParOf" srcId="{F7D29E4D-E2DE-40EE-8E5A-076F6221440C}" destId="{E68EA02E-5747-4168-8BE8-726F90603334}" srcOrd="1" destOrd="0" presId="urn:microsoft.com/office/officeart/2008/layout/PictureStrips"/>
    <dgm:cxn modelId="{97BC56C2-3453-4844-B762-58BEF5CC4D12}" type="presParOf" srcId="{F7D29E4D-E2DE-40EE-8E5A-076F6221440C}" destId="{2F5118BD-BD42-43A4-B4F9-54C6CF6B025D}" srcOrd="2" destOrd="0" presId="urn:microsoft.com/office/officeart/2008/layout/PictureStrips"/>
    <dgm:cxn modelId="{64A9AD57-C316-4634-8B0D-B2BD2583CF0F}" type="presParOf" srcId="{2F5118BD-BD42-43A4-B4F9-54C6CF6B025D}" destId="{27B78A9D-D414-4064-890C-126AEA45F448}" srcOrd="0" destOrd="0" presId="urn:microsoft.com/office/officeart/2008/layout/PictureStrips"/>
    <dgm:cxn modelId="{F6A7B6D5-93D8-4CEC-B092-32579A8022D2}" type="presParOf" srcId="{2F5118BD-BD42-43A4-B4F9-54C6CF6B025D}" destId="{8A949B46-76EA-4E38-B357-749D05D56564}" srcOrd="1" destOrd="0" presId="urn:microsoft.com/office/officeart/2008/layout/PictureStrips"/>
    <dgm:cxn modelId="{403CDDFD-A6B7-4081-B132-9E09F711C06E}" type="presParOf" srcId="{F7D29E4D-E2DE-40EE-8E5A-076F6221440C}" destId="{F36270E7-1DF5-405F-A8B6-EAD77008C91B}" srcOrd="3" destOrd="0" presId="urn:microsoft.com/office/officeart/2008/layout/PictureStrips"/>
    <dgm:cxn modelId="{AA90DC35-2D37-4D22-90A2-3D8F2EDFBB5F}" type="presParOf" srcId="{F7D29E4D-E2DE-40EE-8E5A-076F6221440C}" destId="{C0F4CE1F-6500-4AAD-B4C8-D6462D0399B1}" srcOrd="4" destOrd="0" presId="urn:microsoft.com/office/officeart/2008/layout/PictureStrips"/>
    <dgm:cxn modelId="{281A2769-EA6E-4FF9-B72C-343DB7760AA9}" type="presParOf" srcId="{C0F4CE1F-6500-4AAD-B4C8-D6462D0399B1}" destId="{37FE77FC-F074-4B52-9FCB-159AAEFC838A}" srcOrd="0" destOrd="0" presId="urn:microsoft.com/office/officeart/2008/layout/PictureStrips"/>
    <dgm:cxn modelId="{D24CB90D-C304-4172-8CDC-D452AB7C64F4}" type="presParOf" srcId="{C0F4CE1F-6500-4AAD-B4C8-D6462D0399B1}" destId="{B3B5AFDB-E2F2-4F1E-A3C9-CB1109533455}" srcOrd="1" destOrd="0" presId="urn:microsoft.com/office/officeart/2008/layout/PictureStrips"/>
    <dgm:cxn modelId="{AF0EA1CE-DA99-47AC-9998-69379044D56E}" type="presParOf" srcId="{F7D29E4D-E2DE-40EE-8E5A-076F6221440C}" destId="{EE05B37A-9E20-481E-93E9-042A72910939}" srcOrd="5" destOrd="0" presId="urn:microsoft.com/office/officeart/2008/layout/PictureStrips"/>
    <dgm:cxn modelId="{939FCB7A-6D3B-4D6B-ADF1-3ABE0F9F36B5}" type="presParOf" srcId="{F7D29E4D-E2DE-40EE-8E5A-076F6221440C}" destId="{1C49AB78-5969-4B70-9740-4501C0088E7B}" srcOrd="6" destOrd="0" presId="urn:microsoft.com/office/officeart/2008/layout/PictureStrips"/>
    <dgm:cxn modelId="{32956EA0-CD81-4E18-8510-A20E9E2B5D14}" type="presParOf" srcId="{1C49AB78-5969-4B70-9740-4501C0088E7B}" destId="{99B3716A-4B64-4D22-8E52-AB4F1985D1FC}" srcOrd="0" destOrd="0" presId="urn:microsoft.com/office/officeart/2008/layout/PictureStrips"/>
    <dgm:cxn modelId="{8688B8F1-5EF3-4CE3-B23C-64520167AEED}" type="presParOf" srcId="{1C49AB78-5969-4B70-9740-4501C0088E7B}" destId="{7858F438-6366-42FC-BBC7-5B688B5261FE}" srcOrd="1" destOrd="0" presId="urn:microsoft.com/office/officeart/2008/layout/PictureStrips"/>
    <dgm:cxn modelId="{FB0F847F-0433-4B12-8582-6B2A05E3DFB7}" type="presParOf" srcId="{F7D29E4D-E2DE-40EE-8E5A-076F6221440C}" destId="{70134292-38CA-4965-AE70-B0F466C5AFF1}" srcOrd="7" destOrd="0" presId="urn:microsoft.com/office/officeart/2008/layout/PictureStrips"/>
    <dgm:cxn modelId="{DA9D0BB1-198F-4396-8310-0D027F360D90}" type="presParOf" srcId="{F7D29E4D-E2DE-40EE-8E5A-076F6221440C}" destId="{C7370ACA-ABFC-4FDF-ABF8-578D4DCB2DD0}" srcOrd="8" destOrd="0" presId="urn:microsoft.com/office/officeart/2008/layout/PictureStrips"/>
    <dgm:cxn modelId="{451E035E-0044-42EB-B80B-87CB82C8388F}" type="presParOf" srcId="{C7370ACA-ABFC-4FDF-ABF8-578D4DCB2DD0}" destId="{1A76055E-E6D1-4F16-BE30-6BA91A9CA517}" srcOrd="0" destOrd="0" presId="urn:microsoft.com/office/officeart/2008/layout/PictureStrips"/>
    <dgm:cxn modelId="{7348C769-018A-462E-9FAB-49FD8FBAD540}" type="presParOf" srcId="{C7370ACA-ABFC-4FDF-ABF8-578D4DCB2DD0}" destId="{064D1101-CF13-4FB1-B022-E553BB9315F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E05A7EA-424E-4C69-B6E8-B590A232D18B}" type="doc">
      <dgm:prSet loTypeId="urn:microsoft.com/office/officeart/2008/layout/LinedList" loCatId="list" qsTypeId="urn:microsoft.com/office/officeart/2005/8/quickstyle/simple2" qsCatId="simple" csTypeId="urn:microsoft.com/office/officeart/2005/8/colors/accent0_2" csCatId="mainScheme" phldr="1"/>
      <dgm:spPr/>
      <dgm:t>
        <a:bodyPr/>
        <a:lstStyle/>
        <a:p>
          <a:endParaRPr lang="en-US"/>
        </a:p>
      </dgm:t>
    </dgm:pt>
    <dgm:pt modelId="{99A21AC3-8FD9-4E9F-8D12-1F2D3D150816}">
      <dgm:prSet custT="1"/>
      <dgm:spPr/>
      <dgm:t>
        <a:bodyPr/>
        <a:lstStyle/>
        <a:p>
          <a:r>
            <a:rPr lang="en-US" sz="2600" dirty="0">
              <a:latin typeface="Roboto" panose="02000000000000000000" pitchFamily="2" charset="0"/>
              <a:ea typeface="Roboto" panose="02000000000000000000" pitchFamily="2" charset="0"/>
              <a:cs typeface="Roboto" panose="02000000000000000000" pitchFamily="2" charset="0"/>
            </a:rPr>
            <a:t>I</a:t>
          </a:r>
          <a:r>
            <a:rPr lang="en-US" sz="2600" b="0" i="0" dirty="0">
              <a:latin typeface="Roboto" panose="02000000000000000000" pitchFamily="2" charset="0"/>
              <a:ea typeface="Roboto" panose="02000000000000000000" pitchFamily="2" charset="0"/>
              <a:cs typeface="Roboto" panose="02000000000000000000" pitchFamily="2" charset="0"/>
            </a:rPr>
            <a:t>n 2016, 74 percent of employees were willing to support organizational changes, but dropped to 38</a:t>
          </a:r>
          <a:r>
            <a:rPr lang="en-US" sz="2600" dirty="0">
              <a:latin typeface="Roboto" panose="02000000000000000000" pitchFamily="2" charset="0"/>
              <a:ea typeface="Roboto" panose="02000000000000000000" pitchFamily="2" charset="0"/>
              <a:cs typeface="Roboto" panose="02000000000000000000" pitchFamily="2" charset="0"/>
            </a:rPr>
            <a:t> percent</a:t>
          </a:r>
          <a:r>
            <a:rPr lang="en-US" sz="2600" b="0" i="0" dirty="0">
              <a:latin typeface="Roboto" panose="02000000000000000000" pitchFamily="2" charset="0"/>
              <a:ea typeface="Roboto" panose="02000000000000000000" pitchFamily="2" charset="0"/>
              <a:cs typeface="Roboto" panose="02000000000000000000" pitchFamily="2" charset="0"/>
            </a:rPr>
            <a:t> in 2022. </a:t>
          </a:r>
          <a:endParaRPr lang="en-US" sz="2600" dirty="0">
            <a:latin typeface="Roboto" panose="02000000000000000000" pitchFamily="2" charset="0"/>
            <a:ea typeface="Roboto" panose="02000000000000000000" pitchFamily="2" charset="0"/>
            <a:cs typeface="Roboto" panose="02000000000000000000" pitchFamily="2" charset="0"/>
          </a:endParaRPr>
        </a:p>
      </dgm:t>
    </dgm:pt>
    <dgm:pt modelId="{659B20E0-E6DB-4DD5-AED9-CDD440207BF7}" type="parTrans" cxnId="{77AE0B60-B775-45EE-BD35-4B0C85518AAB}">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30E7E96B-3D57-4FC4-A449-F2D4F6CFE240}" type="sibTrans" cxnId="{77AE0B60-B775-45EE-BD35-4B0C85518AAB}">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72E5B03-6211-42B7-B877-8EB518C308B2}">
      <dgm:prSet custT="1"/>
      <dgm:spPr/>
      <dgm:t>
        <a:bodyPr anchor="t"/>
        <a:lstStyle/>
        <a:p>
          <a:r>
            <a:rPr lang="en-US" sz="2600" b="0" i="0" dirty="0">
              <a:latin typeface="Roboto" panose="02000000000000000000" pitchFamily="2" charset="0"/>
              <a:ea typeface="Roboto" panose="02000000000000000000" pitchFamily="2" charset="0"/>
              <a:cs typeface="Roboto" panose="02000000000000000000" pitchFamily="2" charset="0"/>
            </a:rPr>
            <a:t>30 percent of new hires leave within 90 days because the role didn’t meet expectations (43%), a specific incident (34%), and culture (32%).</a:t>
          </a:r>
          <a:endParaRPr lang="en-US" sz="2600" dirty="0">
            <a:latin typeface="Roboto" panose="02000000000000000000" pitchFamily="2" charset="0"/>
            <a:ea typeface="Roboto" panose="02000000000000000000" pitchFamily="2" charset="0"/>
            <a:cs typeface="Roboto" panose="02000000000000000000" pitchFamily="2" charset="0"/>
          </a:endParaRPr>
        </a:p>
      </dgm:t>
    </dgm:pt>
    <dgm:pt modelId="{97E85B48-45A4-4D72-856C-BC05B8DF4986}" type="parTrans" cxnId="{4F025720-361D-441F-AB8E-7F885E9B07F3}">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61BED7E-8729-49CF-9D9D-5A5282AF3636}" type="sibTrans" cxnId="{4F025720-361D-441F-AB8E-7F885E9B07F3}">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ED04787-27EC-49CE-BF11-F5635A27BCE8}">
      <dgm:prSet custT="1"/>
      <dgm:spPr/>
      <dgm:t>
        <a:bodyPr/>
        <a:lstStyle/>
        <a:p>
          <a:r>
            <a:rPr lang="en-US" sz="2600" dirty="0">
              <a:latin typeface="Roboto" panose="02000000000000000000" pitchFamily="2" charset="0"/>
              <a:ea typeface="Roboto" panose="02000000000000000000" pitchFamily="2" charset="0"/>
              <a:cs typeface="Roboto" panose="02000000000000000000" pitchFamily="2" charset="0"/>
            </a:rPr>
            <a:t>Highly engaged workplaces saw </a:t>
          </a:r>
          <a:r>
            <a:rPr lang="en-US" sz="2600" u="none" dirty="0">
              <a:latin typeface="Roboto" panose="02000000000000000000" pitchFamily="2" charset="0"/>
              <a:ea typeface="Roboto" panose="02000000000000000000" pitchFamily="2" charset="0"/>
              <a:cs typeface="Roboto" panose="02000000000000000000" pitchFamily="2" charset="0"/>
            </a:rPr>
            <a:t>41 percent lower absenteeism. </a:t>
          </a:r>
        </a:p>
      </dgm:t>
    </dgm:pt>
    <dgm:pt modelId="{EAFF0A57-D61B-47C6-9CA4-350E5455423E}" type="parTrans" cxnId="{69976F6A-DB41-45A2-A345-D9F13A2C65CF}">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F9F0EE9-2403-49B5-8291-F9D6E79581EB}" type="sibTrans" cxnId="{69976F6A-DB41-45A2-A345-D9F13A2C65CF}">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751B674-B817-4A8C-B9AF-4D601F09D6CE}" type="pres">
      <dgm:prSet presAssocID="{5E05A7EA-424E-4C69-B6E8-B590A232D18B}" presName="vert0" presStyleCnt="0">
        <dgm:presLayoutVars>
          <dgm:dir/>
          <dgm:animOne val="branch"/>
          <dgm:animLvl val="lvl"/>
        </dgm:presLayoutVars>
      </dgm:prSet>
      <dgm:spPr/>
    </dgm:pt>
    <dgm:pt modelId="{9A1B6740-C9FD-4294-A62B-DD5FE070708F}" type="pres">
      <dgm:prSet presAssocID="{99A21AC3-8FD9-4E9F-8D12-1F2D3D150816}" presName="thickLine" presStyleLbl="alignNode1" presStyleIdx="0" presStyleCnt="3"/>
      <dgm:spPr/>
    </dgm:pt>
    <dgm:pt modelId="{3A914069-992E-4909-B8B8-44DF8A8508B4}" type="pres">
      <dgm:prSet presAssocID="{99A21AC3-8FD9-4E9F-8D12-1F2D3D150816}" presName="horz1" presStyleCnt="0"/>
      <dgm:spPr/>
    </dgm:pt>
    <dgm:pt modelId="{0C11E29D-C538-4619-AD54-CA7D2DB0E56E}" type="pres">
      <dgm:prSet presAssocID="{99A21AC3-8FD9-4E9F-8D12-1F2D3D150816}" presName="tx1" presStyleLbl="revTx" presStyleIdx="0" presStyleCnt="3"/>
      <dgm:spPr/>
    </dgm:pt>
    <dgm:pt modelId="{91A8ED1F-0210-4AED-B8B6-EFB56D65E60F}" type="pres">
      <dgm:prSet presAssocID="{99A21AC3-8FD9-4E9F-8D12-1F2D3D150816}" presName="vert1" presStyleCnt="0"/>
      <dgm:spPr/>
    </dgm:pt>
    <dgm:pt modelId="{8205D8DE-09EB-4050-98F7-1F358C42337C}" type="pres">
      <dgm:prSet presAssocID="{9ED04787-27EC-49CE-BF11-F5635A27BCE8}" presName="thickLine" presStyleLbl="alignNode1" presStyleIdx="1" presStyleCnt="3"/>
      <dgm:spPr/>
    </dgm:pt>
    <dgm:pt modelId="{EAB57D13-F3D4-416D-89EF-53E473A5CA63}" type="pres">
      <dgm:prSet presAssocID="{9ED04787-27EC-49CE-BF11-F5635A27BCE8}" presName="horz1" presStyleCnt="0"/>
      <dgm:spPr/>
    </dgm:pt>
    <dgm:pt modelId="{169387EC-093E-4048-9EF3-7EEC1B141BE9}" type="pres">
      <dgm:prSet presAssocID="{9ED04787-27EC-49CE-BF11-F5635A27BCE8}" presName="tx1" presStyleLbl="revTx" presStyleIdx="1" presStyleCnt="3"/>
      <dgm:spPr/>
    </dgm:pt>
    <dgm:pt modelId="{65175AB4-2ECD-4DDC-B60D-77CE24AFB321}" type="pres">
      <dgm:prSet presAssocID="{9ED04787-27EC-49CE-BF11-F5635A27BCE8}" presName="vert1" presStyleCnt="0"/>
      <dgm:spPr/>
    </dgm:pt>
    <dgm:pt modelId="{78DBF751-C7CF-4B89-A7A7-77B2CFB294E5}" type="pres">
      <dgm:prSet presAssocID="{672E5B03-6211-42B7-B877-8EB518C308B2}" presName="thickLine" presStyleLbl="alignNode1" presStyleIdx="2" presStyleCnt="3"/>
      <dgm:spPr/>
    </dgm:pt>
    <dgm:pt modelId="{63E77780-B010-4BFA-A518-38A0EB09CABA}" type="pres">
      <dgm:prSet presAssocID="{672E5B03-6211-42B7-B877-8EB518C308B2}" presName="horz1" presStyleCnt="0"/>
      <dgm:spPr/>
    </dgm:pt>
    <dgm:pt modelId="{F725397A-6B45-4DE1-A6FF-F4F8ED6D2DFC}" type="pres">
      <dgm:prSet presAssocID="{672E5B03-6211-42B7-B877-8EB518C308B2}" presName="tx1" presStyleLbl="revTx" presStyleIdx="2" presStyleCnt="3"/>
      <dgm:spPr/>
    </dgm:pt>
    <dgm:pt modelId="{5B3CEC5C-4902-4D33-8D19-48812EA4AF39}" type="pres">
      <dgm:prSet presAssocID="{672E5B03-6211-42B7-B877-8EB518C308B2}" presName="vert1" presStyleCnt="0"/>
      <dgm:spPr/>
    </dgm:pt>
  </dgm:ptLst>
  <dgm:cxnLst>
    <dgm:cxn modelId="{4F025720-361D-441F-AB8E-7F885E9B07F3}" srcId="{5E05A7EA-424E-4C69-B6E8-B590A232D18B}" destId="{672E5B03-6211-42B7-B877-8EB518C308B2}" srcOrd="2" destOrd="0" parTransId="{97E85B48-45A4-4D72-856C-BC05B8DF4986}" sibTransId="{F61BED7E-8729-49CF-9D9D-5A5282AF3636}"/>
    <dgm:cxn modelId="{77AE0B60-B775-45EE-BD35-4B0C85518AAB}" srcId="{5E05A7EA-424E-4C69-B6E8-B590A232D18B}" destId="{99A21AC3-8FD9-4E9F-8D12-1F2D3D150816}" srcOrd="0" destOrd="0" parTransId="{659B20E0-E6DB-4DD5-AED9-CDD440207BF7}" sibTransId="{30E7E96B-3D57-4FC4-A449-F2D4F6CFE240}"/>
    <dgm:cxn modelId="{8FB29942-FAC2-4B57-BE8A-CD069EA27A21}" type="presOf" srcId="{9ED04787-27EC-49CE-BF11-F5635A27BCE8}" destId="{169387EC-093E-4048-9EF3-7EEC1B141BE9}" srcOrd="0" destOrd="0" presId="urn:microsoft.com/office/officeart/2008/layout/LinedList"/>
    <dgm:cxn modelId="{69976F6A-DB41-45A2-A345-D9F13A2C65CF}" srcId="{5E05A7EA-424E-4C69-B6E8-B590A232D18B}" destId="{9ED04787-27EC-49CE-BF11-F5635A27BCE8}" srcOrd="1" destOrd="0" parTransId="{EAFF0A57-D61B-47C6-9CA4-350E5455423E}" sibTransId="{AF9F0EE9-2403-49B5-8291-F9D6E79581EB}"/>
    <dgm:cxn modelId="{4E02A76D-98CF-42C1-BFAB-2CCD3446FD3B}" type="presOf" srcId="{5E05A7EA-424E-4C69-B6E8-B590A232D18B}" destId="{7751B674-B817-4A8C-B9AF-4D601F09D6CE}" srcOrd="0" destOrd="0" presId="urn:microsoft.com/office/officeart/2008/layout/LinedList"/>
    <dgm:cxn modelId="{53F28CC9-F07E-4298-833D-DA153B05EB4A}" type="presOf" srcId="{99A21AC3-8FD9-4E9F-8D12-1F2D3D150816}" destId="{0C11E29D-C538-4619-AD54-CA7D2DB0E56E}" srcOrd="0" destOrd="0" presId="urn:microsoft.com/office/officeart/2008/layout/LinedList"/>
    <dgm:cxn modelId="{4794DAD9-0E39-4E93-B01E-A9030712616D}" type="presOf" srcId="{672E5B03-6211-42B7-B877-8EB518C308B2}" destId="{F725397A-6B45-4DE1-A6FF-F4F8ED6D2DFC}" srcOrd="0" destOrd="0" presId="urn:microsoft.com/office/officeart/2008/layout/LinedList"/>
    <dgm:cxn modelId="{9DEB33C9-7EA4-44C3-9962-406B1807A4BF}" type="presParOf" srcId="{7751B674-B817-4A8C-B9AF-4D601F09D6CE}" destId="{9A1B6740-C9FD-4294-A62B-DD5FE070708F}" srcOrd="0" destOrd="0" presId="urn:microsoft.com/office/officeart/2008/layout/LinedList"/>
    <dgm:cxn modelId="{1FDEBCC3-8CDB-4F17-BF9D-2639211BCC73}" type="presParOf" srcId="{7751B674-B817-4A8C-B9AF-4D601F09D6CE}" destId="{3A914069-992E-4909-B8B8-44DF8A8508B4}" srcOrd="1" destOrd="0" presId="urn:microsoft.com/office/officeart/2008/layout/LinedList"/>
    <dgm:cxn modelId="{D7560A20-F30D-44F5-8211-1A1278213277}" type="presParOf" srcId="{3A914069-992E-4909-B8B8-44DF8A8508B4}" destId="{0C11E29D-C538-4619-AD54-CA7D2DB0E56E}" srcOrd="0" destOrd="0" presId="urn:microsoft.com/office/officeart/2008/layout/LinedList"/>
    <dgm:cxn modelId="{F4A0D1F1-490D-43A1-B15A-6141F63FE125}" type="presParOf" srcId="{3A914069-992E-4909-B8B8-44DF8A8508B4}" destId="{91A8ED1F-0210-4AED-B8B6-EFB56D65E60F}" srcOrd="1" destOrd="0" presId="urn:microsoft.com/office/officeart/2008/layout/LinedList"/>
    <dgm:cxn modelId="{46CB3F5F-0E2A-43DC-BC30-6D2A78D79649}" type="presParOf" srcId="{7751B674-B817-4A8C-B9AF-4D601F09D6CE}" destId="{8205D8DE-09EB-4050-98F7-1F358C42337C}" srcOrd="2" destOrd="0" presId="urn:microsoft.com/office/officeart/2008/layout/LinedList"/>
    <dgm:cxn modelId="{714BFB1F-E423-453C-A8B3-D77BD5D0999C}" type="presParOf" srcId="{7751B674-B817-4A8C-B9AF-4D601F09D6CE}" destId="{EAB57D13-F3D4-416D-89EF-53E473A5CA63}" srcOrd="3" destOrd="0" presId="urn:microsoft.com/office/officeart/2008/layout/LinedList"/>
    <dgm:cxn modelId="{DB0B23F0-0093-470A-8F29-63E79B350D1D}" type="presParOf" srcId="{EAB57D13-F3D4-416D-89EF-53E473A5CA63}" destId="{169387EC-093E-4048-9EF3-7EEC1B141BE9}" srcOrd="0" destOrd="0" presId="urn:microsoft.com/office/officeart/2008/layout/LinedList"/>
    <dgm:cxn modelId="{533250C5-0F9A-45F0-9B2D-67BFFF12F919}" type="presParOf" srcId="{EAB57D13-F3D4-416D-89EF-53E473A5CA63}" destId="{65175AB4-2ECD-4DDC-B60D-77CE24AFB321}" srcOrd="1" destOrd="0" presId="urn:microsoft.com/office/officeart/2008/layout/LinedList"/>
    <dgm:cxn modelId="{5396BFC6-3133-4550-8DBC-50666B52FBFE}" type="presParOf" srcId="{7751B674-B817-4A8C-B9AF-4D601F09D6CE}" destId="{78DBF751-C7CF-4B89-A7A7-77B2CFB294E5}" srcOrd="4" destOrd="0" presId="urn:microsoft.com/office/officeart/2008/layout/LinedList"/>
    <dgm:cxn modelId="{6F58B513-682F-4455-8B43-E5FA1B07F89D}" type="presParOf" srcId="{7751B674-B817-4A8C-B9AF-4D601F09D6CE}" destId="{63E77780-B010-4BFA-A518-38A0EB09CABA}" srcOrd="5" destOrd="0" presId="urn:microsoft.com/office/officeart/2008/layout/LinedList"/>
    <dgm:cxn modelId="{AEA1F9BE-AA80-473B-85F2-C8CD1A4C77FB}" type="presParOf" srcId="{63E77780-B010-4BFA-A518-38A0EB09CABA}" destId="{F725397A-6B45-4DE1-A6FF-F4F8ED6D2DFC}" srcOrd="0" destOrd="0" presId="urn:microsoft.com/office/officeart/2008/layout/LinedList"/>
    <dgm:cxn modelId="{A4F02A71-E455-49C2-8D12-79DA51F374FB}" type="presParOf" srcId="{63E77780-B010-4BFA-A518-38A0EB09CABA}" destId="{5B3CEC5C-4902-4D33-8D19-48812EA4AF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46D98A1-53D2-4684-AF04-6838781DC278}"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B4DE89C7-D674-4272-AD28-89CD20B9BA7E}">
      <dgm:prSet custT="1"/>
      <dgm:spPr/>
      <dgm:t>
        <a:bodyPr/>
        <a:lstStyle/>
        <a:p>
          <a:r>
            <a:rPr lang="en-US" sz="2600" dirty="0">
              <a:latin typeface="Roboto" panose="02000000000000000000" pitchFamily="2" charset="0"/>
              <a:ea typeface="Roboto" panose="02000000000000000000" pitchFamily="2" charset="0"/>
              <a:cs typeface="Roboto" panose="02000000000000000000" pitchFamily="2" charset="0"/>
            </a:rPr>
            <a:t>40% of workers report high employee turnover at their organization over the past year</a:t>
          </a:r>
        </a:p>
      </dgm:t>
    </dgm:pt>
    <dgm:pt modelId="{C2B54F79-2E05-4485-9F9F-19BDE3B2BA9C}" type="parTrans" cxnId="{0CE25FEA-3EAB-4F1A-9BBF-A878E1C7DCFF}">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6EF3F582-F0F5-427C-A749-5A5800DEC7B3}" type="sibTrans" cxnId="{0CE25FEA-3EAB-4F1A-9BBF-A878E1C7DCFF}">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B4444226-29D0-4AB6-A3C8-9F496E09B366}">
      <dgm:prSet custT="1"/>
      <dgm:spPr/>
      <dgm:t>
        <a:bodyPr/>
        <a:lstStyle/>
        <a:p>
          <a:r>
            <a:rPr lang="en-US" sz="2600" dirty="0">
              <a:latin typeface="Roboto" panose="02000000000000000000" pitchFamily="2" charset="0"/>
              <a:ea typeface="Roboto" panose="02000000000000000000" pitchFamily="2" charset="0"/>
              <a:cs typeface="Roboto" panose="02000000000000000000" pitchFamily="2" charset="0"/>
            </a:rPr>
            <a:t>58% of frontline/essential workers report working more in the past year because of high employee turnover (versus 28% of non-frontline workers)</a:t>
          </a:r>
        </a:p>
      </dgm:t>
    </dgm:pt>
    <dgm:pt modelId="{27A84FF4-EA93-4038-9946-AE2885090B72}" type="parTrans" cxnId="{2C339C4D-8A9C-4B8F-AF02-7FF676B9E611}">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F30115BC-E06E-4616-A167-13E342CE2414}" type="sibTrans" cxnId="{2C339C4D-8A9C-4B8F-AF02-7FF676B9E611}">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8D136646-29EF-4C3D-93B1-8F753BE1B3BB}">
      <dgm:prSet custT="1"/>
      <dgm:spPr/>
      <dgm:t>
        <a:bodyPr/>
        <a:lstStyle/>
        <a:p>
          <a:r>
            <a:rPr lang="en-US" sz="2600" dirty="0">
              <a:latin typeface="Roboto" panose="02000000000000000000" pitchFamily="2" charset="0"/>
              <a:ea typeface="Roboto" panose="02000000000000000000" pitchFamily="2" charset="0"/>
              <a:cs typeface="Roboto" panose="02000000000000000000" pitchFamily="2" charset="0"/>
            </a:rPr>
            <a:t>This has led to an increase in stress levels and feelings of burnout in 78% of workers </a:t>
          </a:r>
        </a:p>
      </dgm:t>
    </dgm:pt>
    <dgm:pt modelId="{B2C856C8-E502-4F27-AC3D-E268DEA2D19D}" type="parTrans" cxnId="{292197E8-ECE7-48B6-BC9A-7F1EBD0E86A4}">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53213DE2-D05D-4B40-BF94-0A0B9630BD48}" type="sibTrans" cxnId="{292197E8-ECE7-48B6-BC9A-7F1EBD0E86A4}">
      <dgm:prSet/>
      <dgm:spPr/>
      <dgm:t>
        <a:bodyPr/>
        <a:lstStyle/>
        <a:p>
          <a:endParaRPr lang="en-US" sz="2600">
            <a:latin typeface="Roboto" panose="02000000000000000000" pitchFamily="2" charset="0"/>
            <a:ea typeface="Roboto" panose="02000000000000000000" pitchFamily="2" charset="0"/>
            <a:cs typeface="Roboto" panose="02000000000000000000" pitchFamily="2" charset="0"/>
          </a:endParaRPr>
        </a:p>
      </dgm:t>
    </dgm:pt>
    <dgm:pt modelId="{BDFBF463-3984-43D6-B090-84C0A9B36B8B}" type="pres">
      <dgm:prSet presAssocID="{246D98A1-53D2-4684-AF04-6838781DC278}" presName="vert0" presStyleCnt="0">
        <dgm:presLayoutVars>
          <dgm:dir/>
          <dgm:animOne val="branch"/>
          <dgm:animLvl val="lvl"/>
        </dgm:presLayoutVars>
      </dgm:prSet>
      <dgm:spPr/>
    </dgm:pt>
    <dgm:pt modelId="{60AEDE9A-5CF3-49A5-B367-91740B6E041E}" type="pres">
      <dgm:prSet presAssocID="{B4DE89C7-D674-4272-AD28-89CD20B9BA7E}" presName="thickLine" presStyleLbl="alignNode1" presStyleIdx="0" presStyleCnt="3"/>
      <dgm:spPr/>
    </dgm:pt>
    <dgm:pt modelId="{E028F356-33F7-4C90-B951-4CED070A8A58}" type="pres">
      <dgm:prSet presAssocID="{B4DE89C7-D674-4272-AD28-89CD20B9BA7E}" presName="horz1" presStyleCnt="0"/>
      <dgm:spPr/>
    </dgm:pt>
    <dgm:pt modelId="{736C1E51-2159-4124-81F5-A8D9FE62CCD7}" type="pres">
      <dgm:prSet presAssocID="{B4DE89C7-D674-4272-AD28-89CD20B9BA7E}" presName="tx1" presStyleLbl="revTx" presStyleIdx="0" presStyleCnt="3" custLinFactNeighborY="-19861"/>
      <dgm:spPr/>
    </dgm:pt>
    <dgm:pt modelId="{953F7B89-562E-45FB-8F19-E4D6BBC823B7}" type="pres">
      <dgm:prSet presAssocID="{B4DE89C7-D674-4272-AD28-89CD20B9BA7E}" presName="vert1" presStyleCnt="0"/>
      <dgm:spPr/>
    </dgm:pt>
    <dgm:pt modelId="{386119DA-ADDF-4E31-965C-BCFA31C4455E}" type="pres">
      <dgm:prSet presAssocID="{B4444226-29D0-4AB6-A3C8-9F496E09B366}" presName="thickLine" presStyleLbl="alignNode1" presStyleIdx="1" presStyleCnt="3"/>
      <dgm:spPr/>
    </dgm:pt>
    <dgm:pt modelId="{142A0028-27F0-4F76-945C-C6C83B646FBF}" type="pres">
      <dgm:prSet presAssocID="{B4444226-29D0-4AB6-A3C8-9F496E09B366}" presName="horz1" presStyleCnt="0"/>
      <dgm:spPr/>
    </dgm:pt>
    <dgm:pt modelId="{DEEC3AD1-85FE-46C9-9B41-9FDF8C33DBA7}" type="pres">
      <dgm:prSet presAssocID="{B4444226-29D0-4AB6-A3C8-9F496E09B366}" presName="tx1" presStyleLbl="revTx" presStyleIdx="1" presStyleCnt="3"/>
      <dgm:spPr/>
    </dgm:pt>
    <dgm:pt modelId="{875E6DA1-6061-4B77-BE8A-28A7C875B057}" type="pres">
      <dgm:prSet presAssocID="{B4444226-29D0-4AB6-A3C8-9F496E09B366}" presName="vert1" presStyleCnt="0"/>
      <dgm:spPr/>
    </dgm:pt>
    <dgm:pt modelId="{5A4F84C0-9A0D-4D6E-BA7A-7E8D1903C505}" type="pres">
      <dgm:prSet presAssocID="{8D136646-29EF-4C3D-93B1-8F753BE1B3BB}" presName="thickLine" presStyleLbl="alignNode1" presStyleIdx="2" presStyleCnt="3"/>
      <dgm:spPr/>
    </dgm:pt>
    <dgm:pt modelId="{E261E4D6-F3EA-452B-8B84-DA99E579D5C6}" type="pres">
      <dgm:prSet presAssocID="{8D136646-29EF-4C3D-93B1-8F753BE1B3BB}" presName="horz1" presStyleCnt="0"/>
      <dgm:spPr/>
    </dgm:pt>
    <dgm:pt modelId="{F75E8C53-D662-4BD0-9B83-2E0F4599440E}" type="pres">
      <dgm:prSet presAssocID="{8D136646-29EF-4C3D-93B1-8F753BE1B3BB}" presName="tx1" presStyleLbl="revTx" presStyleIdx="2" presStyleCnt="3"/>
      <dgm:spPr/>
    </dgm:pt>
    <dgm:pt modelId="{2DA03A06-4197-4341-ADC7-1619B84E863F}" type="pres">
      <dgm:prSet presAssocID="{8D136646-29EF-4C3D-93B1-8F753BE1B3BB}" presName="vert1" presStyleCnt="0"/>
      <dgm:spPr/>
    </dgm:pt>
  </dgm:ptLst>
  <dgm:cxnLst>
    <dgm:cxn modelId="{2C339C4D-8A9C-4B8F-AF02-7FF676B9E611}" srcId="{246D98A1-53D2-4684-AF04-6838781DC278}" destId="{B4444226-29D0-4AB6-A3C8-9F496E09B366}" srcOrd="1" destOrd="0" parTransId="{27A84FF4-EA93-4038-9946-AE2885090B72}" sibTransId="{F30115BC-E06E-4616-A167-13E342CE2414}"/>
    <dgm:cxn modelId="{BA03258E-F7B3-4441-97AA-0935DCC33176}" type="presOf" srcId="{B4DE89C7-D674-4272-AD28-89CD20B9BA7E}" destId="{736C1E51-2159-4124-81F5-A8D9FE62CCD7}" srcOrd="0" destOrd="0" presId="urn:microsoft.com/office/officeart/2008/layout/LinedList"/>
    <dgm:cxn modelId="{195E0E99-51EF-4D72-8CD4-5E5439F6CE55}" type="presOf" srcId="{B4444226-29D0-4AB6-A3C8-9F496E09B366}" destId="{DEEC3AD1-85FE-46C9-9B41-9FDF8C33DBA7}" srcOrd="0" destOrd="0" presId="urn:microsoft.com/office/officeart/2008/layout/LinedList"/>
    <dgm:cxn modelId="{2A6F41BC-1298-4385-9341-C64B12A7D2B5}" type="presOf" srcId="{8D136646-29EF-4C3D-93B1-8F753BE1B3BB}" destId="{F75E8C53-D662-4BD0-9B83-2E0F4599440E}" srcOrd="0" destOrd="0" presId="urn:microsoft.com/office/officeart/2008/layout/LinedList"/>
    <dgm:cxn modelId="{CD5326C5-1703-4BD3-AEC4-BC743243DED2}" type="presOf" srcId="{246D98A1-53D2-4684-AF04-6838781DC278}" destId="{BDFBF463-3984-43D6-B090-84C0A9B36B8B}" srcOrd="0" destOrd="0" presId="urn:microsoft.com/office/officeart/2008/layout/LinedList"/>
    <dgm:cxn modelId="{292197E8-ECE7-48B6-BC9A-7F1EBD0E86A4}" srcId="{246D98A1-53D2-4684-AF04-6838781DC278}" destId="{8D136646-29EF-4C3D-93B1-8F753BE1B3BB}" srcOrd="2" destOrd="0" parTransId="{B2C856C8-E502-4F27-AC3D-E268DEA2D19D}" sibTransId="{53213DE2-D05D-4B40-BF94-0A0B9630BD48}"/>
    <dgm:cxn modelId="{0CE25FEA-3EAB-4F1A-9BBF-A878E1C7DCFF}" srcId="{246D98A1-53D2-4684-AF04-6838781DC278}" destId="{B4DE89C7-D674-4272-AD28-89CD20B9BA7E}" srcOrd="0" destOrd="0" parTransId="{C2B54F79-2E05-4485-9F9F-19BDE3B2BA9C}" sibTransId="{6EF3F582-F0F5-427C-A749-5A5800DEC7B3}"/>
    <dgm:cxn modelId="{D4554CF0-A9F3-4C52-81A7-6F9524D15037}" type="presParOf" srcId="{BDFBF463-3984-43D6-B090-84C0A9B36B8B}" destId="{60AEDE9A-5CF3-49A5-B367-91740B6E041E}" srcOrd="0" destOrd="0" presId="urn:microsoft.com/office/officeart/2008/layout/LinedList"/>
    <dgm:cxn modelId="{8F43367D-7394-4CD6-BB4F-8CFA5B8B8475}" type="presParOf" srcId="{BDFBF463-3984-43D6-B090-84C0A9B36B8B}" destId="{E028F356-33F7-4C90-B951-4CED070A8A58}" srcOrd="1" destOrd="0" presId="urn:microsoft.com/office/officeart/2008/layout/LinedList"/>
    <dgm:cxn modelId="{DB0906B6-11F5-40BC-BE67-4C5B17AD159A}" type="presParOf" srcId="{E028F356-33F7-4C90-B951-4CED070A8A58}" destId="{736C1E51-2159-4124-81F5-A8D9FE62CCD7}" srcOrd="0" destOrd="0" presId="urn:microsoft.com/office/officeart/2008/layout/LinedList"/>
    <dgm:cxn modelId="{3420209F-0EEC-4C41-81B3-504E031E8D28}" type="presParOf" srcId="{E028F356-33F7-4C90-B951-4CED070A8A58}" destId="{953F7B89-562E-45FB-8F19-E4D6BBC823B7}" srcOrd="1" destOrd="0" presId="urn:microsoft.com/office/officeart/2008/layout/LinedList"/>
    <dgm:cxn modelId="{61D92A05-84C1-425C-93E6-5C65C48C0A3E}" type="presParOf" srcId="{BDFBF463-3984-43D6-B090-84C0A9B36B8B}" destId="{386119DA-ADDF-4E31-965C-BCFA31C4455E}" srcOrd="2" destOrd="0" presId="urn:microsoft.com/office/officeart/2008/layout/LinedList"/>
    <dgm:cxn modelId="{97299074-B846-488F-9CBA-EA8D29555F96}" type="presParOf" srcId="{BDFBF463-3984-43D6-B090-84C0A9B36B8B}" destId="{142A0028-27F0-4F76-945C-C6C83B646FBF}" srcOrd="3" destOrd="0" presId="urn:microsoft.com/office/officeart/2008/layout/LinedList"/>
    <dgm:cxn modelId="{26E42DEF-7C58-437B-A8B2-02FEBB45BAC5}" type="presParOf" srcId="{142A0028-27F0-4F76-945C-C6C83B646FBF}" destId="{DEEC3AD1-85FE-46C9-9B41-9FDF8C33DBA7}" srcOrd="0" destOrd="0" presId="urn:microsoft.com/office/officeart/2008/layout/LinedList"/>
    <dgm:cxn modelId="{0750B792-ED78-4FD1-B6D3-D066B4C82DA7}" type="presParOf" srcId="{142A0028-27F0-4F76-945C-C6C83B646FBF}" destId="{875E6DA1-6061-4B77-BE8A-28A7C875B057}" srcOrd="1" destOrd="0" presId="urn:microsoft.com/office/officeart/2008/layout/LinedList"/>
    <dgm:cxn modelId="{DB7C85F4-AD3F-4C61-89DF-4D0933A7B585}" type="presParOf" srcId="{BDFBF463-3984-43D6-B090-84C0A9B36B8B}" destId="{5A4F84C0-9A0D-4D6E-BA7A-7E8D1903C505}" srcOrd="4" destOrd="0" presId="urn:microsoft.com/office/officeart/2008/layout/LinedList"/>
    <dgm:cxn modelId="{470E4AEA-96B1-4C1D-9ECB-4CD25448C856}" type="presParOf" srcId="{BDFBF463-3984-43D6-B090-84C0A9B36B8B}" destId="{E261E4D6-F3EA-452B-8B84-DA99E579D5C6}" srcOrd="5" destOrd="0" presId="urn:microsoft.com/office/officeart/2008/layout/LinedList"/>
    <dgm:cxn modelId="{337B7C4D-14CE-4E8F-A4B7-B04C5C30A1E4}" type="presParOf" srcId="{E261E4D6-F3EA-452B-8B84-DA99E579D5C6}" destId="{F75E8C53-D662-4BD0-9B83-2E0F4599440E}" srcOrd="0" destOrd="0" presId="urn:microsoft.com/office/officeart/2008/layout/LinedList"/>
    <dgm:cxn modelId="{A1A5DF42-171F-4BFC-B778-23B278227AA5}" type="presParOf" srcId="{E261E4D6-F3EA-452B-8B84-DA99E579D5C6}" destId="{2DA03A06-4197-4341-ADC7-1619B84E86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8D6031C-8155-40D8-A71F-0878B09B4E6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965E652-C54B-4430-84A4-067A9C151587}">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Exhaustion</a:t>
          </a:r>
        </a:p>
      </dgm:t>
    </dgm:pt>
    <dgm:pt modelId="{D4113052-639D-4C2A-A154-6E7E5AF90E86}" type="parTrans" cxnId="{798B6C68-B1E0-4078-BD99-CBA9E0C1400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C9EBA8D8-D2AF-4DBA-87F7-5C5039530CB8}" type="sibTrans" cxnId="{798B6C68-B1E0-4078-BD99-CBA9E0C1400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48484902-58B4-400C-824E-8730B38F3B09}">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Loss of enthusiasm for work—reduced performance</a:t>
          </a:r>
        </a:p>
      </dgm:t>
    </dgm:pt>
    <dgm:pt modelId="{6B2C216E-3A90-4F84-B69C-014D039DF320}" type="parTrans" cxnId="{1E7E66DC-52EA-4BBC-B3D6-9CB3C4CBB0F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E28A714-76F2-4E82-9E66-D3DC52AD5871}" type="sibTrans" cxnId="{1E7E66DC-52EA-4BBC-B3D6-9CB3C4CBB0F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25EDEC1-075B-4EDB-88D1-452ED1872162}">
      <dgm:prSet custT="1"/>
      <dgm:spPr/>
      <dgm:t>
        <a:bodyPr/>
        <a:lstStyle/>
        <a:p>
          <a:r>
            <a:rPr lang="en-US" sz="2000">
              <a:latin typeface="Roboto" panose="02000000000000000000" pitchFamily="2" charset="0"/>
              <a:ea typeface="Roboto" panose="02000000000000000000" pitchFamily="2" charset="0"/>
              <a:cs typeface="Roboto" panose="02000000000000000000" pitchFamily="2" charset="0"/>
            </a:rPr>
            <a:t>Worry or anxiety</a:t>
          </a:r>
        </a:p>
      </dgm:t>
    </dgm:pt>
    <dgm:pt modelId="{C3753F9C-02BF-4D52-8F1E-45939EB0ED44}" type="parTrans" cxnId="{EAC16CA3-D527-4C2A-82E3-C380C25FE30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375E35A-4FBE-4A2E-9157-A4CAE7C95D73}" type="sibTrans" cxnId="{EAC16CA3-D527-4C2A-82E3-C380C25FE307}">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EF028996-ADB7-4BDC-BA3F-83A47B77C364}">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Changes to sleep and/or diet</a:t>
          </a:r>
        </a:p>
      </dgm:t>
    </dgm:pt>
    <dgm:pt modelId="{4A99D52F-0AB6-469B-8887-8721A281424C}" type="parTrans" cxnId="{7D8F89B9-F610-449F-91B2-46BCC57BC5C2}">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5758A25-42DD-45C1-B29C-6162B7D5D090}" type="sibTrans" cxnId="{7D8F89B9-F610-449F-91B2-46BCC57BC5C2}">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C4A36B6C-3E75-48EC-BE6E-F42E697DC8DC}">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Irritability and mood swings</a:t>
          </a:r>
        </a:p>
      </dgm:t>
    </dgm:pt>
    <dgm:pt modelId="{C88CC925-5DFC-480D-AABA-93E77A9E8943}" type="parTrans" cxnId="{1555D1D7-2720-4030-841B-D449DD0BCEEF}">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77061F3F-4A1A-4DC8-9011-94DB338B006F}" type="sibTrans" cxnId="{1555D1D7-2720-4030-841B-D449DD0BCEEF}">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711E1D6C-1B73-43B2-A2DB-62AF5956E490}">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Physical symptoms: headache, stomach issues, frequent illness</a:t>
          </a:r>
        </a:p>
      </dgm:t>
    </dgm:pt>
    <dgm:pt modelId="{54BE10ED-0BEE-4E3A-ADBB-601F0AE636E1}" type="parTrans" cxnId="{E399C9CF-C30B-45FB-ADC3-E4DE7E8A47F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FE1125B-AF10-4B86-8976-7670201D2517}" type="sibTrans" cxnId="{E399C9CF-C30B-45FB-ADC3-E4DE7E8A47F9}">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78A83D01-3F9A-4985-A59F-32681C7C671B}" type="pres">
      <dgm:prSet presAssocID="{38D6031C-8155-40D8-A71F-0878B09B4E6A}" presName="Name0" presStyleCnt="0">
        <dgm:presLayoutVars>
          <dgm:dir/>
          <dgm:resizeHandles val="exact"/>
        </dgm:presLayoutVars>
      </dgm:prSet>
      <dgm:spPr/>
    </dgm:pt>
    <dgm:pt modelId="{F3EF4F53-6A7A-4BC8-8E2B-4073BA6848F2}" type="pres">
      <dgm:prSet presAssocID="{D965E652-C54B-4430-84A4-067A9C151587}" presName="composite" presStyleCnt="0"/>
      <dgm:spPr/>
    </dgm:pt>
    <dgm:pt modelId="{CEA49987-8BCE-4628-87A9-1DBEC0CFE82C}" type="pres">
      <dgm:prSet presAssocID="{D965E652-C54B-4430-84A4-067A9C151587}" presName="rect1" presStyleLbl="trAlignAcc1" presStyleIdx="0" presStyleCnt="6">
        <dgm:presLayoutVars>
          <dgm:bulletEnabled val="1"/>
        </dgm:presLayoutVars>
      </dgm:prSet>
      <dgm:spPr/>
    </dgm:pt>
    <dgm:pt modelId="{6769C659-0473-41D6-A808-087BEF08A846}" type="pres">
      <dgm:prSet presAssocID="{D965E652-C54B-4430-84A4-067A9C151587}" presName="rect2" presStyleLbl="fgImgPlace1" presStyleIdx="0"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96398078-AC11-473B-B04E-908456E884B9}" type="pres">
      <dgm:prSet presAssocID="{C9EBA8D8-D2AF-4DBA-87F7-5C5039530CB8}" presName="sibTrans" presStyleCnt="0"/>
      <dgm:spPr/>
    </dgm:pt>
    <dgm:pt modelId="{B5908E72-C769-4505-A10E-FCC8F664B97F}" type="pres">
      <dgm:prSet presAssocID="{48484902-58B4-400C-824E-8730B38F3B09}" presName="composite" presStyleCnt="0"/>
      <dgm:spPr/>
    </dgm:pt>
    <dgm:pt modelId="{0D97D41D-248C-44AA-A02E-99E44923B74A}" type="pres">
      <dgm:prSet presAssocID="{48484902-58B4-400C-824E-8730B38F3B09}" presName="rect1" presStyleLbl="trAlignAcc1" presStyleIdx="1" presStyleCnt="6">
        <dgm:presLayoutVars>
          <dgm:bulletEnabled val="1"/>
        </dgm:presLayoutVars>
      </dgm:prSet>
      <dgm:spPr/>
    </dgm:pt>
    <dgm:pt modelId="{7FB68702-ED46-423D-9D4B-B44AF82DB825}" type="pres">
      <dgm:prSet presAssocID="{48484902-58B4-400C-824E-8730B38F3B09}" presName="rect2" presStyleLbl="fgImgPlace1" presStyleIdx="1"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06138764-4F1D-4BBE-B64E-F20272F76D1D}" type="pres">
      <dgm:prSet presAssocID="{0E28A714-76F2-4E82-9E66-D3DC52AD5871}" presName="sibTrans" presStyleCnt="0"/>
      <dgm:spPr/>
    </dgm:pt>
    <dgm:pt modelId="{5F109BAA-1EB4-4AD5-B479-1CCB1C505AA0}" type="pres">
      <dgm:prSet presAssocID="{A25EDEC1-075B-4EDB-88D1-452ED1872162}" presName="composite" presStyleCnt="0"/>
      <dgm:spPr/>
    </dgm:pt>
    <dgm:pt modelId="{20C6F7C1-7631-4E4B-A9A2-A700301CB6CC}" type="pres">
      <dgm:prSet presAssocID="{A25EDEC1-075B-4EDB-88D1-452ED1872162}" presName="rect1" presStyleLbl="trAlignAcc1" presStyleIdx="2" presStyleCnt="6">
        <dgm:presLayoutVars>
          <dgm:bulletEnabled val="1"/>
        </dgm:presLayoutVars>
      </dgm:prSet>
      <dgm:spPr/>
    </dgm:pt>
    <dgm:pt modelId="{A72A8B46-2FCF-4C7B-8090-259B4B20C210}" type="pres">
      <dgm:prSet presAssocID="{A25EDEC1-075B-4EDB-88D1-452ED1872162}" presName="rect2" presStyleLbl="fgImgPlace1" presStyleIdx="2"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857427F4-CC21-4AEE-BC2C-821B63D4A372}" type="pres">
      <dgm:prSet presAssocID="{8375E35A-4FBE-4A2E-9157-A4CAE7C95D73}" presName="sibTrans" presStyleCnt="0"/>
      <dgm:spPr/>
    </dgm:pt>
    <dgm:pt modelId="{659CC79F-701F-4C0F-A34B-B867397C2A63}" type="pres">
      <dgm:prSet presAssocID="{EF028996-ADB7-4BDC-BA3F-83A47B77C364}" presName="composite" presStyleCnt="0"/>
      <dgm:spPr/>
    </dgm:pt>
    <dgm:pt modelId="{FA440473-DE28-489C-BDC0-AB99F1BEC3E6}" type="pres">
      <dgm:prSet presAssocID="{EF028996-ADB7-4BDC-BA3F-83A47B77C364}" presName="rect1" presStyleLbl="trAlignAcc1" presStyleIdx="3" presStyleCnt="6">
        <dgm:presLayoutVars>
          <dgm:bulletEnabled val="1"/>
        </dgm:presLayoutVars>
      </dgm:prSet>
      <dgm:spPr/>
    </dgm:pt>
    <dgm:pt modelId="{3BD3DE53-05C4-478C-8849-EA234D913AB2}" type="pres">
      <dgm:prSet presAssocID="{EF028996-ADB7-4BDC-BA3F-83A47B77C364}" presName="rect2" presStyleLbl="fgImgPlace1" presStyleIdx="3"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C07E1B0C-93BC-46CA-8FC8-9CDF78067019}" type="pres">
      <dgm:prSet presAssocID="{65758A25-42DD-45C1-B29C-6162B7D5D090}" presName="sibTrans" presStyleCnt="0"/>
      <dgm:spPr/>
    </dgm:pt>
    <dgm:pt modelId="{422A99F8-AEB5-4E66-B511-5EAFCEF0798E}" type="pres">
      <dgm:prSet presAssocID="{C4A36B6C-3E75-48EC-BE6E-F42E697DC8DC}" presName="composite" presStyleCnt="0"/>
      <dgm:spPr/>
    </dgm:pt>
    <dgm:pt modelId="{82F16748-A867-4C62-84F2-CBB713C976D7}" type="pres">
      <dgm:prSet presAssocID="{C4A36B6C-3E75-48EC-BE6E-F42E697DC8DC}" presName="rect1" presStyleLbl="trAlignAcc1" presStyleIdx="4" presStyleCnt="6">
        <dgm:presLayoutVars>
          <dgm:bulletEnabled val="1"/>
        </dgm:presLayoutVars>
      </dgm:prSet>
      <dgm:spPr/>
    </dgm:pt>
    <dgm:pt modelId="{8457235A-9A9D-438F-BBA4-F9F9372E1AAF}" type="pres">
      <dgm:prSet presAssocID="{C4A36B6C-3E75-48EC-BE6E-F42E697DC8DC}" presName="rect2" presStyleLbl="fgImgPlace1" presStyleIdx="4"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F6A4028B-C658-466B-8DB0-3FBE383452A3}" type="pres">
      <dgm:prSet presAssocID="{77061F3F-4A1A-4DC8-9011-94DB338B006F}" presName="sibTrans" presStyleCnt="0"/>
      <dgm:spPr/>
    </dgm:pt>
    <dgm:pt modelId="{7C4B2784-1632-436C-9166-77748E8F058A}" type="pres">
      <dgm:prSet presAssocID="{711E1D6C-1B73-43B2-A2DB-62AF5956E490}" presName="composite" presStyleCnt="0"/>
      <dgm:spPr/>
    </dgm:pt>
    <dgm:pt modelId="{C2961690-9F48-45D9-B0AD-452FBCC41097}" type="pres">
      <dgm:prSet presAssocID="{711E1D6C-1B73-43B2-A2DB-62AF5956E490}" presName="rect1" presStyleLbl="trAlignAcc1" presStyleIdx="5" presStyleCnt="6">
        <dgm:presLayoutVars>
          <dgm:bulletEnabled val="1"/>
        </dgm:presLayoutVars>
      </dgm:prSet>
      <dgm:spPr/>
    </dgm:pt>
    <dgm:pt modelId="{8E1F9879-D447-4C12-8B4B-67B9F4B72B04}" type="pres">
      <dgm:prSet presAssocID="{711E1D6C-1B73-43B2-A2DB-62AF5956E490}" presName="rect2" presStyleLbl="fgImgPlace1" presStyleIdx="5" presStyleCnt="6"/>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Lst>
  <dgm:cxnLst>
    <dgm:cxn modelId="{798B6C68-B1E0-4078-BD99-CBA9E0C14007}" srcId="{38D6031C-8155-40D8-A71F-0878B09B4E6A}" destId="{D965E652-C54B-4430-84A4-067A9C151587}" srcOrd="0" destOrd="0" parTransId="{D4113052-639D-4C2A-A154-6E7E5AF90E86}" sibTransId="{C9EBA8D8-D2AF-4DBA-87F7-5C5039530CB8}"/>
    <dgm:cxn modelId="{2DED6B4B-17C6-46F6-8287-8265C1E72B1E}" type="presOf" srcId="{EF028996-ADB7-4BDC-BA3F-83A47B77C364}" destId="{FA440473-DE28-489C-BDC0-AB99F1BEC3E6}" srcOrd="0" destOrd="0" presId="urn:microsoft.com/office/officeart/2008/layout/PictureStrips"/>
    <dgm:cxn modelId="{29799B72-F42A-4961-A094-61FFE1121C1B}" type="presOf" srcId="{48484902-58B4-400C-824E-8730B38F3B09}" destId="{0D97D41D-248C-44AA-A02E-99E44923B74A}" srcOrd="0" destOrd="0" presId="urn:microsoft.com/office/officeart/2008/layout/PictureStrips"/>
    <dgm:cxn modelId="{2C17067F-D125-42B2-9A96-BA5C40C9C5B7}" type="presOf" srcId="{38D6031C-8155-40D8-A71F-0878B09B4E6A}" destId="{78A83D01-3F9A-4985-A59F-32681C7C671B}" srcOrd="0" destOrd="0" presId="urn:microsoft.com/office/officeart/2008/layout/PictureStrips"/>
    <dgm:cxn modelId="{86E28887-63EB-43F5-A8AA-03662F49C5EA}" type="presOf" srcId="{D965E652-C54B-4430-84A4-067A9C151587}" destId="{CEA49987-8BCE-4628-87A9-1DBEC0CFE82C}" srcOrd="0" destOrd="0" presId="urn:microsoft.com/office/officeart/2008/layout/PictureStrips"/>
    <dgm:cxn modelId="{EAC16CA3-D527-4C2A-82E3-C380C25FE307}" srcId="{38D6031C-8155-40D8-A71F-0878B09B4E6A}" destId="{A25EDEC1-075B-4EDB-88D1-452ED1872162}" srcOrd="2" destOrd="0" parTransId="{C3753F9C-02BF-4D52-8F1E-45939EB0ED44}" sibTransId="{8375E35A-4FBE-4A2E-9157-A4CAE7C95D73}"/>
    <dgm:cxn modelId="{7D8F89B9-F610-449F-91B2-46BCC57BC5C2}" srcId="{38D6031C-8155-40D8-A71F-0878B09B4E6A}" destId="{EF028996-ADB7-4BDC-BA3F-83A47B77C364}" srcOrd="3" destOrd="0" parTransId="{4A99D52F-0AB6-469B-8887-8721A281424C}" sibTransId="{65758A25-42DD-45C1-B29C-6162B7D5D090}"/>
    <dgm:cxn modelId="{9EEAB8C2-56FD-45C6-A416-86479F0CB784}" type="presOf" srcId="{711E1D6C-1B73-43B2-A2DB-62AF5956E490}" destId="{C2961690-9F48-45D9-B0AD-452FBCC41097}" srcOrd="0" destOrd="0" presId="urn:microsoft.com/office/officeart/2008/layout/PictureStrips"/>
    <dgm:cxn modelId="{302EB8C5-9DD8-47DD-8336-D145752C180D}" type="presOf" srcId="{C4A36B6C-3E75-48EC-BE6E-F42E697DC8DC}" destId="{82F16748-A867-4C62-84F2-CBB713C976D7}" srcOrd="0" destOrd="0" presId="urn:microsoft.com/office/officeart/2008/layout/PictureStrips"/>
    <dgm:cxn modelId="{E399C9CF-C30B-45FB-ADC3-E4DE7E8A47F9}" srcId="{38D6031C-8155-40D8-A71F-0878B09B4E6A}" destId="{711E1D6C-1B73-43B2-A2DB-62AF5956E490}" srcOrd="5" destOrd="0" parTransId="{54BE10ED-0BEE-4E3A-ADBB-601F0AE636E1}" sibTransId="{AFE1125B-AF10-4B86-8976-7670201D2517}"/>
    <dgm:cxn modelId="{1555D1D7-2720-4030-841B-D449DD0BCEEF}" srcId="{38D6031C-8155-40D8-A71F-0878B09B4E6A}" destId="{C4A36B6C-3E75-48EC-BE6E-F42E697DC8DC}" srcOrd="4" destOrd="0" parTransId="{C88CC925-5DFC-480D-AABA-93E77A9E8943}" sibTransId="{77061F3F-4A1A-4DC8-9011-94DB338B006F}"/>
    <dgm:cxn modelId="{1E7E66DC-52EA-4BBC-B3D6-9CB3C4CBB0F8}" srcId="{38D6031C-8155-40D8-A71F-0878B09B4E6A}" destId="{48484902-58B4-400C-824E-8730B38F3B09}" srcOrd="1" destOrd="0" parTransId="{6B2C216E-3A90-4F84-B69C-014D039DF320}" sibTransId="{0E28A714-76F2-4E82-9E66-D3DC52AD5871}"/>
    <dgm:cxn modelId="{F998E8E6-7BDF-46BB-82D2-31FF0BAD46E4}" type="presOf" srcId="{A25EDEC1-075B-4EDB-88D1-452ED1872162}" destId="{20C6F7C1-7631-4E4B-A9A2-A700301CB6CC}" srcOrd="0" destOrd="0" presId="urn:microsoft.com/office/officeart/2008/layout/PictureStrips"/>
    <dgm:cxn modelId="{2AEF8DFF-AFAE-42CE-9BDF-A187739750D1}" type="presParOf" srcId="{78A83D01-3F9A-4985-A59F-32681C7C671B}" destId="{F3EF4F53-6A7A-4BC8-8E2B-4073BA6848F2}" srcOrd="0" destOrd="0" presId="urn:microsoft.com/office/officeart/2008/layout/PictureStrips"/>
    <dgm:cxn modelId="{12E34E62-C13F-4998-B51E-B27AD9E91E3C}" type="presParOf" srcId="{F3EF4F53-6A7A-4BC8-8E2B-4073BA6848F2}" destId="{CEA49987-8BCE-4628-87A9-1DBEC0CFE82C}" srcOrd="0" destOrd="0" presId="urn:microsoft.com/office/officeart/2008/layout/PictureStrips"/>
    <dgm:cxn modelId="{0F024169-B7CC-4451-88CA-256FE28D5A60}" type="presParOf" srcId="{F3EF4F53-6A7A-4BC8-8E2B-4073BA6848F2}" destId="{6769C659-0473-41D6-A808-087BEF08A846}" srcOrd="1" destOrd="0" presId="urn:microsoft.com/office/officeart/2008/layout/PictureStrips"/>
    <dgm:cxn modelId="{33C15CC6-8C6E-4E8C-A448-01C7B91D6657}" type="presParOf" srcId="{78A83D01-3F9A-4985-A59F-32681C7C671B}" destId="{96398078-AC11-473B-B04E-908456E884B9}" srcOrd="1" destOrd="0" presId="urn:microsoft.com/office/officeart/2008/layout/PictureStrips"/>
    <dgm:cxn modelId="{A222C3B9-7EEB-4CBD-96A7-FD2A682AA7D7}" type="presParOf" srcId="{78A83D01-3F9A-4985-A59F-32681C7C671B}" destId="{B5908E72-C769-4505-A10E-FCC8F664B97F}" srcOrd="2" destOrd="0" presId="urn:microsoft.com/office/officeart/2008/layout/PictureStrips"/>
    <dgm:cxn modelId="{1B7DDC9C-1323-49D9-B3AD-0BC7C284CCF2}" type="presParOf" srcId="{B5908E72-C769-4505-A10E-FCC8F664B97F}" destId="{0D97D41D-248C-44AA-A02E-99E44923B74A}" srcOrd="0" destOrd="0" presId="urn:microsoft.com/office/officeart/2008/layout/PictureStrips"/>
    <dgm:cxn modelId="{60621403-75FD-4AEC-B94F-FA7E3ED139B1}" type="presParOf" srcId="{B5908E72-C769-4505-A10E-FCC8F664B97F}" destId="{7FB68702-ED46-423D-9D4B-B44AF82DB825}" srcOrd="1" destOrd="0" presId="urn:microsoft.com/office/officeart/2008/layout/PictureStrips"/>
    <dgm:cxn modelId="{367B2800-8B89-4357-BACE-A7B67869E105}" type="presParOf" srcId="{78A83D01-3F9A-4985-A59F-32681C7C671B}" destId="{06138764-4F1D-4BBE-B64E-F20272F76D1D}" srcOrd="3" destOrd="0" presId="urn:microsoft.com/office/officeart/2008/layout/PictureStrips"/>
    <dgm:cxn modelId="{A5A6847C-4528-4BBF-9C13-C95C4B447BB8}" type="presParOf" srcId="{78A83D01-3F9A-4985-A59F-32681C7C671B}" destId="{5F109BAA-1EB4-4AD5-B479-1CCB1C505AA0}" srcOrd="4" destOrd="0" presId="urn:microsoft.com/office/officeart/2008/layout/PictureStrips"/>
    <dgm:cxn modelId="{E8565F46-0C6A-4ACB-8F51-F89A74A23359}" type="presParOf" srcId="{5F109BAA-1EB4-4AD5-B479-1CCB1C505AA0}" destId="{20C6F7C1-7631-4E4B-A9A2-A700301CB6CC}" srcOrd="0" destOrd="0" presId="urn:microsoft.com/office/officeart/2008/layout/PictureStrips"/>
    <dgm:cxn modelId="{AA1112C2-0CFF-4BD3-9B6B-07F04EB51807}" type="presParOf" srcId="{5F109BAA-1EB4-4AD5-B479-1CCB1C505AA0}" destId="{A72A8B46-2FCF-4C7B-8090-259B4B20C210}" srcOrd="1" destOrd="0" presId="urn:microsoft.com/office/officeart/2008/layout/PictureStrips"/>
    <dgm:cxn modelId="{DAA9FAFE-0A04-46CA-8DB1-C547166C7B36}" type="presParOf" srcId="{78A83D01-3F9A-4985-A59F-32681C7C671B}" destId="{857427F4-CC21-4AEE-BC2C-821B63D4A372}" srcOrd="5" destOrd="0" presId="urn:microsoft.com/office/officeart/2008/layout/PictureStrips"/>
    <dgm:cxn modelId="{2CF576AF-0658-4AD7-8E99-A9E50C54F1D6}" type="presParOf" srcId="{78A83D01-3F9A-4985-A59F-32681C7C671B}" destId="{659CC79F-701F-4C0F-A34B-B867397C2A63}" srcOrd="6" destOrd="0" presId="urn:microsoft.com/office/officeart/2008/layout/PictureStrips"/>
    <dgm:cxn modelId="{D480F1BC-297F-4984-A868-8B7EF6F48E5D}" type="presParOf" srcId="{659CC79F-701F-4C0F-A34B-B867397C2A63}" destId="{FA440473-DE28-489C-BDC0-AB99F1BEC3E6}" srcOrd="0" destOrd="0" presId="urn:microsoft.com/office/officeart/2008/layout/PictureStrips"/>
    <dgm:cxn modelId="{9DB79D0E-4BCD-4781-8B20-EC38AB01E71B}" type="presParOf" srcId="{659CC79F-701F-4C0F-A34B-B867397C2A63}" destId="{3BD3DE53-05C4-478C-8849-EA234D913AB2}" srcOrd="1" destOrd="0" presId="urn:microsoft.com/office/officeart/2008/layout/PictureStrips"/>
    <dgm:cxn modelId="{7C69F930-0069-40BC-BD8F-A190D196B087}" type="presParOf" srcId="{78A83D01-3F9A-4985-A59F-32681C7C671B}" destId="{C07E1B0C-93BC-46CA-8FC8-9CDF78067019}" srcOrd="7" destOrd="0" presId="urn:microsoft.com/office/officeart/2008/layout/PictureStrips"/>
    <dgm:cxn modelId="{462CB198-D074-441A-9A58-CB315B2BCF7D}" type="presParOf" srcId="{78A83D01-3F9A-4985-A59F-32681C7C671B}" destId="{422A99F8-AEB5-4E66-B511-5EAFCEF0798E}" srcOrd="8" destOrd="0" presId="urn:microsoft.com/office/officeart/2008/layout/PictureStrips"/>
    <dgm:cxn modelId="{3F89FC51-4E29-4371-AE2D-0395E5F62056}" type="presParOf" srcId="{422A99F8-AEB5-4E66-B511-5EAFCEF0798E}" destId="{82F16748-A867-4C62-84F2-CBB713C976D7}" srcOrd="0" destOrd="0" presId="urn:microsoft.com/office/officeart/2008/layout/PictureStrips"/>
    <dgm:cxn modelId="{BEC09DCD-B9FA-4AB2-A0E1-B3704F3F6141}" type="presParOf" srcId="{422A99F8-AEB5-4E66-B511-5EAFCEF0798E}" destId="{8457235A-9A9D-438F-BBA4-F9F9372E1AAF}" srcOrd="1" destOrd="0" presId="urn:microsoft.com/office/officeart/2008/layout/PictureStrips"/>
    <dgm:cxn modelId="{801B01B4-6D85-475B-BB8D-EC3AC10D8DD0}" type="presParOf" srcId="{78A83D01-3F9A-4985-A59F-32681C7C671B}" destId="{F6A4028B-C658-466B-8DB0-3FBE383452A3}" srcOrd="9" destOrd="0" presId="urn:microsoft.com/office/officeart/2008/layout/PictureStrips"/>
    <dgm:cxn modelId="{383FD5E6-A451-4C6C-A1D1-25BC71AB81B5}" type="presParOf" srcId="{78A83D01-3F9A-4985-A59F-32681C7C671B}" destId="{7C4B2784-1632-436C-9166-77748E8F058A}" srcOrd="10" destOrd="0" presId="urn:microsoft.com/office/officeart/2008/layout/PictureStrips"/>
    <dgm:cxn modelId="{78324D04-B697-4033-BC01-9EBAEB514C4C}" type="presParOf" srcId="{7C4B2784-1632-436C-9166-77748E8F058A}" destId="{C2961690-9F48-45D9-B0AD-452FBCC41097}" srcOrd="0" destOrd="0" presId="urn:microsoft.com/office/officeart/2008/layout/PictureStrips"/>
    <dgm:cxn modelId="{1363DF20-59FF-4585-92BB-68E4A58B487A}" type="presParOf" srcId="{7C4B2784-1632-436C-9166-77748E8F058A}" destId="{8E1F9879-D447-4C12-8B4B-67B9F4B72B0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69727E8-C422-4C52-BD03-399ED01681A6}"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156841B2-AD8A-436A-8AC3-EC47214E48F5}">
      <dgm:prSet/>
      <dgm:spPr>
        <a:solidFill>
          <a:schemeClr val="bg1"/>
        </a:solidFill>
        <a:ln>
          <a:noFill/>
        </a:ln>
      </dgm:spPr>
      <dgm:t>
        <a:bodyPr/>
        <a:lstStyle/>
        <a:p>
          <a:r>
            <a:rPr lang="en-US" b="1" dirty="0">
              <a:solidFill>
                <a:schemeClr val="tx1"/>
              </a:solidFill>
              <a:latin typeface="Roboto" panose="02000000000000000000" pitchFamily="2" charset="0"/>
              <a:ea typeface="Roboto" panose="02000000000000000000" pitchFamily="2" charset="0"/>
              <a:cs typeface="Roboto" panose="02000000000000000000" pitchFamily="2" charset="0"/>
            </a:rPr>
            <a:t>Emotional Exhaustion</a:t>
          </a:r>
        </a:p>
      </dgm:t>
    </dgm:pt>
    <dgm:pt modelId="{F2ABCD3B-63DF-42BA-B9E9-D2DA42C9A57F}" type="parTrans" cxnId="{CFA958A0-88E1-4145-ACC7-55E7A3B783DB}">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4D78B6F-79CC-4E4F-AD78-E816F8D9FF19}" type="sibTrans" cxnId="{CFA958A0-88E1-4145-ACC7-55E7A3B783DB}">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09D4F132-AFEE-48DB-8F0E-C2AA003D302E}">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Intrinsic to the job</a:t>
          </a:r>
        </a:p>
      </dgm:t>
    </dgm:pt>
    <dgm:pt modelId="{96B201DB-FBBA-4030-A2E1-EA82A21190D3}" type="parTrans" cxnId="{B7AC1568-3A3F-47F4-BDB4-BF7EBCE7843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1D3D320-99DE-4D61-8479-7F6131110EA8}" type="sibTrans" cxnId="{B7AC1568-3A3F-47F4-BDB4-BF7EBCE7843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BB7A22E-7E26-4182-A324-DDC0B5A5DA09}">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Relationships at work</a:t>
          </a:r>
        </a:p>
      </dgm:t>
    </dgm:pt>
    <dgm:pt modelId="{559FDAC2-1C56-49EA-9912-8367B8258044}" type="parTrans" cxnId="{BCF50143-7296-49E8-9A43-E5CB58A6764C}">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CE497FF-2A73-4A59-A453-AF606B525B19}" type="sibTrans" cxnId="{BCF50143-7296-49E8-9A43-E5CB58A6764C}">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F89D612-83D0-4F61-A098-33954EF1DCAE}">
      <dgm:prSet/>
      <dgm:spPr>
        <a:solidFill>
          <a:schemeClr val="bg1">
            <a:lumMod val="85000"/>
          </a:schemeClr>
        </a:solidFill>
        <a:ln>
          <a:noFill/>
        </a:ln>
      </dgm:spPr>
      <dgm:t>
        <a:bodyPr/>
        <a:lstStyle/>
        <a:p>
          <a:r>
            <a:rPr lang="en-US" b="1" dirty="0">
              <a:solidFill>
                <a:schemeClr val="tx1"/>
              </a:solidFill>
              <a:latin typeface="Roboto" panose="02000000000000000000" pitchFamily="2" charset="0"/>
              <a:ea typeface="Roboto" panose="02000000000000000000" pitchFamily="2" charset="0"/>
              <a:cs typeface="Roboto" panose="02000000000000000000" pitchFamily="2" charset="0"/>
            </a:rPr>
            <a:t>Depersonalization</a:t>
          </a:r>
        </a:p>
      </dgm:t>
    </dgm:pt>
    <dgm:pt modelId="{D518F802-FD42-4D9A-ADCF-044A5F970C7B}" type="parTrans" cxnId="{A0394748-F415-4098-9294-50A5B58024B1}">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6CFF89C-D944-4282-B8A9-EC8DDBB4F06B}" type="sibTrans" cxnId="{A0394748-F415-4098-9294-50A5B58024B1}">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867FCD8-7DCD-45D3-A2F1-84623874895A}">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Stressors associated     with the role</a:t>
          </a:r>
        </a:p>
      </dgm:t>
    </dgm:pt>
    <dgm:pt modelId="{D4B699C2-939F-45F1-8828-BC0ECF074324}" type="parTrans" cxnId="{FF2416C5-36D4-4B7E-93F0-DE762851FAA1}">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188ED6E-17AB-4C67-9EC1-6F80FDA3E39F}" type="sibTrans" cxnId="{FF2416C5-36D4-4B7E-93F0-DE762851FAA1}">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C1DE419-86D4-45AC-8DAC-94DE70AC12A2}">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Organizational climate</a:t>
          </a:r>
        </a:p>
      </dgm:t>
    </dgm:pt>
    <dgm:pt modelId="{9EA35483-7C0B-4942-8284-9681C55A9AE1}" type="parTrans" cxnId="{F0AFF4EA-F647-4F71-B58F-8B04F25D059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CAB0039-B4DA-4B20-AD32-FC9998974DDC}" type="sibTrans" cxnId="{F0AFF4EA-F647-4F71-B58F-8B04F25D059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B49A9FD-77FA-4399-A2FE-5B26C7AEA5E9}">
      <dgm:prSet/>
      <dgm:spPr>
        <a:solidFill>
          <a:schemeClr val="bg1"/>
        </a:solidFill>
        <a:ln>
          <a:noFill/>
        </a:ln>
      </dgm:spPr>
      <dgm:t>
        <a:bodyPr/>
        <a:lstStyle/>
        <a:p>
          <a:r>
            <a:rPr lang="en-US" b="1">
              <a:solidFill>
                <a:schemeClr val="tx1"/>
              </a:solidFill>
              <a:latin typeface="Roboto" panose="02000000000000000000" pitchFamily="2" charset="0"/>
              <a:ea typeface="Roboto" panose="02000000000000000000" pitchFamily="2" charset="0"/>
              <a:cs typeface="Roboto" panose="02000000000000000000" pitchFamily="2" charset="0"/>
            </a:rPr>
            <a:t>Sense of Accomplishment </a:t>
          </a:r>
        </a:p>
      </dgm:t>
    </dgm:pt>
    <dgm:pt modelId="{330A19E3-809E-4899-850A-ED72E7033AB9}" type="parTrans" cxnId="{59E325E8-EB5E-487F-9655-EADD6790609D}">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B6178642-C910-4A19-B576-67D900CFDAC1}" type="sibTrans" cxnId="{59E325E8-EB5E-487F-9655-EADD6790609D}">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43795A2-07BC-425D-8E91-C6D1BFFBC0DF}">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Role in the organization</a:t>
          </a:r>
        </a:p>
      </dgm:t>
    </dgm:pt>
    <dgm:pt modelId="{63D6AF2C-89BA-4589-AD0B-1143ABF1D5B9}" type="parTrans" cxnId="{0DE88DE3-9D21-457F-99F6-46DC7F15149A}">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0C4CB4E-164E-4D5C-9431-130CC62D9D99}" type="sibTrans" cxnId="{0DE88DE3-9D21-457F-99F6-46DC7F15149A}">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B677614-0F2E-47E0-9788-D4AC536CA0F2}">
      <dgm:prSet custT="1"/>
      <dgm:spPr>
        <a:solidFill>
          <a:schemeClr val="bg1"/>
        </a:solidFill>
      </dgm:spPr>
      <dgm:t>
        <a:bodyPr/>
        <a:lstStyle/>
        <a:p>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Development and growth</a:t>
          </a:r>
        </a:p>
      </dgm:t>
    </dgm:pt>
    <dgm:pt modelId="{00F3D3D1-7821-4B1D-B046-0836B20B56E7}" type="parTrans" cxnId="{9BBFE913-24AE-4AD8-915F-43EDE684AEA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3630F3A4-C1AA-462B-8E5A-DEDF42479596}" type="sibTrans" cxnId="{9BBFE913-24AE-4AD8-915F-43EDE684AEAF}">
      <dgm:prSet/>
      <dgm:spPr/>
      <dgm:t>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ECF8029-31B4-4DF3-8B34-5EBE3B03B4A2}" type="pres">
      <dgm:prSet presAssocID="{069727E8-C422-4C52-BD03-399ED01681A6}" presName="Name0" presStyleCnt="0">
        <dgm:presLayoutVars>
          <dgm:chMax val="7"/>
          <dgm:dir/>
          <dgm:animLvl val="lvl"/>
          <dgm:resizeHandles val="exact"/>
        </dgm:presLayoutVars>
      </dgm:prSet>
      <dgm:spPr/>
    </dgm:pt>
    <dgm:pt modelId="{39CAD120-42AD-4894-BF9E-9CE5E13CD133}" type="pres">
      <dgm:prSet presAssocID="{156841B2-AD8A-436A-8AC3-EC47214E48F5}" presName="circle1" presStyleLbl="node1" presStyleIdx="0" presStyleCnt="3"/>
      <dgm:spPr/>
    </dgm:pt>
    <dgm:pt modelId="{02D096ED-C486-4BEE-9FFE-00882A836D59}" type="pres">
      <dgm:prSet presAssocID="{156841B2-AD8A-436A-8AC3-EC47214E48F5}" presName="space" presStyleCnt="0"/>
      <dgm:spPr/>
    </dgm:pt>
    <dgm:pt modelId="{5CFDA0C4-06EB-4F7B-BB33-BD05F5947766}" type="pres">
      <dgm:prSet presAssocID="{156841B2-AD8A-436A-8AC3-EC47214E48F5}" presName="rect1" presStyleLbl="alignAcc1" presStyleIdx="0" presStyleCnt="3" custLinFactNeighborX="-3193"/>
      <dgm:spPr/>
    </dgm:pt>
    <dgm:pt modelId="{3634D8F6-2735-4BAE-8519-D9AD6F2B26FC}" type="pres">
      <dgm:prSet presAssocID="{5F89D612-83D0-4F61-A098-33954EF1DCAE}" presName="vertSpace2" presStyleLbl="node1" presStyleIdx="0" presStyleCnt="3"/>
      <dgm:spPr/>
    </dgm:pt>
    <dgm:pt modelId="{8219F882-4707-4734-9B5B-24CE87CFCC40}" type="pres">
      <dgm:prSet presAssocID="{5F89D612-83D0-4F61-A098-33954EF1DCAE}" presName="circle2" presStyleLbl="node1" presStyleIdx="1" presStyleCnt="3"/>
      <dgm:spPr/>
    </dgm:pt>
    <dgm:pt modelId="{0AC160FF-F627-4AB1-B5EE-16580C8D5616}" type="pres">
      <dgm:prSet presAssocID="{5F89D612-83D0-4F61-A098-33954EF1DCAE}" presName="rect2" presStyleLbl="alignAcc1" presStyleIdx="1" presStyleCnt="3" custLinFactNeighborX="-3193"/>
      <dgm:spPr/>
    </dgm:pt>
    <dgm:pt modelId="{FC900388-B71C-49E3-8B16-D2601DD978EC}" type="pres">
      <dgm:prSet presAssocID="{9B49A9FD-77FA-4399-A2FE-5B26C7AEA5E9}" presName="vertSpace3" presStyleLbl="node1" presStyleIdx="1" presStyleCnt="3"/>
      <dgm:spPr/>
    </dgm:pt>
    <dgm:pt modelId="{E0ACAF8C-9B9B-44D0-9C1B-811FC783E4F2}" type="pres">
      <dgm:prSet presAssocID="{9B49A9FD-77FA-4399-A2FE-5B26C7AEA5E9}" presName="circle3" presStyleLbl="node1" presStyleIdx="2" presStyleCnt="3"/>
      <dgm:spPr/>
    </dgm:pt>
    <dgm:pt modelId="{9155EF45-2316-4A97-81F7-1E45A6196805}" type="pres">
      <dgm:prSet presAssocID="{9B49A9FD-77FA-4399-A2FE-5B26C7AEA5E9}" presName="rect3" presStyleLbl="alignAcc1" presStyleIdx="2" presStyleCnt="3" custLinFactNeighborX="-3193"/>
      <dgm:spPr/>
    </dgm:pt>
    <dgm:pt modelId="{71DDC202-E8FA-4339-A486-CDFBCA778EBB}" type="pres">
      <dgm:prSet presAssocID="{156841B2-AD8A-436A-8AC3-EC47214E48F5}" presName="rect1ParTx" presStyleLbl="alignAcc1" presStyleIdx="2" presStyleCnt="3">
        <dgm:presLayoutVars>
          <dgm:chMax val="1"/>
          <dgm:bulletEnabled val="1"/>
        </dgm:presLayoutVars>
      </dgm:prSet>
      <dgm:spPr/>
    </dgm:pt>
    <dgm:pt modelId="{DC3B6188-6A5D-4D52-A468-324801B9B00E}" type="pres">
      <dgm:prSet presAssocID="{156841B2-AD8A-436A-8AC3-EC47214E48F5}" presName="rect1ChTx" presStyleLbl="alignAcc1" presStyleIdx="2" presStyleCnt="3" custScaleX="111163">
        <dgm:presLayoutVars>
          <dgm:bulletEnabled val="1"/>
        </dgm:presLayoutVars>
      </dgm:prSet>
      <dgm:spPr/>
    </dgm:pt>
    <dgm:pt modelId="{F7D8490B-1C27-4BC8-83ED-73EB339598B5}" type="pres">
      <dgm:prSet presAssocID="{5F89D612-83D0-4F61-A098-33954EF1DCAE}" presName="rect2ParTx" presStyleLbl="alignAcc1" presStyleIdx="2" presStyleCnt="3">
        <dgm:presLayoutVars>
          <dgm:chMax val="1"/>
          <dgm:bulletEnabled val="1"/>
        </dgm:presLayoutVars>
      </dgm:prSet>
      <dgm:spPr/>
    </dgm:pt>
    <dgm:pt modelId="{10CCD99C-F696-4029-A98A-1436AE01AB36}" type="pres">
      <dgm:prSet presAssocID="{5F89D612-83D0-4F61-A098-33954EF1DCAE}" presName="rect2ChTx" presStyleLbl="alignAcc1" presStyleIdx="2" presStyleCnt="3" custScaleX="114451">
        <dgm:presLayoutVars>
          <dgm:bulletEnabled val="1"/>
        </dgm:presLayoutVars>
      </dgm:prSet>
      <dgm:spPr/>
    </dgm:pt>
    <dgm:pt modelId="{ED0E2E51-7792-427F-9B3F-BEC2414BFE37}" type="pres">
      <dgm:prSet presAssocID="{9B49A9FD-77FA-4399-A2FE-5B26C7AEA5E9}" presName="rect3ParTx" presStyleLbl="alignAcc1" presStyleIdx="2" presStyleCnt="3">
        <dgm:presLayoutVars>
          <dgm:chMax val="1"/>
          <dgm:bulletEnabled val="1"/>
        </dgm:presLayoutVars>
      </dgm:prSet>
      <dgm:spPr/>
    </dgm:pt>
    <dgm:pt modelId="{CC6ACA26-0841-448B-AAE2-F57236FE9F83}" type="pres">
      <dgm:prSet presAssocID="{9B49A9FD-77FA-4399-A2FE-5B26C7AEA5E9}" presName="rect3ChTx" presStyleLbl="alignAcc1" presStyleIdx="2" presStyleCnt="3" custScaleX="116572">
        <dgm:presLayoutVars>
          <dgm:bulletEnabled val="1"/>
        </dgm:presLayoutVars>
      </dgm:prSet>
      <dgm:spPr/>
    </dgm:pt>
  </dgm:ptLst>
  <dgm:cxnLst>
    <dgm:cxn modelId="{9BBFE913-24AE-4AD8-915F-43EDE684AEAF}" srcId="{9B49A9FD-77FA-4399-A2FE-5B26C7AEA5E9}" destId="{7B677614-0F2E-47E0-9788-D4AC536CA0F2}" srcOrd="1" destOrd="0" parTransId="{00F3D3D1-7821-4B1D-B046-0836B20B56E7}" sibTransId="{3630F3A4-C1AA-462B-8E5A-DEDF42479596}"/>
    <dgm:cxn modelId="{3E1C4F16-7396-40CD-BAA0-FFA89C5B071E}" type="presOf" srcId="{9B49A9FD-77FA-4399-A2FE-5B26C7AEA5E9}" destId="{ED0E2E51-7792-427F-9B3F-BEC2414BFE37}" srcOrd="1" destOrd="0" presId="urn:microsoft.com/office/officeart/2005/8/layout/target3"/>
    <dgm:cxn modelId="{98F83A22-33E8-4363-9DC9-0C06BE4041ED}" type="presOf" srcId="{9B49A9FD-77FA-4399-A2FE-5B26C7AEA5E9}" destId="{9155EF45-2316-4A97-81F7-1E45A6196805}" srcOrd="0" destOrd="0" presId="urn:microsoft.com/office/officeart/2005/8/layout/target3"/>
    <dgm:cxn modelId="{2D4D9C3F-E246-419D-88A5-F7ABF0D8FD1D}" type="presOf" srcId="{5F89D612-83D0-4F61-A098-33954EF1DCAE}" destId="{F7D8490B-1C27-4BC8-83ED-73EB339598B5}" srcOrd="1" destOrd="0" presId="urn:microsoft.com/office/officeart/2005/8/layout/target3"/>
    <dgm:cxn modelId="{DE68F761-B644-4963-8C41-7507CA0EA58B}" type="presOf" srcId="{143795A2-07BC-425D-8E91-C6D1BFFBC0DF}" destId="{CC6ACA26-0841-448B-AAE2-F57236FE9F83}" srcOrd="0" destOrd="0" presId="urn:microsoft.com/office/officeart/2005/8/layout/target3"/>
    <dgm:cxn modelId="{BCF50143-7296-49E8-9A43-E5CB58A6764C}" srcId="{156841B2-AD8A-436A-8AC3-EC47214E48F5}" destId="{1BB7A22E-7E26-4182-A324-DDC0B5A5DA09}" srcOrd="1" destOrd="0" parTransId="{559FDAC2-1C56-49EA-9912-8367B8258044}" sibTransId="{2CE497FF-2A73-4A59-A453-AF606B525B19}"/>
    <dgm:cxn modelId="{B9B05B45-88A1-4A32-9CA9-EDF878110E7B}" type="presOf" srcId="{069727E8-C422-4C52-BD03-399ED01681A6}" destId="{8ECF8029-31B4-4DF3-8B34-5EBE3B03B4A2}" srcOrd="0" destOrd="0" presId="urn:microsoft.com/office/officeart/2005/8/layout/target3"/>
    <dgm:cxn modelId="{B7AC1568-3A3F-47F4-BDB4-BF7EBCE7843F}" srcId="{156841B2-AD8A-436A-8AC3-EC47214E48F5}" destId="{09D4F132-AFEE-48DB-8F0E-C2AA003D302E}" srcOrd="0" destOrd="0" parTransId="{96B201DB-FBBA-4030-A2E1-EA82A21190D3}" sibTransId="{A1D3D320-99DE-4D61-8479-7F6131110EA8}"/>
    <dgm:cxn modelId="{A0394748-F415-4098-9294-50A5B58024B1}" srcId="{069727E8-C422-4C52-BD03-399ED01681A6}" destId="{5F89D612-83D0-4F61-A098-33954EF1DCAE}" srcOrd="1" destOrd="0" parTransId="{D518F802-FD42-4D9A-ADCF-044A5F970C7B}" sibTransId="{F6CFF89C-D944-4282-B8A9-EC8DDBB4F06B}"/>
    <dgm:cxn modelId="{CEEEEA69-364A-4E26-9226-11415C2C2BF6}" type="presOf" srcId="{5F89D612-83D0-4F61-A098-33954EF1DCAE}" destId="{0AC160FF-F627-4AB1-B5EE-16580C8D5616}" srcOrd="0" destOrd="0" presId="urn:microsoft.com/office/officeart/2005/8/layout/target3"/>
    <dgm:cxn modelId="{6DE7F951-91A5-4A95-9EC3-35F9EC0862C0}" type="presOf" srcId="{7B677614-0F2E-47E0-9788-D4AC536CA0F2}" destId="{CC6ACA26-0841-448B-AAE2-F57236FE9F83}" srcOrd="0" destOrd="1" presId="urn:microsoft.com/office/officeart/2005/8/layout/target3"/>
    <dgm:cxn modelId="{1AF4B09B-A974-48B3-8ED0-2621778EE4E1}" type="presOf" srcId="{156841B2-AD8A-436A-8AC3-EC47214E48F5}" destId="{5CFDA0C4-06EB-4F7B-BB33-BD05F5947766}" srcOrd="0" destOrd="0" presId="urn:microsoft.com/office/officeart/2005/8/layout/target3"/>
    <dgm:cxn modelId="{CFA958A0-88E1-4145-ACC7-55E7A3B783DB}" srcId="{069727E8-C422-4C52-BD03-399ED01681A6}" destId="{156841B2-AD8A-436A-8AC3-EC47214E48F5}" srcOrd="0" destOrd="0" parTransId="{F2ABCD3B-63DF-42BA-B9E9-D2DA42C9A57F}" sibTransId="{54D78B6F-79CC-4E4F-AD78-E816F8D9FF19}"/>
    <dgm:cxn modelId="{FF2416C5-36D4-4B7E-93F0-DE762851FAA1}" srcId="{5F89D612-83D0-4F61-A098-33954EF1DCAE}" destId="{E867FCD8-7DCD-45D3-A2F1-84623874895A}" srcOrd="0" destOrd="0" parTransId="{D4B699C2-939F-45F1-8828-BC0ECF074324}" sibTransId="{C188ED6E-17AB-4C67-9EC1-6F80FDA3E39F}"/>
    <dgm:cxn modelId="{C500BCC8-D086-43B3-8B05-CB34198EFA84}" type="presOf" srcId="{1BB7A22E-7E26-4182-A324-DDC0B5A5DA09}" destId="{DC3B6188-6A5D-4D52-A468-324801B9B00E}" srcOrd="0" destOrd="1" presId="urn:microsoft.com/office/officeart/2005/8/layout/target3"/>
    <dgm:cxn modelId="{00E437E0-DE45-4283-B115-75D31B7FBC81}" type="presOf" srcId="{EC1DE419-86D4-45AC-8DAC-94DE70AC12A2}" destId="{10CCD99C-F696-4029-A98A-1436AE01AB36}" srcOrd="0" destOrd="1" presId="urn:microsoft.com/office/officeart/2005/8/layout/target3"/>
    <dgm:cxn modelId="{0DE88DE3-9D21-457F-99F6-46DC7F15149A}" srcId="{9B49A9FD-77FA-4399-A2FE-5B26C7AEA5E9}" destId="{143795A2-07BC-425D-8E91-C6D1BFFBC0DF}" srcOrd="0" destOrd="0" parTransId="{63D6AF2C-89BA-4589-AD0B-1143ABF1D5B9}" sibTransId="{E0C4CB4E-164E-4D5C-9431-130CC62D9D99}"/>
    <dgm:cxn modelId="{4C8D11E4-0C40-48DA-B5C8-5CE027210965}" type="presOf" srcId="{156841B2-AD8A-436A-8AC3-EC47214E48F5}" destId="{71DDC202-E8FA-4339-A486-CDFBCA778EBB}" srcOrd="1" destOrd="0" presId="urn:microsoft.com/office/officeart/2005/8/layout/target3"/>
    <dgm:cxn modelId="{921FF0E6-D4F9-43A4-B08C-E2D9187E5A0C}" type="presOf" srcId="{09D4F132-AFEE-48DB-8F0E-C2AA003D302E}" destId="{DC3B6188-6A5D-4D52-A468-324801B9B00E}" srcOrd="0" destOrd="0" presId="urn:microsoft.com/office/officeart/2005/8/layout/target3"/>
    <dgm:cxn modelId="{0EE5E3E7-6C2C-415C-BB6E-D0E13E757A32}" type="presOf" srcId="{E867FCD8-7DCD-45D3-A2F1-84623874895A}" destId="{10CCD99C-F696-4029-A98A-1436AE01AB36}" srcOrd="0" destOrd="0" presId="urn:microsoft.com/office/officeart/2005/8/layout/target3"/>
    <dgm:cxn modelId="{59E325E8-EB5E-487F-9655-EADD6790609D}" srcId="{069727E8-C422-4C52-BD03-399ED01681A6}" destId="{9B49A9FD-77FA-4399-A2FE-5B26C7AEA5E9}" srcOrd="2" destOrd="0" parTransId="{330A19E3-809E-4899-850A-ED72E7033AB9}" sibTransId="{B6178642-C910-4A19-B576-67D900CFDAC1}"/>
    <dgm:cxn modelId="{F0AFF4EA-F647-4F71-B58F-8B04F25D059F}" srcId="{5F89D612-83D0-4F61-A098-33954EF1DCAE}" destId="{EC1DE419-86D4-45AC-8DAC-94DE70AC12A2}" srcOrd="1" destOrd="0" parTransId="{9EA35483-7C0B-4942-8284-9681C55A9AE1}" sibTransId="{8CAB0039-B4DA-4B20-AD32-FC9998974DDC}"/>
    <dgm:cxn modelId="{6096F713-CDB1-46F0-8DBC-64F1C4CDB5CD}" type="presParOf" srcId="{8ECF8029-31B4-4DF3-8B34-5EBE3B03B4A2}" destId="{39CAD120-42AD-4894-BF9E-9CE5E13CD133}" srcOrd="0" destOrd="0" presId="urn:microsoft.com/office/officeart/2005/8/layout/target3"/>
    <dgm:cxn modelId="{B4FB0FC5-06A5-48DE-B415-F30E8369EDA4}" type="presParOf" srcId="{8ECF8029-31B4-4DF3-8B34-5EBE3B03B4A2}" destId="{02D096ED-C486-4BEE-9FFE-00882A836D59}" srcOrd="1" destOrd="0" presId="urn:microsoft.com/office/officeart/2005/8/layout/target3"/>
    <dgm:cxn modelId="{4E8B2DB1-D3EB-45F8-B690-370D74F6D33E}" type="presParOf" srcId="{8ECF8029-31B4-4DF3-8B34-5EBE3B03B4A2}" destId="{5CFDA0C4-06EB-4F7B-BB33-BD05F5947766}" srcOrd="2" destOrd="0" presId="urn:microsoft.com/office/officeart/2005/8/layout/target3"/>
    <dgm:cxn modelId="{8DF73541-8ADD-4BA0-8225-EF98DFA3D6E9}" type="presParOf" srcId="{8ECF8029-31B4-4DF3-8B34-5EBE3B03B4A2}" destId="{3634D8F6-2735-4BAE-8519-D9AD6F2B26FC}" srcOrd="3" destOrd="0" presId="urn:microsoft.com/office/officeart/2005/8/layout/target3"/>
    <dgm:cxn modelId="{67E34019-C02D-454C-B678-5C0936B2A92B}" type="presParOf" srcId="{8ECF8029-31B4-4DF3-8B34-5EBE3B03B4A2}" destId="{8219F882-4707-4734-9B5B-24CE87CFCC40}" srcOrd="4" destOrd="0" presId="urn:microsoft.com/office/officeart/2005/8/layout/target3"/>
    <dgm:cxn modelId="{E909B126-2469-46C8-B025-F58CBEF9D509}" type="presParOf" srcId="{8ECF8029-31B4-4DF3-8B34-5EBE3B03B4A2}" destId="{0AC160FF-F627-4AB1-B5EE-16580C8D5616}" srcOrd="5" destOrd="0" presId="urn:microsoft.com/office/officeart/2005/8/layout/target3"/>
    <dgm:cxn modelId="{98B5A932-9682-488F-B53B-79B5E4018DFC}" type="presParOf" srcId="{8ECF8029-31B4-4DF3-8B34-5EBE3B03B4A2}" destId="{FC900388-B71C-49E3-8B16-D2601DD978EC}" srcOrd="6" destOrd="0" presId="urn:microsoft.com/office/officeart/2005/8/layout/target3"/>
    <dgm:cxn modelId="{081EE8A0-E1FC-4B0D-A8EC-F9DF3646A025}" type="presParOf" srcId="{8ECF8029-31B4-4DF3-8B34-5EBE3B03B4A2}" destId="{E0ACAF8C-9B9B-44D0-9C1B-811FC783E4F2}" srcOrd="7" destOrd="0" presId="urn:microsoft.com/office/officeart/2005/8/layout/target3"/>
    <dgm:cxn modelId="{99AF3C84-93C5-4721-A909-D06D9E5A5B94}" type="presParOf" srcId="{8ECF8029-31B4-4DF3-8B34-5EBE3B03B4A2}" destId="{9155EF45-2316-4A97-81F7-1E45A6196805}" srcOrd="8" destOrd="0" presId="urn:microsoft.com/office/officeart/2005/8/layout/target3"/>
    <dgm:cxn modelId="{712FB39C-6215-4551-BDA3-7CA02919EF25}" type="presParOf" srcId="{8ECF8029-31B4-4DF3-8B34-5EBE3B03B4A2}" destId="{71DDC202-E8FA-4339-A486-CDFBCA778EBB}" srcOrd="9" destOrd="0" presId="urn:microsoft.com/office/officeart/2005/8/layout/target3"/>
    <dgm:cxn modelId="{8ED452CA-A5CA-4706-9417-B58ED2FB923A}" type="presParOf" srcId="{8ECF8029-31B4-4DF3-8B34-5EBE3B03B4A2}" destId="{DC3B6188-6A5D-4D52-A468-324801B9B00E}" srcOrd="10" destOrd="0" presId="urn:microsoft.com/office/officeart/2005/8/layout/target3"/>
    <dgm:cxn modelId="{12535E92-FA44-426A-8445-3F7E34F9F857}" type="presParOf" srcId="{8ECF8029-31B4-4DF3-8B34-5EBE3B03B4A2}" destId="{F7D8490B-1C27-4BC8-83ED-73EB339598B5}" srcOrd="11" destOrd="0" presId="urn:microsoft.com/office/officeart/2005/8/layout/target3"/>
    <dgm:cxn modelId="{2CDE20D7-0585-4908-8683-443AB5DC7445}" type="presParOf" srcId="{8ECF8029-31B4-4DF3-8B34-5EBE3B03B4A2}" destId="{10CCD99C-F696-4029-A98A-1436AE01AB36}" srcOrd="12" destOrd="0" presId="urn:microsoft.com/office/officeart/2005/8/layout/target3"/>
    <dgm:cxn modelId="{F3961333-D4A9-404A-A378-EDB1E75E22C4}" type="presParOf" srcId="{8ECF8029-31B4-4DF3-8B34-5EBE3B03B4A2}" destId="{ED0E2E51-7792-427F-9B3F-BEC2414BFE37}" srcOrd="13" destOrd="0" presId="urn:microsoft.com/office/officeart/2005/8/layout/target3"/>
    <dgm:cxn modelId="{2B990E19-6D60-43C5-9741-A1FC512A08E6}" type="presParOf" srcId="{8ECF8029-31B4-4DF3-8B34-5EBE3B03B4A2}" destId="{CC6ACA26-0841-448B-AAE2-F57236FE9F83}"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94D708-AF42-4E5C-AD64-6A037817D2F6}" type="doc">
      <dgm:prSet loTypeId="urn:microsoft.com/office/officeart/2005/8/layout/hProcess4" loCatId="process" qsTypeId="urn:microsoft.com/office/officeart/2005/8/quickstyle/simple5" qsCatId="simple" csTypeId="urn:microsoft.com/office/officeart/2005/8/colors/colorful2" csCatId="colorful" phldr="1"/>
      <dgm:spPr/>
      <dgm:t>
        <a:bodyPr/>
        <a:lstStyle/>
        <a:p>
          <a:endParaRPr lang="en-US"/>
        </a:p>
      </dgm:t>
    </dgm:pt>
    <dgm:pt modelId="{CCA630B2-8403-4FE5-BB06-5AF5B983BE05}">
      <dgm:prSet phldrT="[Text]" custT="1"/>
      <dgm:spPr/>
      <dgm:t>
        <a:bodyPr/>
        <a:lstStyle/>
        <a:p>
          <a:r>
            <a:rPr lang="en-US" sz="320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Front</a:t>
          </a:r>
        </a:p>
      </dgm:t>
    </dgm:pt>
    <dgm:pt modelId="{D297F043-BED0-4544-A0C4-7A91B9AD19C6}" type="parTrans" cxnId="{756B27D9-0FCD-4B03-B173-26EAE6B7EEE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3A3058E-9F58-4892-A605-5753CAB74F83}" type="sibTrans" cxnId="{756B27D9-0FCD-4B03-B173-26EAE6B7EEE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54BEAD7-CD79-4871-B5A2-C0544D975519}">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Juvenile justice reform</a:t>
          </a:r>
        </a:p>
      </dgm:t>
    </dgm:pt>
    <dgm:pt modelId="{97A19A1B-327A-4B4C-AA75-2F3570391B4A}" type="parTrans" cxnId="{2DC52F70-7E4E-483A-9386-8F50DF0E8FD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30E44E3-6A61-4485-87AC-8965A2E3C3DA}" type="sibTrans" cxnId="{2DC52F70-7E4E-483A-9386-8F50DF0E8FD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A5C600B-45F6-4C39-B442-C6EB4B36AAB3}">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Alternatives to incarceration</a:t>
          </a:r>
        </a:p>
      </dgm:t>
    </dgm:pt>
    <dgm:pt modelId="{E792AF5C-8198-4EF6-B2CA-7856D5764B4D}" type="parTrans" cxnId="{9E72D671-2EB8-42DB-8C41-2CFC89C3B81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E213C4D-D37C-46D1-852E-B936B938F884}" type="sibTrans" cxnId="{9E72D671-2EB8-42DB-8C41-2CFC89C3B81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58E3A7F-013B-4A51-8F47-AF1D043421C8}">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Bail reform </a:t>
          </a:r>
        </a:p>
      </dgm:t>
    </dgm:pt>
    <dgm:pt modelId="{7405678C-EFFB-4B6B-A108-949A52028490}" type="parTrans" cxnId="{BD8E8882-48A0-4ADD-BFEC-1727319122C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640D095-335B-4B87-9AE9-7A89A4C7C5FF}" type="sibTrans" cxnId="{BD8E8882-48A0-4ADD-BFEC-1727319122C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9A18C7B-5B06-44E4-877C-087A2EB8A834}">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Policing</a:t>
          </a:r>
        </a:p>
      </dgm:t>
    </dgm:pt>
    <dgm:pt modelId="{BA9F04FA-9944-48BD-A34C-CD9413002CC9}" type="parTrans" cxnId="{46CC73F5-A2BD-4868-B88D-E1CBF0728FF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DBA949D-C608-4A55-8012-E4785476418E}" type="sibTrans" cxnId="{46CC73F5-A2BD-4868-B88D-E1CBF0728FF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4F80C8A-46DF-4B0A-9A52-9E7F0B760A77}">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Sentencing</a:t>
          </a:r>
        </a:p>
      </dgm:t>
    </dgm:pt>
    <dgm:pt modelId="{7043201E-F738-4EA9-81A7-4572153DE1BF}" type="parTrans" cxnId="{10810598-AEC9-4089-8B1F-B4CC4909A4A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3C5A900-1BD2-44D3-A1B3-790A1786C9A9}" type="sibTrans" cxnId="{10810598-AEC9-4089-8B1F-B4CC4909A4A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09156C6-FDD5-43BB-B5E9-C60AF6904EE1}">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Prosecutorial reform </a:t>
          </a:r>
        </a:p>
      </dgm:t>
    </dgm:pt>
    <dgm:pt modelId="{48BBF747-F568-43FF-8E8C-BDDEC50FE454}" type="parTrans" cxnId="{535D8B79-9DFF-4F56-9AD6-A37CC824899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B61000C-CB9B-40C8-9231-60F9EBC3C722}" type="sibTrans" cxnId="{535D8B79-9DFF-4F56-9AD6-A37CC824899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16BA956-D1FD-4C05-816C-6F4C9F1EC930}">
      <dgm:prSet custT="1"/>
      <dgm:spPr/>
      <dgm:t>
        <a:bodyPr/>
        <a:lstStyle/>
        <a:p>
          <a:r>
            <a:rPr lang="en-US" sz="28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Middle</a:t>
          </a:r>
        </a:p>
      </dgm:t>
    </dgm:pt>
    <dgm:pt modelId="{F26D9DB9-53F1-4104-B3EB-28E4DDD505F8}" type="parTrans" cxnId="{59E4868B-4DE5-425C-8F1F-93B00A6215D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383E009-FBE7-4306-A4E1-1165CE3971EB}" type="sibTrans" cxnId="{59E4868B-4DE5-425C-8F1F-93B00A6215DA}">
      <dgm:prSet/>
      <dgm:spPr>
        <a:solidFill>
          <a:schemeClr val="accent2">
            <a:lumMod val="40000"/>
            <a:lumOff val="60000"/>
          </a:schemeClr>
        </a:solidFill>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4BEA810-0455-4752-A5B0-A0CA3B22A60D}">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Education</a:t>
          </a:r>
        </a:p>
      </dgm:t>
    </dgm:pt>
    <dgm:pt modelId="{631F1D02-3FC7-461A-895C-1B08C58FDF5C}" type="parTrans" cxnId="{F8FF0D83-EF68-4226-A9B4-E301686F42E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CB6976D-1E54-488C-A9A4-4662D7C7BB44}" type="sibTrans" cxnId="{F8FF0D83-EF68-4226-A9B4-E301686F42E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DE196FB-1968-48B8-84BB-777C3DA81C86}">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Ending solitary confinement</a:t>
          </a:r>
        </a:p>
      </dgm:t>
    </dgm:pt>
    <dgm:pt modelId="{006C5060-1845-46BE-B212-3E099628C822}" type="parTrans" cxnId="{3C1FB443-7E86-4936-8AD8-C318C49B4FC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939F164-3760-495F-8AB3-E5E750DE5CE7}" type="sibTrans" cxnId="{3C1FB443-7E86-4936-8AD8-C318C49B4FC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7EE3DB1-4E6D-40B7-8B91-3BF4FD7EC0F3}">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Closing juvenile centers</a:t>
          </a:r>
        </a:p>
      </dgm:t>
    </dgm:pt>
    <dgm:pt modelId="{25D96B35-1238-4EE1-AF78-FEE67E7B7269}" type="parTrans" cxnId="{088859FF-C25C-4891-A50F-43DF0EEBFF4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A9DFF71-545E-4994-9DD0-7EECDE09F531}" type="sibTrans" cxnId="{088859FF-C25C-4891-A50F-43DF0EEBFF4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485C75B-74E1-4B0A-86B5-48EE5E3B3BE1}">
      <dgm:prSe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Special housing </a:t>
          </a:r>
        </a:p>
      </dgm:t>
    </dgm:pt>
    <dgm:pt modelId="{316717C6-AB3E-48D9-ABD4-CC1AA84C59CD}" type="parTrans" cxnId="{4C4973F3-4AE0-428E-8E54-6B2AFC5E348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5BC539D-EE8D-43BC-92AE-270EF57FCE57}" type="sibTrans" cxnId="{4C4973F3-4AE0-428E-8E54-6B2AFC5E348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123D50E-9B2A-4E63-B436-48F8A65E2A84}">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Mental health</a:t>
          </a:r>
        </a:p>
      </dgm:t>
    </dgm:pt>
    <dgm:pt modelId="{B8198E68-3593-4F92-A52B-A9D1F21B5AE3}" type="parTrans" cxnId="{BF0D5874-A4BD-4327-A780-A93A8FEF577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521E800-1D16-4D4D-9210-9BCD87B763DB}" type="sibTrans" cxnId="{BF0D5874-A4BD-4327-A780-A93A8FEF577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99BA5F9-B0BF-45B0-B5DF-85CAA46D37F3}">
      <dgm:prSet custT="1"/>
      <dgm:spPr/>
      <dgm:t>
        <a:bodyPr/>
        <a:lstStyle/>
        <a:p>
          <a:r>
            <a:rPr lang="en-US" sz="3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End</a:t>
          </a:r>
          <a:endParaRPr lang="en-US" sz="48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endParaRPr>
        </a:p>
      </dgm:t>
    </dgm:pt>
    <dgm:pt modelId="{6929CEF1-7E1A-47DD-8B14-FB24E161A04D}" type="parTrans" cxnId="{32D8C636-CE6A-4937-A3E6-18C82679AD8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8A0FCD2-FAFA-4BC9-9FC5-DD88657EC5FB}" type="sibTrans" cxnId="{32D8C636-CE6A-4937-A3E6-18C82679AD8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4AAC0CE-D12C-477E-A57B-954DA583AC76}">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Reentry Supports</a:t>
          </a:r>
        </a:p>
      </dgm:t>
    </dgm:pt>
    <dgm:pt modelId="{64E32A41-4C87-496D-935B-F9AA8BBB69A8}" type="parTrans" cxnId="{ACD7ED81-F5D8-4668-BD3A-AA29AF0B1DC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010DA8E-3ADA-4D88-8C29-872431390DAF}" type="sibTrans" cxnId="{ACD7ED81-F5D8-4668-BD3A-AA29AF0B1DC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74FDE1A-2BA6-4C21-83A8-320DFB82FBCD}">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Transitional Housing</a:t>
          </a:r>
        </a:p>
      </dgm:t>
    </dgm:pt>
    <dgm:pt modelId="{E8020CA4-DE7A-4072-A9E6-098FEFA4F3C2}" type="parTrans" cxnId="{3368BFE7-859F-4664-85B9-898F25B6626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E65C64E-DBC1-40D7-89D2-5B14B1E33125}" type="sibTrans" cxnId="{3368BFE7-859F-4664-85B9-898F25B6626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2979FB8-ABB9-495A-B54F-5DAFDB37A05A}">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Healthcare</a:t>
          </a:r>
        </a:p>
      </dgm:t>
    </dgm:pt>
    <dgm:pt modelId="{AE05FAF9-7305-4D09-9697-9BD1C466839E}" type="parTrans" cxnId="{B8331413-C71E-493F-96A9-1F163DFFD40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AACEC3C-0F63-4122-9E39-B8608DA06E00}" type="sibTrans" cxnId="{B8331413-C71E-493F-96A9-1F163DFFD40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1FA53EE-F921-4B79-993C-D1C93680FB65}">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Employment</a:t>
          </a:r>
        </a:p>
      </dgm:t>
    </dgm:pt>
    <dgm:pt modelId="{4A4D588C-7CEE-4769-A404-6BD4996026A8}" type="parTrans" cxnId="{E57F996D-3B38-4FD2-96E8-493124E52B06}">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2EAF308-8D5E-4300-80E6-85FD57269278}" type="sibTrans" cxnId="{E57F996D-3B38-4FD2-96E8-493124E52B06}">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576847C-492E-4E40-9264-34979174BD9E}">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Family Reunification </a:t>
          </a:r>
        </a:p>
      </dgm:t>
    </dgm:pt>
    <dgm:pt modelId="{B3336C49-B60E-4B1E-8A5A-CFDA92092F88}" type="parTrans" cxnId="{72009A01-1CA7-495A-BE89-ACB2AC27E1B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1FE30A3-979F-4EAF-9F36-765D51ADF77F}" type="sibTrans" cxnId="{72009A01-1CA7-495A-BE89-ACB2AC27E1B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58F344C-A6F6-4FFA-80D0-1A8FE460E6ED}">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Early Release</a:t>
          </a:r>
        </a:p>
      </dgm:t>
    </dgm:pt>
    <dgm:pt modelId="{92B6B17F-B44D-4086-9F17-7120C0F0B83A}" type="parTrans" cxnId="{EDB86F89-9BC9-4FD6-8C35-02B3D6204241}">
      <dgm:prSet/>
      <dgm:spPr/>
      <dgm:t>
        <a:bodyPr/>
        <a:lstStyle/>
        <a:p>
          <a:endParaRPr lang="en-US"/>
        </a:p>
      </dgm:t>
    </dgm:pt>
    <dgm:pt modelId="{EF0F0E79-BD0F-46F3-8791-BBEE8319AA46}" type="sibTrans" cxnId="{EDB86F89-9BC9-4FD6-8C35-02B3D6204241}">
      <dgm:prSet/>
      <dgm:spPr/>
      <dgm:t>
        <a:bodyPr/>
        <a:lstStyle/>
        <a:p>
          <a:endParaRPr lang="en-US"/>
        </a:p>
      </dgm:t>
    </dgm:pt>
    <dgm:pt modelId="{9906E700-1F82-4F05-89FE-6A6AF4032F61}">
      <dgm:prSe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Programming</a:t>
          </a:r>
        </a:p>
      </dgm:t>
    </dgm:pt>
    <dgm:pt modelId="{5C7D462F-E9AB-4CC9-9570-775A0C76BA25}" type="parTrans" cxnId="{957D7B6E-D516-4565-BB88-6CF47CF1FD07}">
      <dgm:prSet/>
      <dgm:spPr/>
      <dgm:t>
        <a:bodyPr/>
        <a:lstStyle/>
        <a:p>
          <a:endParaRPr lang="en-US"/>
        </a:p>
      </dgm:t>
    </dgm:pt>
    <dgm:pt modelId="{7949AC98-E6DF-4F19-8D13-56E03F97106D}" type="sibTrans" cxnId="{957D7B6E-D516-4565-BB88-6CF47CF1FD07}">
      <dgm:prSet/>
      <dgm:spPr/>
      <dgm:t>
        <a:bodyPr/>
        <a:lstStyle/>
        <a:p>
          <a:endParaRPr lang="en-US"/>
        </a:p>
      </dgm:t>
    </dgm:pt>
    <dgm:pt modelId="{23E5E7D3-BFF7-4881-BE70-D204A5AF2451}">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Vocational opportunities</a:t>
          </a:r>
        </a:p>
      </dgm:t>
    </dgm:pt>
    <dgm:pt modelId="{8A1A5863-3471-4C12-990C-3B7649536F20}" type="parTrans" cxnId="{70462C49-3FCC-4230-95F5-32A99B371599}">
      <dgm:prSet/>
      <dgm:spPr/>
      <dgm:t>
        <a:bodyPr/>
        <a:lstStyle/>
        <a:p>
          <a:endParaRPr lang="en-US"/>
        </a:p>
      </dgm:t>
    </dgm:pt>
    <dgm:pt modelId="{3FA3C8E5-9120-4560-B297-72A858F9A028}" type="sibTrans" cxnId="{70462C49-3FCC-4230-95F5-32A99B371599}">
      <dgm:prSet/>
      <dgm:spPr/>
      <dgm:t>
        <a:bodyPr/>
        <a:lstStyle/>
        <a:p>
          <a:endParaRPr lang="en-US"/>
        </a:p>
      </dgm:t>
    </dgm:pt>
    <dgm:pt modelId="{FD7505DF-397C-4F4F-A258-34AB38215388}" type="pres">
      <dgm:prSet presAssocID="{E694D708-AF42-4E5C-AD64-6A037817D2F6}" presName="Name0" presStyleCnt="0">
        <dgm:presLayoutVars>
          <dgm:dir/>
          <dgm:animLvl val="lvl"/>
          <dgm:resizeHandles val="exact"/>
        </dgm:presLayoutVars>
      </dgm:prSet>
      <dgm:spPr/>
    </dgm:pt>
    <dgm:pt modelId="{B44B090B-DD9C-4477-BBED-6FDE46D7F6FD}" type="pres">
      <dgm:prSet presAssocID="{E694D708-AF42-4E5C-AD64-6A037817D2F6}" presName="tSp" presStyleCnt="0"/>
      <dgm:spPr/>
    </dgm:pt>
    <dgm:pt modelId="{E916D260-3DDF-4EB1-B692-A30428406E85}" type="pres">
      <dgm:prSet presAssocID="{E694D708-AF42-4E5C-AD64-6A037817D2F6}" presName="bSp" presStyleCnt="0"/>
      <dgm:spPr/>
    </dgm:pt>
    <dgm:pt modelId="{4EDD6DE2-7EDF-4367-AB4A-28ADDECEBB11}" type="pres">
      <dgm:prSet presAssocID="{E694D708-AF42-4E5C-AD64-6A037817D2F6}" presName="process" presStyleCnt="0"/>
      <dgm:spPr/>
    </dgm:pt>
    <dgm:pt modelId="{EEF99E3F-2C36-47EE-AA05-8E4F8F177185}" type="pres">
      <dgm:prSet presAssocID="{CCA630B2-8403-4FE5-BB06-5AF5B983BE05}" presName="composite1" presStyleCnt="0"/>
      <dgm:spPr/>
    </dgm:pt>
    <dgm:pt modelId="{F0AE5FD9-F914-4B5F-B4B1-E582A406F5EE}" type="pres">
      <dgm:prSet presAssocID="{CCA630B2-8403-4FE5-BB06-5AF5B983BE05}" presName="dummyNode1" presStyleLbl="node1" presStyleIdx="0" presStyleCnt="3"/>
      <dgm:spPr/>
    </dgm:pt>
    <dgm:pt modelId="{CBA46E8B-54D5-4747-89E5-443EB6A5AFC3}" type="pres">
      <dgm:prSet presAssocID="{CCA630B2-8403-4FE5-BB06-5AF5B983BE05}" presName="childNode1" presStyleLbl="bgAcc1" presStyleIdx="0" presStyleCnt="3" custScaleX="123569" custScaleY="232238">
        <dgm:presLayoutVars>
          <dgm:bulletEnabled val="1"/>
        </dgm:presLayoutVars>
      </dgm:prSet>
      <dgm:spPr/>
    </dgm:pt>
    <dgm:pt modelId="{8FE2454B-3D73-4750-A0BB-4C836BF9EE27}" type="pres">
      <dgm:prSet presAssocID="{CCA630B2-8403-4FE5-BB06-5AF5B983BE05}" presName="childNode1tx" presStyleLbl="bgAcc1" presStyleIdx="0" presStyleCnt="3">
        <dgm:presLayoutVars>
          <dgm:bulletEnabled val="1"/>
        </dgm:presLayoutVars>
      </dgm:prSet>
      <dgm:spPr/>
    </dgm:pt>
    <dgm:pt modelId="{9DCFE8F3-6389-45F9-8AAD-438715AAD8A9}" type="pres">
      <dgm:prSet presAssocID="{CCA630B2-8403-4FE5-BB06-5AF5B983BE05}" presName="parentNode1" presStyleLbl="node1" presStyleIdx="0" presStyleCnt="3" custLinFactNeighborX="-35604" custLinFactNeighborY="8253">
        <dgm:presLayoutVars>
          <dgm:chMax val="1"/>
          <dgm:bulletEnabled val="1"/>
        </dgm:presLayoutVars>
      </dgm:prSet>
      <dgm:spPr/>
    </dgm:pt>
    <dgm:pt modelId="{7C244340-15E1-4254-97FC-5C3C4566226D}" type="pres">
      <dgm:prSet presAssocID="{CCA630B2-8403-4FE5-BB06-5AF5B983BE05}" presName="connSite1" presStyleCnt="0"/>
      <dgm:spPr/>
    </dgm:pt>
    <dgm:pt modelId="{A78DC87C-9341-48DB-932B-7C0DEFE5A747}" type="pres">
      <dgm:prSet presAssocID="{03A3058E-9F58-4892-A605-5753CAB74F83}" presName="Name9" presStyleLbl="sibTrans2D1" presStyleIdx="0" presStyleCnt="2" custAng="11770101" custFlipVert="1" custFlipHor="1" custScaleX="43168" custScaleY="15008" custLinFactNeighborX="-6747" custLinFactNeighborY="37342"/>
      <dgm:spPr>
        <a:prstGeom prst="curvedUpArrow">
          <a:avLst/>
        </a:prstGeom>
      </dgm:spPr>
    </dgm:pt>
    <dgm:pt modelId="{DDC988BD-9C96-47A6-86B7-885B9EFC69C4}" type="pres">
      <dgm:prSet presAssocID="{616BA956-D1FD-4C05-816C-6F4C9F1EC930}" presName="composite2" presStyleCnt="0"/>
      <dgm:spPr/>
    </dgm:pt>
    <dgm:pt modelId="{1212AFD9-7BC1-47FC-9280-1CBED7EA5A24}" type="pres">
      <dgm:prSet presAssocID="{616BA956-D1FD-4C05-816C-6F4C9F1EC930}" presName="dummyNode2" presStyleLbl="node1" presStyleIdx="0" presStyleCnt="3"/>
      <dgm:spPr/>
    </dgm:pt>
    <dgm:pt modelId="{6B336FD7-3624-4E74-BC25-14D89046CFC3}" type="pres">
      <dgm:prSet presAssocID="{616BA956-D1FD-4C05-816C-6F4C9F1EC930}" presName="childNode2" presStyleLbl="bgAcc1" presStyleIdx="1" presStyleCnt="3" custScaleX="129299" custScaleY="235253">
        <dgm:presLayoutVars>
          <dgm:bulletEnabled val="1"/>
        </dgm:presLayoutVars>
      </dgm:prSet>
      <dgm:spPr/>
    </dgm:pt>
    <dgm:pt modelId="{1CCABFD5-0193-4BDC-BC75-3A32E36F4975}" type="pres">
      <dgm:prSet presAssocID="{616BA956-D1FD-4C05-816C-6F4C9F1EC930}" presName="childNode2tx" presStyleLbl="bgAcc1" presStyleIdx="1" presStyleCnt="3">
        <dgm:presLayoutVars>
          <dgm:bulletEnabled val="1"/>
        </dgm:presLayoutVars>
      </dgm:prSet>
      <dgm:spPr/>
    </dgm:pt>
    <dgm:pt modelId="{4F5F4E2F-CF86-4F6A-AD5B-E88BB1BF0D34}" type="pres">
      <dgm:prSet presAssocID="{616BA956-D1FD-4C05-816C-6F4C9F1EC930}" presName="parentNode2" presStyleLbl="node1" presStyleIdx="1" presStyleCnt="3" custLinFactNeighborX="5595" custLinFactNeighborY="-91176">
        <dgm:presLayoutVars>
          <dgm:chMax val="0"/>
          <dgm:bulletEnabled val="1"/>
        </dgm:presLayoutVars>
      </dgm:prSet>
      <dgm:spPr/>
    </dgm:pt>
    <dgm:pt modelId="{14FA6E68-A670-4450-B6D6-D3F7BDD42BE7}" type="pres">
      <dgm:prSet presAssocID="{616BA956-D1FD-4C05-816C-6F4C9F1EC930}" presName="connSite2" presStyleCnt="0"/>
      <dgm:spPr/>
    </dgm:pt>
    <dgm:pt modelId="{BD139885-4A82-4FBE-9A58-3AA034E15CA5}" type="pres">
      <dgm:prSet presAssocID="{A383E009-FBE7-4306-A4E1-1165CE3971EB}" presName="Name18" presStyleLbl="sibTrans2D1" presStyleIdx="1" presStyleCnt="2" custAng="20318424" custScaleX="50193" custScaleY="20508" custLinFactNeighborX="12322" custLinFactNeighborY="-44633"/>
      <dgm:spPr>
        <a:prstGeom prst="curvedDownArrow">
          <a:avLst/>
        </a:prstGeom>
      </dgm:spPr>
    </dgm:pt>
    <dgm:pt modelId="{E7C33B8B-FEF3-4C0B-AA32-29E850E42502}" type="pres">
      <dgm:prSet presAssocID="{799BA5F9-B0BF-45B0-B5DF-85CAA46D37F3}" presName="composite1" presStyleCnt="0"/>
      <dgm:spPr/>
    </dgm:pt>
    <dgm:pt modelId="{A6A3949A-5D23-4BE1-9A9C-9948AE96C006}" type="pres">
      <dgm:prSet presAssocID="{799BA5F9-B0BF-45B0-B5DF-85CAA46D37F3}" presName="dummyNode1" presStyleLbl="node1" presStyleIdx="1" presStyleCnt="3"/>
      <dgm:spPr/>
    </dgm:pt>
    <dgm:pt modelId="{4F52017E-0ED7-4C92-8F5F-67152CD88F59}" type="pres">
      <dgm:prSet presAssocID="{799BA5F9-B0BF-45B0-B5DF-85CAA46D37F3}" presName="childNode1" presStyleLbl="bgAcc1" presStyleIdx="2" presStyleCnt="3" custScaleY="237514">
        <dgm:presLayoutVars>
          <dgm:bulletEnabled val="1"/>
        </dgm:presLayoutVars>
      </dgm:prSet>
      <dgm:spPr/>
    </dgm:pt>
    <dgm:pt modelId="{357D6517-8913-40FE-9DB1-82C47FB1158F}" type="pres">
      <dgm:prSet presAssocID="{799BA5F9-B0BF-45B0-B5DF-85CAA46D37F3}" presName="childNode1tx" presStyleLbl="bgAcc1" presStyleIdx="2" presStyleCnt="3">
        <dgm:presLayoutVars>
          <dgm:bulletEnabled val="1"/>
        </dgm:presLayoutVars>
      </dgm:prSet>
      <dgm:spPr/>
    </dgm:pt>
    <dgm:pt modelId="{6AD064CC-738B-4196-B2FC-18CEA3B722B1}" type="pres">
      <dgm:prSet presAssocID="{799BA5F9-B0BF-45B0-B5DF-85CAA46D37F3}" presName="parentNode1" presStyleLbl="node1" presStyleIdx="2" presStyleCnt="3" custLinFactNeighborX="-317" custLinFactNeighborY="34811">
        <dgm:presLayoutVars>
          <dgm:chMax val="1"/>
          <dgm:bulletEnabled val="1"/>
        </dgm:presLayoutVars>
      </dgm:prSet>
      <dgm:spPr/>
    </dgm:pt>
    <dgm:pt modelId="{C70724D0-6D34-4BFF-B004-4DEA1EE6442A}" type="pres">
      <dgm:prSet presAssocID="{799BA5F9-B0BF-45B0-B5DF-85CAA46D37F3}" presName="connSite1" presStyleCnt="0"/>
      <dgm:spPr/>
    </dgm:pt>
  </dgm:ptLst>
  <dgm:cxnLst>
    <dgm:cxn modelId="{72009A01-1CA7-495A-BE89-ACB2AC27E1B7}" srcId="{799BA5F9-B0BF-45B0-B5DF-85CAA46D37F3}" destId="{5576847C-492E-4E40-9264-34979174BD9E}" srcOrd="4" destOrd="0" parTransId="{B3336C49-B60E-4B1E-8A5A-CFDA92092F88}" sibTransId="{A1FE30A3-979F-4EAF-9F36-765D51ADF77F}"/>
    <dgm:cxn modelId="{22A25404-33B0-4C04-83EB-DAF251BF20F2}" type="presOf" srcId="{A58F344C-A6F6-4FFA-80D0-1A8FE460E6ED}" destId="{1CCABFD5-0193-4BDC-BC75-3A32E36F4975}" srcOrd="1" destOrd="7" presId="urn:microsoft.com/office/officeart/2005/8/layout/hProcess4"/>
    <dgm:cxn modelId="{B8E1E805-772B-4847-BE92-3F7BDA31FE5F}" type="presOf" srcId="{03A3058E-9F58-4892-A605-5753CAB74F83}" destId="{A78DC87C-9341-48DB-932B-7C0DEFE5A747}" srcOrd="0" destOrd="0" presId="urn:microsoft.com/office/officeart/2005/8/layout/hProcess4"/>
    <dgm:cxn modelId="{89AE300A-344B-4655-BB11-CC743925F52F}" type="presOf" srcId="{52979FB8-ABB9-495A-B54F-5DAFDB37A05A}" destId="{357D6517-8913-40FE-9DB1-82C47FB1158F}" srcOrd="1" destOrd="2" presId="urn:microsoft.com/office/officeart/2005/8/layout/hProcess4"/>
    <dgm:cxn modelId="{66DCBF0F-C52B-4C9E-9D4C-BFC911BE2D7A}" type="presOf" srcId="{49A18C7B-5B06-44E4-877C-087A2EB8A834}" destId="{8FE2454B-3D73-4750-A0BB-4C836BF9EE27}" srcOrd="1" destOrd="3" presId="urn:microsoft.com/office/officeart/2005/8/layout/hProcess4"/>
    <dgm:cxn modelId="{B8331413-C71E-493F-96A9-1F163DFFD403}" srcId="{799BA5F9-B0BF-45B0-B5DF-85CAA46D37F3}" destId="{52979FB8-ABB9-495A-B54F-5DAFDB37A05A}" srcOrd="2" destOrd="0" parTransId="{AE05FAF9-7305-4D09-9697-9BD1C466839E}" sibTransId="{5AACEC3C-0F63-4122-9E39-B8608DA06E00}"/>
    <dgm:cxn modelId="{A2157116-DB4F-4F4A-BBAE-94B82BC8776E}" type="presOf" srcId="{A123D50E-9B2A-4E63-B436-48F8A65E2A84}" destId="{6B336FD7-3624-4E74-BC25-14D89046CFC3}" srcOrd="0" destOrd="6" presId="urn:microsoft.com/office/officeart/2005/8/layout/hProcess4"/>
    <dgm:cxn modelId="{50D6A61C-123A-4D06-9623-5461963D7EEF}" type="presOf" srcId="{23E5E7D3-BFF7-4881-BE70-D204A5AF2451}" destId="{1CCABFD5-0193-4BDC-BC75-3A32E36F4975}" srcOrd="1" destOrd="2" presId="urn:microsoft.com/office/officeart/2005/8/layout/hProcess4"/>
    <dgm:cxn modelId="{F12D8E22-12A9-4E53-B179-3756C5DEA005}" type="presOf" srcId="{9906E700-1F82-4F05-89FE-6A6AF4032F61}" destId="{1CCABFD5-0193-4BDC-BC75-3A32E36F4975}" srcOrd="1" destOrd="1" presId="urn:microsoft.com/office/officeart/2005/8/layout/hProcess4"/>
    <dgm:cxn modelId="{A032EE35-5884-4AFC-946B-FE765C8C83A3}" type="presOf" srcId="{DA5C600B-45F6-4C39-B442-C6EB4B36AAB3}" destId="{CBA46E8B-54D5-4747-89E5-443EB6A5AFC3}" srcOrd="0" destOrd="1" presId="urn:microsoft.com/office/officeart/2005/8/layout/hProcess4"/>
    <dgm:cxn modelId="{8CA42A36-415F-4273-A225-F96F723941B6}" type="presOf" srcId="{E485C75B-74E1-4B0A-86B5-48EE5E3B3BE1}" destId="{6B336FD7-3624-4E74-BC25-14D89046CFC3}" srcOrd="0" destOrd="5" presId="urn:microsoft.com/office/officeart/2005/8/layout/hProcess4"/>
    <dgm:cxn modelId="{32D8C636-CE6A-4937-A3E6-18C82679AD89}" srcId="{E694D708-AF42-4E5C-AD64-6A037817D2F6}" destId="{799BA5F9-B0BF-45B0-B5DF-85CAA46D37F3}" srcOrd="2" destOrd="0" parTransId="{6929CEF1-7E1A-47DD-8B14-FB24E161A04D}" sibTransId="{D8A0FCD2-FAFA-4BC9-9FC5-DD88657EC5FB}"/>
    <dgm:cxn modelId="{E0283338-AFF6-4FED-8394-B030F445B11E}" type="presOf" srcId="{758E3A7F-013B-4A51-8F47-AF1D043421C8}" destId="{8FE2454B-3D73-4750-A0BB-4C836BF9EE27}" srcOrd="1" destOrd="2" presId="urn:microsoft.com/office/officeart/2005/8/layout/hProcess4"/>
    <dgm:cxn modelId="{5552B55C-FFEA-4955-9201-9E44A9BD25E3}" type="presOf" srcId="{5576847C-492E-4E40-9264-34979174BD9E}" destId="{357D6517-8913-40FE-9DB1-82C47FB1158F}" srcOrd="1" destOrd="4" presId="urn:microsoft.com/office/officeart/2005/8/layout/hProcess4"/>
    <dgm:cxn modelId="{3C1FB443-7E86-4936-8AD8-C318C49B4FC7}" srcId="{616BA956-D1FD-4C05-816C-6F4C9F1EC930}" destId="{FDE196FB-1968-48B8-84BB-777C3DA81C86}" srcOrd="3" destOrd="0" parTransId="{006C5060-1845-46BE-B212-3E099628C822}" sibTransId="{6939F164-3760-495F-8AB3-E5E750DE5CE7}"/>
    <dgm:cxn modelId="{4D8CB144-7712-491E-9983-4FCEAEC056B5}" type="presOf" srcId="{E694D708-AF42-4E5C-AD64-6A037817D2F6}" destId="{FD7505DF-397C-4F4F-A258-34AB38215388}" srcOrd="0" destOrd="0" presId="urn:microsoft.com/office/officeart/2005/8/layout/hProcess4"/>
    <dgm:cxn modelId="{808C3B65-9763-4158-9341-BB6332BB5A40}" type="presOf" srcId="{71FA53EE-F921-4B79-993C-D1C93680FB65}" destId="{357D6517-8913-40FE-9DB1-82C47FB1158F}" srcOrd="1" destOrd="3" presId="urn:microsoft.com/office/officeart/2005/8/layout/hProcess4"/>
    <dgm:cxn modelId="{4ED5D165-2D03-4D0D-A2A2-A89331A6812F}" type="presOf" srcId="{758E3A7F-013B-4A51-8F47-AF1D043421C8}" destId="{CBA46E8B-54D5-4747-89E5-443EB6A5AFC3}" srcOrd="0" destOrd="2" presId="urn:microsoft.com/office/officeart/2005/8/layout/hProcess4"/>
    <dgm:cxn modelId="{70462C49-3FCC-4230-95F5-32A99B371599}" srcId="{616BA956-D1FD-4C05-816C-6F4C9F1EC930}" destId="{23E5E7D3-BFF7-4881-BE70-D204A5AF2451}" srcOrd="2" destOrd="0" parTransId="{8A1A5863-3471-4C12-990C-3B7649536F20}" sibTransId="{3FA3C8E5-9120-4560-B297-72A858F9A028}"/>
    <dgm:cxn modelId="{54A4564A-E92A-4A38-AC47-FFEC7A009DA5}" type="presOf" srcId="{84F80C8A-46DF-4B0A-9A52-9E7F0B760A77}" destId="{8FE2454B-3D73-4750-A0BB-4C836BF9EE27}" srcOrd="1" destOrd="4" presId="urn:microsoft.com/office/officeart/2005/8/layout/hProcess4"/>
    <dgm:cxn modelId="{E57F996D-3B38-4FD2-96E8-493124E52B06}" srcId="{799BA5F9-B0BF-45B0-B5DF-85CAA46D37F3}" destId="{71FA53EE-F921-4B79-993C-D1C93680FB65}" srcOrd="3" destOrd="0" parTransId="{4A4D588C-7CEE-4769-A404-6BD4996026A8}" sibTransId="{92EAF308-8D5E-4300-80E6-85FD57269278}"/>
    <dgm:cxn modelId="{957D7B6E-D516-4565-BB88-6CF47CF1FD07}" srcId="{616BA956-D1FD-4C05-816C-6F4C9F1EC930}" destId="{9906E700-1F82-4F05-89FE-6A6AF4032F61}" srcOrd="1" destOrd="0" parTransId="{5C7D462F-E9AB-4CC9-9570-775A0C76BA25}" sibTransId="{7949AC98-E6DF-4F19-8D13-56E03F97106D}"/>
    <dgm:cxn modelId="{49A6EE4E-BA8E-42CE-BA98-B1316B1BE10E}" type="presOf" srcId="{57EE3DB1-4E6D-40B7-8B91-3BF4FD7EC0F3}" destId="{1CCABFD5-0193-4BDC-BC75-3A32E36F4975}" srcOrd="1" destOrd="4" presId="urn:microsoft.com/office/officeart/2005/8/layout/hProcess4"/>
    <dgm:cxn modelId="{2DC52F70-7E4E-483A-9386-8F50DF0E8FD4}" srcId="{CCA630B2-8403-4FE5-BB06-5AF5B983BE05}" destId="{554BEAD7-CD79-4871-B5A2-C0544D975519}" srcOrd="0" destOrd="0" parTransId="{97A19A1B-327A-4B4C-AA75-2F3570391B4A}" sibTransId="{B30E44E3-6A61-4485-87AC-8965A2E3C3DA}"/>
    <dgm:cxn modelId="{9E72D671-2EB8-42DB-8C41-2CFC89C3B81C}" srcId="{CCA630B2-8403-4FE5-BB06-5AF5B983BE05}" destId="{DA5C600B-45F6-4C39-B442-C6EB4B36AAB3}" srcOrd="1" destOrd="0" parTransId="{E792AF5C-8198-4EF6-B2CA-7856D5764B4D}" sibTransId="{2E213C4D-D37C-46D1-852E-B936B938F884}"/>
    <dgm:cxn modelId="{1E72FF51-FD45-4BCE-A779-83E1A8F19695}" type="presOf" srcId="{909156C6-FDD5-43BB-B5E9-C60AF6904EE1}" destId="{CBA46E8B-54D5-4747-89E5-443EB6A5AFC3}" srcOrd="0" destOrd="5" presId="urn:microsoft.com/office/officeart/2005/8/layout/hProcess4"/>
    <dgm:cxn modelId="{B3BBF872-C35A-4D49-A976-87EE2A86DF8F}" type="presOf" srcId="{9906E700-1F82-4F05-89FE-6A6AF4032F61}" destId="{6B336FD7-3624-4E74-BC25-14D89046CFC3}" srcOrd="0" destOrd="1" presId="urn:microsoft.com/office/officeart/2005/8/layout/hProcess4"/>
    <dgm:cxn modelId="{1C2DA773-9D0B-4441-A9D2-019F089F690D}" type="presOf" srcId="{71FA53EE-F921-4B79-993C-D1C93680FB65}" destId="{4F52017E-0ED7-4C92-8F5F-67152CD88F59}" srcOrd="0" destOrd="3" presId="urn:microsoft.com/office/officeart/2005/8/layout/hProcess4"/>
    <dgm:cxn modelId="{443C4F74-C746-4D2B-BB20-9FF49773D228}" type="presOf" srcId="{74BEA810-0455-4752-A5B0-A0CA3B22A60D}" destId="{1CCABFD5-0193-4BDC-BC75-3A32E36F4975}" srcOrd="1" destOrd="0" presId="urn:microsoft.com/office/officeart/2005/8/layout/hProcess4"/>
    <dgm:cxn modelId="{BF0D5874-A4BD-4327-A780-A93A8FEF5771}" srcId="{616BA956-D1FD-4C05-816C-6F4C9F1EC930}" destId="{A123D50E-9B2A-4E63-B436-48F8A65E2A84}" srcOrd="6" destOrd="0" parTransId="{B8198E68-3593-4F92-A52B-A9D1F21B5AE3}" sibTransId="{8521E800-1D16-4D4D-9210-9BCD87B763DB}"/>
    <dgm:cxn modelId="{ED1AA077-189A-46CD-941F-158ECBA22512}" type="presOf" srcId="{FDE196FB-1968-48B8-84BB-777C3DA81C86}" destId="{1CCABFD5-0193-4BDC-BC75-3A32E36F4975}" srcOrd="1" destOrd="3" presId="urn:microsoft.com/office/officeart/2005/8/layout/hProcess4"/>
    <dgm:cxn modelId="{2E722878-3D1D-4880-8E77-C02A2D0D74EF}" type="presOf" srcId="{FDE196FB-1968-48B8-84BB-777C3DA81C86}" destId="{6B336FD7-3624-4E74-BC25-14D89046CFC3}" srcOrd="0" destOrd="3" presId="urn:microsoft.com/office/officeart/2005/8/layout/hProcess4"/>
    <dgm:cxn modelId="{535D8B79-9DFF-4F56-9AD6-A37CC8248993}" srcId="{CCA630B2-8403-4FE5-BB06-5AF5B983BE05}" destId="{909156C6-FDD5-43BB-B5E9-C60AF6904EE1}" srcOrd="5" destOrd="0" parTransId="{48BBF747-F568-43FF-8E8C-BDDEC50FE454}" sibTransId="{3B61000C-CB9B-40C8-9231-60F9EBC3C722}"/>
    <dgm:cxn modelId="{573D9759-0247-4DDC-AACD-BA516C28501C}" type="presOf" srcId="{5576847C-492E-4E40-9264-34979174BD9E}" destId="{4F52017E-0ED7-4C92-8F5F-67152CD88F59}" srcOrd="0" destOrd="4" presId="urn:microsoft.com/office/officeart/2005/8/layout/hProcess4"/>
    <dgm:cxn modelId="{A703807D-F8A0-4C96-BFAB-EB9A15103A4D}" type="presOf" srcId="{A123D50E-9B2A-4E63-B436-48F8A65E2A84}" destId="{1CCABFD5-0193-4BDC-BC75-3A32E36F4975}" srcOrd="1" destOrd="6" presId="urn:microsoft.com/office/officeart/2005/8/layout/hProcess4"/>
    <dgm:cxn modelId="{ACD7ED81-F5D8-4668-BD3A-AA29AF0B1DC0}" srcId="{799BA5F9-B0BF-45B0-B5DF-85CAA46D37F3}" destId="{94AAC0CE-D12C-477E-A57B-954DA583AC76}" srcOrd="0" destOrd="0" parTransId="{64E32A41-4C87-496D-935B-F9AA8BBB69A8}" sibTransId="{0010DA8E-3ADA-4D88-8C29-872431390DAF}"/>
    <dgm:cxn modelId="{BD8E8882-48A0-4ADD-BFEC-1727319122C4}" srcId="{CCA630B2-8403-4FE5-BB06-5AF5B983BE05}" destId="{758E3A7F-013B-4A51-8F47-AF1D043421C8}" srcOrd="2" destOrd="0" parTransId="{7405678C-EFFB-4B6B-A108-949A52028490}" sibTransId="{8640D095-335B-4B87-9AE9-7A89A4C7C5FF}"/>
    <dgm:cxn modelId="{F8FF0D83-EF68-4226-A9B4-E301686F42EE}" srcId="{616BA956-D1FD-4C05-816C-6F4C9F1EC930}" destId="{74BEA810-0455-4752-A5B0-A0CA3B22A60D}" srcOrd="0" destOrd="0" parTransId="{631F1D02-3FC7-461A-895C-1B08C58FDF5C}" sibTransId="{BCB6976D-1E54-488C-A9A4-4662D7C7BB44}"/>
    <dgm:cxn modelId="{01A60688-B7A1-44C9-A746-396DE098C464}" type="presOf" srcId="{A383E009-FBE7-4306-A4E1-1165CE3971EB}" destId="{BD139885-4A82-4FBE-9A58-3AA034E15CA5}" srcOrd="0" destOrd="0" presId="urn:microsoft.com/office/officeart/2005/8/layout/hProcess4"/>
    <dgm:cxn modelId="{EDB86F89-9BC9-4FD6-8C35-02B3D6204241}" srcId="{616BA956-D1FD-4C05-816C-6F4C9F1EC930}" destId="{A58F344C-A6F6-4FFA-80D0-1A8FE460E6ED}" srcOrd="7" destOrd="0" parTransId="{92B6B17F-B44D-4086-9F17-7120C0F0B83A}" sibTransId="{EF0F0E79-BD0F-46F3-8791-BBEE8319AA46}"/>
    <dgm:cxn modelId="{59E4868B-4DE5-425C-8F1F-93B00A6215DA}" srcId="{E694D708-AF42-4E5C-AD64-6A037817D2F6}" destId="{616BA956-D1FD-4C05-816C-6F4C9F1EC930}" srcOrd="1" destOrd="0" parTransId="{F26D9DB9-53F1-4104-B3EB-28E4DDD505F8}" sibTransId="{A383E009-FBE7-4306-A4E1-1165CE3971EB}"/>
    <dgm:cxn modelId="{34C61194-D157-447A-8F29-401383A0FD40}" type="presOf" srcId="{52979FB8-ABB9-495A-B54F-5DAFDB37A05A}" destId="{4F52017E-0ED7-4C92-8F5F-67152CD88F59}" srcOrd="0" destOrd="2" presId="urn:microsoft.com/office/officeart/2005/8/layout/hProcess4"/>
    <dgm:cxn modelId="{10810598-AEC9-4089-8B1F-B4CC4909A4A8}" srcId="{CCA630B2-8403-4FE5-BB06-5AF5B983BE05}" destId="{84F80C8A-46DF-4B0A-9A52-9E7F0B760A77}" srcOrd="4" destOrd="0" parTransId="{7043201E-F738-4EA9-81A7-4572153DE1BF}" sibTransId="{13C5A900-1BD2-44D3-A1B3-790A1786C9A9}"/>
    <dgm:cxn modelId="{5310E09D-8453-4B43-B596-C105DF9498FA}" type="presOf" srcId="{799BA5F9-B0BF-45B0-B5DF-85CAA46D37F3}" destId="{6AD064CC-738B-4196-B2FC-18CEA3B722B1}" srcOrd="0" destOrd="0" presId="urn:microsoft.com/office/officeart/2005/8/layout/hProcess4"/>
    <dgm:cxn modelId="{964D7D9E-8485-4B85-A626-27CBD973188F}" type="presOf" srcId="{DA5C600B-45F6-4C39-B442-C6EB4B36AAB3}" destId="{8FE2454B-3D73-4750-A0BB-4C836BF9EE27}" srcOrd="1" destOrd="1" presId="urn:microsoft.com/office/officeart/2005/8/layout/hProcess4"/>
    <dgm:cxn modelId="{E7C704A8-01B3-4088-BA26-CB2883B95D44}" type="presOf" srcId="{23E5E7D3-BFF7-4881-BE70-D204A5AF2451}" destId="{6B336FD7-3624-4E74-BC25-14D89046CFC3}" srcOrd="0" destOrd="2" presId="urn:microsoft.com/office/officeart/2005/8/layout/hProcess4"/>
    <dgm:cxn modelId="{1968D0A8-DFB2-4C10-B985-DD2AC02246DB}" type="presOf" srcId="{554BEAD7-CD79-4871-B5A2-C0544D975519}" destId="{8FE2454B-3D73-4750-A0BB-4C836BF9EE27}" srcOrd="1" destOrd="0" presId="urn:microsoft.com/office/officeart/2005/8/layout/hProcess4"/>
    <dgm:cxn modelId="{5D5274AD-770A-4081-A77A-24341E175FC0}" type="presOf" srcId="{49A18C7B-5B06-44E4-877C-087A2EB8A834}" destId="{CBA46E8B-54D5-4747-89E5-443EB6A5AFC3}" srcOrd="0" destOrd="3" presId="urn:microsoft.com/office/officeart/2005/8/layout/hProcess4"/>
    <dgm:cxn modelId="{08ECFBAE-100A-4CC5-8D4F-BB5770341F24}" type="presOf" srcId="{909156C6-FDD5-43BB-B5E9-C60AF6904EE1}" destId="{8FE2454B-3D73-4750-A0BB-4C836BF9EE27}" srcOrd="1" destOrd="5" presId="urn:microsoft.com/office/officeart/2005/8/layout/hProcess4"/>
    <dgm:cxn modelId="{EC184DB1-D589-4D9E-94B3-83908A256ECA}" type="presOf" srcId="{874FDE1A-2BA6-4C21-83A8-320DFB82FBCD}" destId="{357D6517-8913-40FE-9DB1-82C47FB1158F}" srcOrd="1" destOrd="1" presId="urn:microsoft.com/office/officeart/2005/8/layout/hProcess4"/>
    <dgm:cxn modelId="{D3688FBC-A598-4E3A-950B-F8A7984BF09F}" type="presOf" srcId="{84F80C8A-46DF-4B0A-9A52-9E7F0B760A77}" destId="{CBA46E8B-54D5-4747-89E5-443EB6A5AFC3}" srcOrd="0" destOrd="4" presId="urn:microsoft.com/office/officeart/2005/8/layout/hProcess4"/>
    <dgm:cxn modelId="{4183C2C0-3994-4D88-AE4C-C0B7F26A965D}" type="presOf" srcId="{94AAC0CE-D12C-477E-A57B-954DA583AC76}" destId="{357D6517-8913-40FE-9DB1-82C47FB1158F}" srcOrd="1" destOrd="0" presId="urn:microsoft.com/office/officeart/2005/8/layout/hProcess4"/>
    <dgm:cxn modelId="{E13DA9C1-B5E0-4D00-B038-BFCC7A9C6B9E}" type="presOf" srcId="{94AAC0CE-D12C-477E-A57B-954DA583AC76}" destId="{4F52017E-0ED7-4C92-8F5F-67152CD88F59}" srcOrd="0" destOrd="0" presId="urn:microsoft.com/office/officeart/2005/8/layout/hProcess4"/>
    <dgm:cxn modelId="{EA9D70C2-D058-437F-90A5-E62BBC692302}" type="presOf" srcId="{57EE3DB1-4E6D-40B7-8B91-3BF4FD7EC0F3}" destId="{6B336FD7-3624-4E74-BC25-14D89046CFC3}" srcOrd="0" destOrd="4" presId="urn:microsoft.com/office/officeart/2005/8/layout/hProcess4"/>
    <dgm:cxn modelId="{1AB8DBC7-7EE4-4D6C-843A-CBF276B78E5B}" type="presOf" srcId="{CCA630B2-8403-4FE5-BB06-5AF5B983BE05}" destId="{9DCFE8F3-6389-45F9-8AAD-438715AAD8A9}" srcOrd="0" destOrd="0" presId="urn:microsoft.com/office/officeart/2005/8/layout/hProcess4"/>
    <dgm:cxn modelId="{756B27D9-0FCD-4B03-B173-26EAE6B7EEEE}" srcId="{E694D708-AF42-4E5C-AD64-6A037817D2F6}" destId="{CCA630B2-8403-4FE5-BB06-5AF5B983BE05}" srcOrd="0" destOrd="0" parTransId="{D297F043-BED0-4544-A0C4-7A91B9AD19C6}" sibTransId="{03A3058E-9F58-4892-A605-5753CAB74F83}"/>
    <dgm:cxn modelId="{AF801AE6-EDBF-4948-BC84-7C42A8A452A3}" type="presOf" srcId="{874FDE1A-2BA6-4C21-83A8-320DFB82FBCD}" destId="{4F52017E-0ED7-4C92-8F5F-67152CD88F59}" srcOrd="0" destOrd="1" presId="urn:microsoft.com/office/officeart/2005/8/layout/hProcess4"/>
    <dgm:cxn modelId="{3368BFE7-859F-4664-85B9-898F25B66260}" srcId="{799BA5F9-B0BF-45B0-B5DF-85CAA46D37F3}" destId="{874FDE1A-2BA6-4C21-83A8-320DFB82FBCD}" srcOrd="1" destOrd="0" parTransId="{E8020CA4-DE7A-4072-A9E6-098FEFA4F3C2}" sibTransId="{4E65C64E-DBC1-40D7-89D2-5B14B1E33125}"/>
    <dgm:cxn modelId="{2E75F4EE-10EF-47AB-87BE-77F16AA84CCE}" type="presOf" srcId="{74BEA810-0455-4752-A5B0-A0CA3B22A60D}" destId="{6B336FD7-3624-4E74-BC25-14D89046CFC3}" srcOrd="0" destOrd="0" presId="urn:microsoft.com/office/officeart/2005/8/layout/hProcess4"/>
    <dgm:cxn modelId="{20B044F1-3639-4CF5-9E77-A162570BCAD2}" type="presOf" srcId="{616BA956-D1FD-4C05-816C-6F4C9F1EC930}" destId="{4F5F4E2F-CF86-4F6A-AD5B-E88BB1BF0D34}" srcOrd="0" destOrd="0" presId="urn:microsoft.com/office/officeart/2005/8/layout/hProcess4"/>
    <dgm:cxn modelId="{4C4973F3-4AE0-428E-8E54-6B2AFC5E348E}" srcId="{616BA956-D1FD-4C05-816C-6F4C9F1EC930}" destId="{E485C75B-74E1-4B0A-86B5-48EE5E3B3BE1}" srcOrd="5" destOrd="0" parTransId="{316717C6-AB3E-48D9-ABD4-CC1AA84C59CD}" sibTransId="{25BC539D-EE8D-43BC-92AE-270EF57FCE57}"/>
    <dgm:cxn modelId="{46CC73F5-A2BD-4868-B88D-E1CBF0728FF5}" srcId="{CCA630B2-8403-4FE5-BB06-5AF5B983BE05}" destId="{49A18C7B-5B06-44E4-877C-087A2EB8A834}" srcOrd="3" destOrd="0" parTransId="{BA9F04FA-9944-48BD-A34C-CD9413002CC9}" sibTransId="{BDBA949D-C608-4A55-8012-E4785476418E}"/>
    <dgm:cxn modelId="{FBF988F8-6EA8-421F-962A-4FCC37E62A0B}" type="presOf" srcId="{A58F344C-A6F6-4FFA-80D0-1A8FE460E6ED}" destId="{6B336FD7-3624-4E74-BC25-14D89046CFC3}" srcOrd="0" destOrd="7" presId="urn:microsoft.com/office/officeart/2005/8/layout/hProcess4"/>
    <dgm:cxn modelId="{98E545FE-7E2E-4C9E-8281-C6A04C56A316}" type="presOf" srcId="{E485C75B-74E1-4B0A-86B5-48EE5E3B3BE1}" destId="{1CCABFD5-0193-4BDC-BC75-3A32E36F4975}" srcOrd="1" destOrd="5" presId="urn:microsoft.com/office/officeart/2005/8/layout/hProcess4"/>
    <dgm:cxn modelId="{D75445FF-02E7-4573-A469-BF25DB69AB9A}" type="presOf" srcId="{554BEAD7-CD79-4871-B5A2-C0544D975519}" destId="{CBA46E8B-54D5-4747-89E5-443EB6A5AFC3}" srcOrd="0" destOrd="0" presId="urn:microsoft.com/office/officeart/2005/8/layout/hProcess4"/>
    <dgm:cxn modelId="{088859FF-C25C-4891-A50F-43DF0EEBFF41}" srcId="{616BA956-D1FD-4C05-816C-6F4C9F1EC930}" destId="{57EE3DB1-4E6D-40B7-8B91-3BF4FD7EC0F3}" srcOrd="4" destOrd="0" parTransId="{25D96B35-1238-4EE1-AF78-FEE67E7B7269}" sibTransId="{DA9DFF71-545E-4994-9DD0-7EECDE09F531}"/>
    <dgm:cxn modelId="{01427BD5-3A4E-433A-8731-6306ED8F6FC9}" type="presParOf" srcId="{FD7505DF-397C-4F4F-A258-34AB38215388}" destId="{B44B090B-DD9C-4477-BBED-6FDE46D7F6FD}" srcOrd="0" destOrd="0" presId="urn:microsoft.com/office/officeart/2005/8/layout/hProcess4"/>
    <dgm:cxn modelId="{3AA434F5-FBF7-449E-822F-3810FE2C135C}" type="presParOf" srcId="{FD7505DF-397C-4F4F-A258-34AB38215388}" destId="{E916D260-3DDF-4EB1-B692-A30428406E85}" srcOrd="1" destOrd="0" presId="urn:microsoft.com/office/officeart/2005/8/layout/hProcess4"/>
    <dgm:cxn modelId="{B6D6B49C-6A81-41AB-873B-22BFEE6D1226}" type="presParOf" srcId="{FD7505DF-397C-4F4F-A258-34AB38215388}" destId="{4EDD6DE2-7EDF-4367-AB4A-28ADDECEBB11}" srcOrd="2" destOrd="0" presId="urn:microsoft.com/office/officeart/2005/8/layout/hProcess4"/>
    <dgm:cxn modelId="{6C1542E9-2ADF-459F-8E2C-D4E6D48CEA97}" type="presParOf" srcId="{4EDD6DE2-7EDF-4367-AB4A-28ADDECEBB11}" destId="{EEF99E3F-2C36-47EE-AA05-8E4F8F177185}" srcOrd="0" destOrd="0" presId="urn:microsoft.com/office/officeart/2005/8/layout/hProcess4"/>
    <dgm:cxn modelId="{9AF79A2C-45B2-49F4-B040-B54B9ECC4797}" type="presParOf" srcId="{EEF99E3F-2C36-47EE-AA05-8E4F8F177185}" destId="{F0AE5FD9-F914-4B5F-B4B1-E582A406F5EE}" srcOrd="0" destOrd="0" presId="urn:microsoft.com/office/officeart/2005/8/layout/hProcess4"/>
    <dgm:cxn modelId="{F9CF254C-66E5-4718-9E4C-BAC98F4E38A3}" type="presParOf" srcId="{EEF99E3F-2C36-47EE-AA05-8E4F8F177185}" destId="{CBA46E8B-54D5-4747-89E5-443EB6A5AFC3}" srcOrd="1" destOrd="0" presId="urn:microsoft.com/office/officeart/2005/8/layout/hProcess4"/>
    <dgm:cxn modelId="{9656D91D-9615-48B4-A3E8-DCD87FF33D24}" type="presParOf" srcId="{EEF99E3F-2C36-47EE-AA05-8E4F8F177185}" destId="{8FE2454B-3D73-4750-A0BB-4C836BF9EE27}" srcOrd="2" destOrd="0" presId="urn:microsoft.com/office/officeart/2005/8/layout/hProcess4"/>
    <dgm:cxn modelId="{42FEAB20-1A7C-4851-9BE6-13E565AE2601}" type="presParOf" srcId="{EEF99E3F-2C36-47EE-AA05-8E4F8F177185}" destId="{9DCFE8F3-6389-45F9-8AAD-438715AAD8A9}" srcOrd="3" destOrd="0" presId="urn:microsoft.com/office/officeart/2005/8/layout/hProcess4"/>
    <dgm:cxn modelId="{7A7B0548-E214-4A20-A809-7C0E30C042E2}" type="presParOf" srcId="{EEF99E3F-2C36-47EE-AA05-8E4F8F177185}" destId="{7C244340-15E1-4254-97FC-5C3C4566226D}" srcOrd="4" destOrd="0" presId="urn:microsoft.com/office/officeart/2005/8/layout/hProcess4"/>
    <dgm:cxn modelId="{D9F76B20-DC92-41B5-AD46-8B3C1218C8F6}" type="presParOf" srcId="{4EDD6DE2-7EDF-4367-AB4A-28ADDECEBB11}" destId="{A78DC87C-9341-48DB-932B-7C0DEFE5A747}" srcOrd="1" destOrd="0" presId="urn:microsoft.com/office/officeart/2005/8/layout/hProcess4"/>
    <dgm:cxn modelId="{530E0111-478F-4A24-9D73-F284B7F9A9E7}" type="presParOf" srcId="{4EDD6DE2-7EDF-4367-AB4A-28ADDECEBB11}" destId="{DDC988BD-9C96-47A6-86B7-885B9EFC69C4}" srcOrd="2" destOrd="0" presId="urn:microsoft.com/office/officeart/2005/8/layout/hProcess4"/>
    <dgm:cxn modelId="{12152F16-31B0-4CCB-861D-88271638F901}" type="presParOf" srcId="{DDC988BD-9C96-47A6-86B7-885B9EFC69C4}" destId="{1212AFD9-7BC1-47FC-9280-1CBED7EA5A24}" srcOrd="0" destOrd="0" presId="urn:microsoft.com/office/officeart/2005/8/layout/hProcess4"/>
    <dgm:cxn modelId="{6D0C5168-3240-49A0-B248-9D7DACAE617C}" type="presParOf" srcId="{DDC988BD-9C96-47A6-86B7-885B9EFC69C4}" destId="{6B336FD7-3624-4E74-BC25-14D89046CFC3}" srcOrd="1" destOrd="0" presId="urn:microsoft.com/office/officeart/2005/8/layout/hProcess4"/>
    <dgm:cxn modelId="{902481CA-17D4-4B36-AB00-A4AEDE8D3967}" type="presParOf" srcId="{DDC988BD-9C96-47A6-86B7-885B9EFC69C4}" destId="{1CCABFD5-0193-4BDC-BC75-3A32E36F4975}" srcOrd="2" destOrd="0" presId="urn:microsoft.com/office/officeart/2005/8/layout/hProcess4"/>
    <dgm:cxn modelId="{806933E3-E3B5-4AB2-9013-5284B2FAF919}" type="presParOf" srcId="{DDC988BD-9C96-47A6-86B7-885B9EFC69C4}" destId="{4F5F4E2F-CF86-4F6A-AD5B-E88BB1BF0D34}" srcOrd="3" destOrd="0" presId="urn:microsoft.com/office/officeart/2005/8/layout/hProcess4"/>
    <dgm:cxn modelId="{D5801F33-7A71-444A-894F-B67A348490CC}" type="presParOf" srcId="{DDC988BD-9C96-47A6-86B7-885B9EFC69C4}" destId="{14FA6E68-A670-4450-B6D6-D3F7BDD42BE7}" srcOrd="4" destOrd="0" presId="urn:microsoft.com/office/officeart/2005/8/layout/hProcess4"/>
    <dgm:cxn modelId="{272D6142-236B-4204-BDAD-FE2BEB4477B2}" type="presParOf" srcId="{4EDD6DE2-7EDF-4367-AB4A-28ADDECEBB11}" destId="{BD139885-4A82-4FBE-9A58-3AA034E15CA5}" srcOrd="3" destOrd="0" presId="urn:microsoft.com/office/officeart/2005/8/layout/hProcess4"/>
    <dgm:cxn modelId="{4246306D-6B94-4A29-BA0B-6A70D7BDF796}" type="presParOf" srcId="{4EDD6DE2-7EDF-4367-AB4A-28ADDECEBB11}" destId="{E7C33B8B-FEF3-4C0B-AA32-29E850E42502}" srcOrd="4" destOrd="0" presId="urn:microsoft.com/office/officeart/2005/8/layout/hProcess4"/>
    <dgm:cxn modelId="{1AC636D0-39AD-432E-81DC-0378285754A4}" type="presParOf" srcId="{E7C33B8B-FEF3-4C0B-AA32-29E850E42502}" destId="{A6A3949A-5D23-4BE1-9A9C-9948AE96C006}" srcOrd="0" destOrd="0" presId="urn:microsoft.com/office/officeart/2005/8/layout/hProcess4"/>
    <dgm:cxn modelId="{0558A86B-8CCB-40B8-B296-74886FAAF6CE}" type="presParOf" srcId="{E7C33B8B-FEF3-4C0B-AA32-29E850E42502}" destId="{4F52017E-0ED7-4C92-8F5F-67152CD88F59}" srcOrd="1" destOrd="0" presId="urn:microsoft.com/office/officeart/2005/8/layout/hProcess4"/>
    <dgm:cxn modelId="{8BAD1520-3FA3-420E-AB94-46747C14F6A7}" type="presParOf" srcId="{E7C33B8B-FEF3-4C0B-AA32-29E850E42502}" destId="{357D6517-8913-40FE-9DB1-82C47FB1158F}" srcOrd="2" destOrd="0" presId="urn:microsoft.com/office/officeart/2005/8/layout/hProcess4"/>
    <dgm:cxn modelId="{2149A6D2-C415-48ED-AC6B-FBDC76BAC86E}" type="presParOf" srcId="{E7C33B8B-FEF3-4C0B-AA32-29E850E42502}" destId="{6AD064CC-738B-4196-B2FC-18CEA3B722B1}" srcOrd="3" destOrd="0" presId="urn:microsoft.com/office/officeart/2005/8/layout/hProcess4"/>
    <dgm:cxn modelId="{EA671C70-58CD-4239-99BB-D2389B29CF5F}" type="presParOf" srcId="{E7C33B8B-FEF3-4C0B-AA32-29E850E42502}" destId="{C70724D0-6D34-4BFF-B004-4DEA1EE6442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E1555E6-11D6-40E4-A444-6007F70DDED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D12978A-2815-4CC6-B282-7B455CD77DF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gm:t>
    </dgm:pt>
    <dgm:pt modelId="{C1F7E0E6-6647-4CBF-BA18-AA9C70E98750}" type="parTrans" cxnId="{FB94AE51-C53E-4C89-88D1-3B467C6925B8}">
      <dgm:prSet/>
      <dgm:spPr/>
      <dgm:t>
        <a:bodyPr/>
        <a:lstStyle/>
        <a:p>
          <a:endParaRPr lang="en-US" sz="2000"/>
        </a:p>
      </dgm:t>
    </dgm:pt>
    <dgm:pt modelId="{2A68DE4E-BC0A-4555-8BDA-8143DC98D809}" type="sibTrans" cxnId="{FB94AE51-C53E-4C89-88D1-3B467C6925B8}">
      <dgm:prSet/>
      <dgm:spPr/>
      <dgm:t>
        <a:bodyPr/>
        <a:lstStyle/>
        <a:p>
          <a:endParaRPr lang="en-US" sz="2000"/>
        </a:p>
      </dgm:t>
    </dgm:pt>
    <dgm:pt modelId="{6D12C2F9-7E8C-4F5C-A7B9-15DEED59F96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Read the script. </a:t>
          </a:r>
        </a:p>
      </dgm:t>
    </dgm:pt>
    <dgm:pt modelId="{5C41DAF1-6C71-4C10-9B44-5644E1DEFBAF}" type="parTrans" cxnId="{F9F2DA07-8783-4FCB-A965-1F41F165CAAA}">
      <dgm:prSet/>
      <dgm:spPr/>
      <dgm:t>
        <a:bodyPr/>
        <a:lstStyle/>
        <a:p>
          <a:endParaRPr lang="en-US" sz="2000"/>
        </a:p>
      </dgm:t>
    </dgm:pt>
    <dgm:pt modelId="{8E4DC0BE-DD6B-4F63-8BDD-7F86625DD23F}" type="sibTrans" cxnId="{F9F2DA07-8783-4FCB-A965-1F41F165CAAA}">
      <dgm:prSet/>
      <dgm:spPr/>
      <dgm:t>
        <a:bodyPr/>
        <a:lstStyle/>
        <a:p>
          <a:endParaRPr lang="en-US" sz="2000"/>
        </a:p>
      </dgm:t>
    </dgm:pt>
    <dgm:pt modelId="{5621F2CA-5792-4E91-8671-B11FCAD6BD98}">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dgm:t>
    </dgm:pt>
    <dgm:pt modelId="{CB84AB84-1BB5-46F8-90C7-8130F42217C7}" type="parTrans" cxnId="{ECBA14F3-291C-46DE-B953-56E54839BCA5}">
      <dgm:prSet/>
      <dgm:spPr/>
      <dgm:t>
        <a:bodyPr/>
        <a:lstStyle/>
        <a:p>
          <a:endParaRPr lang="en-US" sz="2000"/>
        </a:p>
      </dgm:t>
    </dgm:pt>
    <dgm:pt modelId="{3FC38132-A64A-4936-979A-B30E73EE0068}" type="sibTrans" cxnId="{ECBA14F3-291C-46DE-B953-56E54839BCA5}">
      <dgm:prSet/>
      <dgm:spPr/>
      <dgm:t>
        <a:bodyPr/>
        <a:lstStyle/>
        <a:p>
          <a:endParaRPr lang="en-US" sz="2000"/>
        </a:p>
      </dgm:t>
    </dgm:pt>
    <dgm:pt modelId="{203AF0DA-0F67-47F6-A125-B99CACC7F564}">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 Review your goals for the interaction. </a:t>
          </a:r>
        </a:p>
      </dgm:t>
    </dgm:pt>
    <dgm:pt modelId="{1BFF98CA-FA37-45FA-8EFB-CCE43FA75FD8}" type="parTrans" cxnId="{05479C10-96E9-4293-8D42-9081797186B8}">
      <dgm:prSet/>
      <dgm:spPr/>
      <dgm:t>
        <a:bodyPr/>
        <a:lstStyle/>
        <a:p>
          <a:endParaRPr lang="en-US" sz="2000"/>
        </a:p>
      </dgm:t>
    </dgm:pt>
    <dgm:pt modelId="{8B5C8233-3E19-4CB9-9343-FD9F04FD5196}" type="sibTrans" cxnId="{05479C10-96E9-4293-8D42-9081797186B8}">
      <dgm:prSet/>
      <dgm:spPr/>
      <dgm:t>
        <a:bodyPr/>
        <a:lstStyle/>
        <a:p>
          <a:endParaRPr lang="en-US" sz="2000"/>
        </a:p>
      </dgm:t>
    </dgm:pt>
    <dgm:pt modelId="{92817E09-CF58-4692-B82B-538E0C607679}">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gm:t>
    </dgm:pt>
    <dgm:pt modelId="{4D547D7D-D99F-4792-B1D4-D7C6FB7AE334}" type="parTrans" cxnId="{FF4FBF79-3AB1-472F-8A94-62FBEC554765}">
      <dgm:prSet/>
      <dgm:spPr/>
      <dgm:t>
        <a:bodyPr/>
        <a:lstStyle/>
        <a:p>
          <a:endParaRPr lang="en-US" sz="2000"/>
        </a:p>
      </dgm:t>
    </dgm:pt>
    <dgm:pt modelId="{0DB9665A-200F-4282-9CC7-492B325EB6A4}" type="sibTrans" cxnId="{FF4FBF79-3AB1-472F-8A94-62FBEC554765}">
      <dgm:prSet/>
      <dgm:spPr/>
      <dgm:t>
        <a:bodyPr/>
        <a:lstStyle/>
        <a:p>
          <a:endParaRPr lang="en-US" sz="2000"/>
        </a:p>
      </dgm:t>
    </dgm:pt>
    <dgm:pt modelId="{98B08BE2-7B81-4236-82BB-1C22FFF9BD85}">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Staff member and supervisor conduct role play. </a:t>
          </a:r>
        </a:p>
      </dgm:t>
    </dgm:pt>
    <dgm:pt modelId="{8348C4F4-070D-4B9F-9AB3-0FF4345B785A}" type="parTrans" cxnId="{E50B2E50-0F26-423D-8C90-BBCB0E60C9B5}">
      <dgm:prSet/>
      <dgm:spPr/>
      <dgm:t>
        <a:bodyPr/>
        <a:lstStyle/>
        <a:p>
          <a:endParaRPr lang="en-US" sz="2000"/>
        </a:p>
      </dgm:t>
    </dgm:pt>
    <dgm:pt modelId="{024B21A9-3B94-4D51-977D-47123FCC9F8D}" type="sibTrans" cxnId="{E50B2E50-0F26-423D-8C90-BBCB0E60C9B5}">
      <dgm:prSet/>
      <dgm:spPr/>
      <dgm:t>
        <a:bodyPr/>
        <a:lstStyle/>
        <a:p>
          <a:endParaRPr lang="en-US" sz="2000"/>
        </a:p>
      </dgm:t>
    </dgm:pt>
    <dgm:pt modelId="{C3EB10A1-6849-47AC-AA17-36403A9D2F4D}">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fill out form. </a:t>
          </a:r>
        </a:p>
      </dgm:t>
    </dgm:pt>
    <dgm:pt modelId="{A6B30D58-017E-4982-B4D7-A7439FFC048A}" type="parTrans" cxnId="{158DC8E3-5BC3-42E0-AB23-AB63ACCA9D36}">
      <dgm:prSet/>
      <dgm:spPr/>
      <dgm:t>
        <a:bodyPr/>
        <a:lstStyle/>
        <a:p>
          <a:endParaRPr lang="en-US" sz="2000"/>
        </a:p>
      </dgm:t>
    </dgm:pt>
    <dgm:pt modelId="{C3414E2E-9744-4061-B312-C64B15DB10BA}" type="sibTrans" cxnId="{158DC8E3-5BC3-42E0-AB23-AB63ACCA9D36}">
      <dgm:prSet/>
      <dgm:spPr/>
      <dgm:t>
        <a:bodyPr/>
        <a:lstStyle/>
        <a:p>
          <a:endParaRPr lang="en-US" sz="2000"/>
        </a:p>
      </dgm:t>
    </dgm:pt>
    <dgm:pt modelId="{795030F8-B594-4463-AF24-4429F7E0391C}">
      <dgm:prSet custT="1"/>
      <dgm:spPr>
        <a:solidFill>
          <a:schemeClr val="bg1">
            <a:lumMod val="75000"/>
          </a:schemeClr>
        </a:solidFill>
      </dgm:spPr>
      <dgm:t>
        <a:bodyPr/>
        <a:lstStyle/>
        <a:p>
          <a:r>
            <a:rPr lang="en-US" sz="2400" b="1">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gm:t>
    </dgm:pt>
    <dgm:pt modelId="{C95D78EA-AF27-4C53-9355-CD2EDD444203}" type="parTrans" cxnId="{7CF314E8-AB51-4A98-BCFB-0B6888920645}">
      <dgm:prSet/>
      <dgm:spPr/>
      <dgm:t>
        <a:bodyPr/>
        <a:lstStyle/>
        <a:p>
          <a:endParaRPr lang="en-US" sz="2000"/>
        </a:p>
      </dgm:t>
    </dgm:pt>
    <dgm:pt modelId="{D1934DBF-CF52-448C-8E13-4846D8CE84D5}" type="sibTrans" cxnId="{7CF314E8-AB51-4A98-BCFB-0B6888920645}">
      <dgm:prSet/>
      <dgm:spPr/>
      <dgm:t>
        <a:bodyPr/>
        <a:lstStyle/>
        <a:p>
          <a:endParaRPr lang="en-US" sz="2000"/>
        </a:p>
      </dgm:t>
    </dgm:pt>
    <dgm:pt modelId="{427F265F-CB86-4CB9-8577-16020DC1CF33}">
      <dgm:prSet custT="1"/>
      <dgm:spPr>
        <a:noFill/>
        <a:ln>
          <a:noFill/>
        </a:ln>
      </dgm:spPr>
      <dgm:t>
        <a:bodyPr/>
        <a:lstStyle/>
        <a:p>
          <a:r>
            <a:rPr lang="en-US" sz="2000">
              <a:latin typeface="Roboto" panose="02000000000000000000" pitchFamily="2" charset="0"/>
              <a:ea typeface="Roboto" panose="02000000000000000000" pitchFamily="2" charset="0"/>
              <a:cs typeface="Roboto" panose="02000000000000000000" pitchFamily="2" charset="0"/>
            </a:rPr>
            <a:t>Observers facilitate discussion and provide feedback.</a:t>
          </a:r>
        </a:p>
      </dgm:t>
    </dgm:pt>
    <dgm:pt modelId="{4645A294-1915-4E0A-BD8D-E1B521136A69}" type="parTrans" cxnId="{62DBC58B-0308-4102-8438-BE429076706E}">
      <dgm:prSet/>
      <dgm:spPr/>
      <dgm:t>
        <a:bodyPr/>
        <a:lstStyle/>
        <a:p>
          <a:endParaRPr lang="en-US" sz="2000"/>
        </a:p>
      </dgm:t>
    </dgm:pt>
    <dgm:pt modelId="{393EB335-04D9-44A8-9A16-2E90F8AD2ACD}" type="sibTrans" cxnId="{62DBC58B-0308-4102-8438-BE429076706E}">
      <dgm:prSet/>
      <dgm:spPr/>
      <dgm:t>
        <a:bodyPr/>
        <a:lstStyle/>
        <a:p>
          <a:endParaRPr lang="en-US" sz="2000"/>
        </a:p>
      </dgm:t>
    </dgm:pt>
    <dgm:pt modelId="{50AF8A63-34D0-4AA2-B439-5EF7ABFDF6E5}" type="pres">
      <dgm:prSet presAssocID="{0E1555E6-11D6-40E4-A444-6007F70DDEDD}" presName="linear" presStyleCnt="0">
        <dgm:presLayoutVars>
          <dgm:dir/>
          <dgm:animLvl val="lvl"/>
          <dgm:resizeHandles val="exact"/>
        </dgm:presLayoutVars>
      </dgm:prSet>
      <dgm:spPr/>
    </dgm:pt>
    <dgm:pt modelId="{6426C075-9301-43CE-95B0-B6BCFEA1E363}" type="pres">
      <dgm:prSet presAssocID="{2D12978A-2815-4CC6-B282-7B455CD77DFC}" presName="parentLin" presStyleCnt="0"/>
      <dgm:spPr/>
    </dgm:pt>
    <dgm:pt modelId="{97ACA411-8975-48CA-90FC-831576510E0C}" type="pres">
      <dgm:prSet presAssocID="{2D12978A-2815-4CC6-B282-7B455CD77DFC}" presName="parentLeftMargin" presStyleLbl="node1" presStyleIdx="0" presStyleCnt="3"/>
      <dgm:spPr/>
    </dgm:pt>
    <dgm:pt modelId="{3E55E917-6E6A-49CD-8534-96AB2BED920F}" type="pres">
      <dgm:prSet presAssocID="{2D12978A-2815-4CC6-B282-7B455CD77DFC}" presName="parentText" presStyleLbl="node1" presStyleIdx="0" presStyleCnt="3" custScaleX="137573">
        <dgm:presLayoutVars>
          <dgm:chMax val="0"/>
          <dgm:bulletEnabled val="1"/>
        </dgm:presLayoutVars>
      </dgm:prSet>
      <dgm:spPr>
        <a:prstGeom prst="rect">
          <a:avLst/>
        </a:prstGeom>
      </dgm:spPr>
    </dgm:pt>
    <dgm:pt modelId="{064171E3-1C74-4D00-96CE-96124CE87793}" type="pres">
      <dgm:prSet presAssocID="{2D12978A-2815-4CC6-B282-7B455CD77DFC}" presName="negativeSpace" presStyleCnt="0"/>
      <dgm:spPr/>
    </dgm:pt>
    <dgm:pt modelId="{420A5F0C-D662-49AA-8006-B0D59A84D37B}" type="pres">
      <dgm:prSet presAssocID="{2D12978A-2815-4CC6-B282-7B455CD77DFC}" presName="childText" presStyleLbl="conFgAcc1" presStyleIdx="0" presStyleCnt="3">
        <dgm:presLayoutVars>
          <dgm:bulletEnabled val="1"/>
        </dgm:presLayoutVars>
      </dgm:prSet>
      <dgm:spPr/>
    </dgm:pt>
    <dgm:pt modelId="{4F604CDD-9B2C-404F-8926-8E4A99E6F523}" type="pres">
      <dgm:prSet presAssocID="{2A68DE4E-BC0A-4555-8BDA-8143DC98D809}" presName="spaceBetweenRectangles" presStyleCnt="0"/>
      <dgm:spPr/>
    </dgm:pt>
    <dgm:pt modelId="{4693BA59-913F-4841-B46E-364998893589}" type="pres">
      <dgm:prSet presAssocID="{92817E09-CF58-4692-B82B-538E0C607679}" presName="parentLin" presStyleCnt="0"/>
      <dgm:spPr/>
    </dgm:pt>
    <dgm:pt modelId="{E0C3F129-14C0-4D16-859C-A79EAC7E74BC}" type="pres">
      <dgm:prSet presAssocID="{92817E09-CF58-4692-B82B-538E0C607679}" presName="parentLeftMargin" presStyleLbl="node1" presStyleIdx="0" presStyleCnt="3"/>
      <dgm:spPr/>
    </dgm:pt>
    <dgm:pt modelId="{831D8A8B-32E2-4233-8C4F-0BB4A372B4CC}" type="pres">
      <dgm:prSet presAssocID="{92817E09-CF58-4692-B82B-538E0C607679}" presName="parentText" presStyleLbl="node1" presStyleIdx="1" presStyleCnt="3" custScaleX="137573">
        <dgm:presLayoutVars>
          <dgm:chMax val="0"/>
          <dgm:bulletEnabled val="1"/>
        </dgm:presLayoutVars>
      </dgm:prSet>
      <dgm:spPr>
        <a:prstGeom prst="rect">
          <a:avLst/>
        </a:prstGeom>
      </dgm:spPr>
    </dgm:pt>
    <dgm:pt modelId="{D0F90F45-E1ED-4020-A1D7-7003AE287A85}" type="pres">
      <dgm:prSet presAssocID="{92817E09-CF58-4692-B82B-538E0C607679}" presName="negativeSpace" presStyleCnt="0"/>
      <dgm:spPr/>
    </dgm:pt>
    <dgm:pt modelId="{960200A4-DE7C-4B53-899B-FEEA94D20F89}" type="pres">
      <dgm:prSet presAssocID="{92817E09-CF58-4692-B82B-538E0C607679}" presName="childText" presStyleLbl="conFgAcc1" presStyleIdx="1" presStyleCnt="3">
        <dgm:presLayoutVars>
          <dgm:bulletEnabled val="1"/>
        </dgm:presLayoutVars>
      </dgm:prSet>
      <dgm:spPr/>
    </dgm:pt>
    <dgm:pt modelId="{35AAA5B3-B390-47D9-9EC1-C2237732A3B4}" type="pres">
      <dgm:prSet presAssocID="{0DB9665A-200F-4282-9CC7-492B325EB6A4}" presName="spaceBetweenRectangles" presStyleCnt="0"/>
      <dgm:spPr/>
    </dgm:pt>
    <dgm:pt modelId="{A51EEB26-C411-4755-9984-350D0B8A2B2D}" type="pres">
      <dgm:prSet presAssocID="{795030F8-B594-4463-AF24-4429F7E0391C}" presName="parentLin" presStyleCnt="0"/>
      <dgm:spPr/>
    </dgm:pt>
    <dgm:pt modelId="{4B56A969-8035-4308-97A6-4DAF2FF890E6}" type="pres">
      <dgm:prSet presAssocID="{795030F8-B594-4463-AF24-4429F7E0391C}" presName="parentLeftMargin" presStyleLbl="node1" presStyleIdx="1" presStyleCnt="3"/>
      <dgm:spPr/>
    </dgm:pt>
    <dgm:pt modelId="{8F2AA270-8363-462D-BC00-1793AB298B08}" type="pres">
      <dgm:prSet presAssocID="{795030F8-B594-4463-AF24-4429F7E0391C}" presName="parentText" presStyleLbl="node1" presStyleIdx="2" presStyleCnt="3" custScaleX="137573">
        <dgm:presLayoutVars>
          <dgm:chMax val="0"/>
          <dgm:bulletEnabled val="1"/>
        </dgm:presLayoutVars>
      </dgm:prSet>
      <dgm:spPr>
        <a:prstGeom prst="rect">
          <a:avLst/>
        </a:prstGeom>
      </dgm:spPr>
    </dgm:pt>
    <dgm:pt modelId="{12E6F8E6-4883-4D67-9298-C633538436E8}" type="pres">
      <dgm:prSet presAssocID="{795030F8-B594-4463-AF24-4429F7E0391C}" presName="negativeSpace" presStyleCnt="0"/>
      <dgm:spPr/>
    </dgm:pt>
    <dgm:pt modelId="{364A3080-CEA6-4FB0-AAE3-073BA86C0E54}" type="pres">
      <dgm:prSet presAssocID="{795030F8-B594-4463-AF24-4429F7E0391C}" presName="childText" presStyleLbl="conFgAcc1" presStyleIdx="2" presStyleCnt="3">
        <dgm:presLayoutVars>
          <dgm:bulletEnabled val="1"/>
        </dgm:presLayoutVars>
      </dgm:prSet>
      <dgm:spPr/>
    </dgm:pt>
  </dgm:ptLst>
  <dgm:cxnLst>
    <dgm:cxn modelId="{5C010603-E340-4B4D-B90D-A111C03F74C1}" type="presOf" srcId="{98B08BE2-7B81-4236-82BB-1C22FFF9BD85}" destId="{960200A4-DE7C-4B53-899B-FEEA94D20F89}" srcOrd="0" destOrd="0" presId="urn:microsoft.com/office/officeart/2005/8/layout/list1"/>
    <dgm:cxn modelId="{F9F2DA07-8783-4FCB-A965-1F41F165CAAA}" srcId="{2D12978A-2815-4CC6-B282-7B455CD77DFC}" destId="{6D12C2F9-7E8C-4F5C-A7B9-15DEED59F963}" srcOrd="0" destOrd="0" parTransId="{5C41DAF1-6C71-4C10-9B44-5644E1DEFBAF}" sibTransId="{8E4DC0BE-DD6B-4F63-8BDD-7F86625DD23F}"/>
    <dgm:cxn modelId="{E9786C0F-0BAD-4F3A-AEDA-9DEEDB34A6BC}" type="presOf" srcId="{203AF0DA-0F67-47F6-A125-B99CACC7F564}" destId="{420A5F0C-D662-49AA-8006-B0D59A84D37B}" srcOrd="0" destOrd="2" presId="urn:microsoft.com/office/officeart/2005/8/layout/list1"/>
    <dgm:cxn modelId="{05479C10-96E9-4293-8D42-9081797186B8}" srcId="{2D12978A-2815-4CC6-B282-7B455CD77DFC}" destId="{203AF0DA-0F67-47F6-A125-B99CACC7F564}" srcOrd="2" destOrd="0" parTransId="{1BFF98CA-FA37-45FA-8EFB-CCE43FA75FD8}" sibTransId="{8B5C8233-3E19-4CB9-9343-FD9F04FD5196}"/>
    <dgm:cxn modelId="{8FB4ED38-A78F-41C2-849D-CE24279F8217}" type="presOf" srcId="{92817E09-CF58-4692-B82B-538E0C607679}" destId="{E0C3F129-14C0-4D16-859C-A79EAC7E74BC}" srcOrd="0" destOrd="0" presId="urn:microsoft.com/office/officeart/2005/8/layout/list1"/>
    <dgm:cxn modelId="{011F6868-C192-4083-8AA7-764AA677666B}" type="presOf" srcId="{427F265F-CB86-4CB9-8577-16020DC1CF33}" destId="{364A3080-CEA6-4FB0-AAE3-073BA86C0E54}" srcOrd="0" destOrd="0" presId="urn:microsoft.com/office/officeart/2005/8/layout/list1"/>
    <dgm:cxn modelId="{796FCC68-5892-4A2B-A718-07F8A90DA8E1}" type="presOf" srcId="{5621F2CA-5792-4E91-8671-B11FCAD6BD98}" destId="{420A5F0C-D662-49AA-8006-B0D59A84D37B}" srcOrd="0" destOrd="1" presId="urn:microsoft.com/office/officeart/2005/8/layout/list1"/>
    <dgm:cxn modelId="{072B6B4A-8F5D-4108-A2BD-9C397D6A548D}" type="presOf" srcId="{795030F8-B594-4463-AF24-4429F7E0391C}" destId="{8F2AA270-8363-462D-BC00-1793AB298B08}" srcOrd="1" destOrd="0" presId="urn:microsoft.com/office/officeart/2005/8/layout/list1"/>
    <dgm:cxn modelId="{E50B2E50-0F26-423D-8C90-BBCB0E60C9B5}" srcId="{92817E09-CF58-4692-B82B-538E0C607679}" destId="{98B08BE2-7B81-4236-82BB-1C22FFF9BD85}" srcOrd="0" destOrd="0" parTransId="{8348C4F4-070D-4B9F-9AB3-0FF4345B785A}" sibTransId="{024B21A9-3B94-4D51-977D-47123FCC9F8D}"/>
    <dgm:cxn modelId="{FB94AE51-C53E-4C89-88D1-3B467C6925B8}" srcId="{0E1555E6-11D6-40E4-A444-6007F70DDEDD}" destId="{2D12978A-2815-4CC6-B282-7B455CD77DFC}" srcOrd="0" destOrd="0" parTransId="{C1F7E0E6-6647-4CBF-BA18-AA9C70E98750}" sibTransId="{2A68DE4E-BC0A-4555-8BDA-8143DC98D809}"/>
    <dgm:cxn modelId="{E4A53972-B381-4DC1-B83A-CCCA383F0864}" type="presOf" srcId="{2D12978A-2815-4CC6-B282-7B455CD77DFC}" destId="{3E55E917-6E6A-49CD-8534-96AB2BED920F}" srcOrd="1" destOrd="0" presId="urn:microsoft.com/office/officeart/2005/8/layout/list1"/>
    <dgm:cxn modelId="{FF4FBF79-3AB1-472F-8A94-62FBEC554765}" srcId="{0E1555E6-11D6-40E4-A444-6007F70DDEDD}" destId="{92817E09-CF58-4692-B82B-538E0C607679}" srcOrd="1" destOrd="0" parTransId="{4D547D7D-D99F-4792-B1D4-D7C6FB7AE334}" sibTransId="{0DB9665A-200F-4282-9CC7-492B325EB6A4}"/>
    <dgm:cxn modelId="{A4FD347D-1EAE-49E1-ACD3-C46B1578F17F}" type="presOf" srcId="{92817E09-CF58-4692-B82B-538E0C607679}" destId="{831D8A8B-32E2-4233-8C4F-0BB4A372B4CC}" srcOrd="1" destOrd="0" presId="urn:microsoft.com/office/officeart/2005/8/layout/list1"/>
    <dgm:cxn modelId="{62DBC58B-0308-4102-8438-BE429076706E}" srcId="{795030F8-B594-4463-AF24-4429F7E0391C}" destId="{427F265F-CB86-4CB9-8577-16020DC1CF33}" srcOrd="0" destOrd="0" parTransId="{4645A294-1915-4E0A-BD8D-E1B521136A69}" sibTransId="{393EB335-04D9-44A8-9A16-2E90F8AD2ACD}"/>
    <dgm:cxn modelId="{637897C8-C47A-47DF-B807-0873ADA98108}" type="presOf" srcId="{6D12C2F9-7E8C-4F5C-A7B9-15DEED59F963}" destId="{420A5F0C-D662-49AA-8006-B0D59A84D37B}" srcOrd="0" destOrd="0" presId="urn:microsoft.com/office/officeart/2005/8/layout/list1"/>
    <dgm:cxn modelId="{4C21EACA-5912-464F-9A97-9523B84C749D}" type="presOf" srcId="{795030F8-B594-4463-AF24-4429F7E0391C}" destId="{4B56A969-8035-4308-97A6-4DAF2FF890E6}" srcOrd="0" destOrd="0" presId="urn:microsoft.com/office/officeart/2005/8/layout/list1"/>
    <dgm:cxn modelId="{158DC8E3-5BC3-42E0-AB23-AB63ACCA9D36}" srcId="{92817E09-CF58-4692-B82B-538E0C607679}" destId="{C3EB10A1-6849-47AC-AA17-36403A9D2F4D}" srcOrd="1" destOrd="0" parTransId="{A6B30D58-017E-4982-B4D7-A7439FFC048A}" sibTransId="{C3414E2E-9744-4061-B312-C64B15DB10BA}"/>
    <dgm:cxn modelId="{7CF314E8-AB51-4A98-BCFB-0B6888920645}" srcId="{0E1555E6-11D6-40E4-A444-6007F70DDEDD}" destId="{795030F8-B594-4463-AF24-4429F7E0391C}" srcOrd="2" destOrd="0" parTransId="{C95D78EA-AF27-4C53-9355-CD2EDD444203}" sibTransId="{D1934DBF-CF52-448C-8E13-4846D8CE84D5}"/>
    <dgm:cxn modelId="{1D54EAEC-4B22-488D-B050-D9795F887AEC}" type="presOf" srcId="{C3EB10A1-6849-47AC-AA17-36403A9D2F4D}" destId="{960200A4-DE7C-4B53-899B-FEEA94D20F89}" srcOrd="0" destOrd="1" presId="urn:microsoft.com/office/officeart/2005/8/layout/list1"/>
    <dgm:cxn modelId="{D1E1BFED-6769-4598-BAE8-0E35B7ECE0EA}" type="presOf" srcId="{2D12978A-2815-4CC6-B282-7B455CD77DFC}" destId="{97ACA411-8975-48CA-90FC-831576510E0C}" srcOrd="0" destOrd="0" presId="urn:microsoft.com/office/officeart/2005/8/layout/list1"/>
    <dgm:cxn modelId="{ECBA14F3-291C-46DE-B953-56E54839BCA5}" srcId="{2D12978A-2815-4CC6-B282-7B455CD77DFC}" destId="{5621F2CA-5792-4E91-8671-B11FCAD6BD98}" srcOrd="1" destOrd="0" parTransId="{CB84AB84-1BB5-46F8-90C7-8130F42217C7}" sibTransId="{3FC38132-A64A-4936-979A-B30E73EE0068}"/>
    <dgm:cxn modelId="{516954F9-3C8B-4781-9C81-D0ADA4737186}" type="presOf" srcId="{0E1555E6-11D6-40E4-A444-6007F70DDEDD}" destId="{50AF8A63-34D0-4AA2-B439-5EF7ABFDF6E5}" srcOrd="0" destOrd="0" presId="urn:microsoft.com/office/officeart/2005/8/layout/list1"/>
    <dgm:cxn modelId="{E5B0DA40-30EE-4CBF-BF7F-52B176224A4B}" type="presParOf" srcId="{50AF8A63-34D0-4AA2-B439-5EF7ABFDF6E5}" destId="{6426C075-9301-43CE-95B0-B6BCFEA1E363}" srcOrd="0" destOrd="0" presId="urn:microsoft.com/office/officeart/2005/8/layout/list1"/>
    <dgm:cxn modelId="{3E29255E-F780-4559-90A1-65B8AEE6A338}" type="presParOf" srcId="{6426C075-9301-43CE-95B0-B6BCFEA1E363}" destId="{97ACA411-8975-48CA-90FC-831576510E0C}" srcOrd="0" destOrd="0" presId="urn:microsoft.com/office/officeart/2005/8/layout/list1"/>
    <dgm:cxn modelId="{867127EA-E83B-46A7-B1D1-BD807CB9600A}" type="presParOf" srcId="{6426C075-9301-43CE-95B0-B6BCFEA1E363}" destId="{3E55E917-6E6A-49CD-8534-96AB2BED920F}" srcOrd="1" destOrd="0" presId="urn:microsoft.com/office/officeart/2005/8/layout/list1"/>
    <dgm:cxn modelId="{561911CC-341E-491B-8F7A-05023B9F7426}" type="presParOf" srcId="{50AF8A63-34D0-4AA2-B439-5EF7ABFDF6E5}" destId="{064171E3-1C74-4D00-96CE-96124CE87793}" srcOrd="1" destOrd="0" presId="urn:microsoft.com/office/officeart/2005/8/layout/list1"/>
    <dgm:cxn modelId="{497EF666-6615-44C5-886C-C1FA9BE29733}" type="presParOf" srcId="{50AF8A63-34D0-4AA2-B439-5EF7ABFDF6E5}" destId="{420A5F0C-D662-49AA-8006-B0D59A84D37B}" srcOrd="2" destOrd="0" presId="urn:microsoft.com/office/officeart/2005/8/layout/list1"/>
    <dgm:cxn modelId="{AC217FE6-0B7B-4D13-908A-65357B058E02}" type="presParOf" srcId="{50AF8A63-34D0-4AA2-B439-5EF7ABFDF6E5}" destId="{4F604CDD-9B2C-404F-8926-8E4A99E6F523}" srcOrd="3" destOrd="0" presId="urn:microsoft.com/office/officeart/2005/8/layout/list1"/>
    <dgm:cxn modelId="{BB07C86F-B958-4178-9984-B77D8CBE6EBD}" type="presParOf" srcId="{50AF8A63-34D0-4AA2-B439-5EF7ABFDF6E5}" destId="{4693BA59-913F-4841-B46E-364998893589}" srcOrd="4" destOrd="0" presId="urn:microsoft.com/office/officeart/2005/8/layout/list1"/>
    <dgm:cxn modelId="{63EDFFAD-D9A3-42E5-B216-DA14FFCDA2F6}" type="presParOf" srcId="{4693BA59-913F-4841-B46E-364998893589}" destId="{E0C3F129-14C0-4D16-859C-A79EAC7E74BC}" srcOrd="0" destOrd="0" presId="urn:microsoft.com/office/officeart/2005/8/layout/list1"/>
    <dgm:cxn modelId="{A88C0C0B-4C9F-4F17-92B4-E35D14342155}" type="presParOf" srcId="{4693BA59-913F-4841-B46E-364998893589}" destId="{831D8A8B-32E2-4233-8C4F-0BB4A372B4CC}" srcOrd="1" destOrd="0" presId="urn:microsoft.com/office/officeart/2005/8/layout/list1"/>
    <dgm:cxn modelId="{281C8E49-550F-4C0E-8B35-8BBA12C8F083}" type="presParOf" srcId="{50AF8A63-34D0-4AA2-B439-5EF7ABFDF6E5}" destId="{D0F90F45-E1ED-4020-A1D7-7003AE287A85}" srcOrd="5" destOrd="0" presId="urn:microsoft.com/office/officeart/2005/8/layout/list1"/>
    <dgm:cxn modelId="{9A2AD4D9-CC03-4D41-AA80-5AC1D72268EA}" type="presParOf" srcId="{50AF8A63-34D0-4AA2-B439-5EF7ABFDF6E5}" destId="{960200A4-DE7C-4B53-899B-FEEA94D20F89}" srcOrd="6" destOrd="0" presId="urn:microsoft.com/office/officeart/2005/8/layout/list1"/>
    <dgm:cxn modelId="{480D9294-01CD-4F93-99DE-A864089457A9}" type="presParOf" srcId="{50AF8A63-34D0-4AA2-B439-5EF7ABFDF6E5}" destId="{35AAA5B3-B390-47D9-9EC1-C2237732A3B4}" srcOrd="7" destOrd="0" presId="urn:microsoft.com/office/officeart/2005/8/layout/list1"/>
    <dgm:cxn modelId="{EB3E1F96-77EA-4875-BCB0-96DD300377CF}" type="presParOf" srcId="{50AF8A63-34D0-4AA2-B439-5EF7ABFDF6E5}" destId="{A51EEB26-C411-4755-9984-350D0B8A2B2D}" srcOrd="8" destOrd="0" presId="urn:microsoft.com/office/officeart/2005/8/layout/list1"/>
    <dgm:cxn modelId="{19C1F9D6-9817-46D1-840F-BABE730A036D}" type="presParOf" srcId="{A51EEB26-C411-4755-9984-350D0B8A2B2D}" destId="{4B56A969-8035-4308-97A6-4DAF2FF890E6}" srcOrd="0" destOrd="0" presId="urn:microsoft.com/office/officeart/2005/8/layout/list1"/>
    <dgm:cxn modelId="{BBAC957D-2F03-475A-9F5E-78FE1A90FF25}" type="presParOf" srcId="{A51EEB26-C411-4755-9984-350D0B8A2B2D}" destId="{8F2AA270-8363-462D-BC00-1793AB298B08}" srcOrd="1" destOrd="0" presId="urn:microsoft.com/office/officeart/2005/8/layout/list1"/>
    <dgm:cxn modelId="{8134ABFF-5ACF-4D6C-AA69-F05FAFD28914}" type="presParOf" srcId="{50AF8A63-34D0-4AA2-B439-5EF7ABFDF6E5}" destId="{12E6F8E6-4883-4D67-9298-C633538436E8}" srcOrd="9" destOrd="0" presId="urn:microsoft.com/office/officeart/2005/8/layout/list1"/>
    <dgm:cxn modelId="{01B82C3D-44E6-4B45-BE9B-DF5E6BE85CAD}" type="presParOf" srcId="{50AF8A63-34D0-4AA2-B439-5EF7ABFDF6E5}" destId="{364A3080-CEA6-4FB0-AAE3-073BA86C0E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A7DE9-8D1D-4E37-9E93-6171275D9CF9}" type="doc">
      <dgm:prSet loTypeId="urn:microsoft.com/office/officeart/2005/8/layout/cycle8" loCatId="cycle" qsTypeId="urn:microsoft.com/office/officeart/2005/8/quickstyle/simple2" qsCatId="simple" csTypeId="urn:microsoft.com/office/officeart/2005/8/colors/colorful2" csCatId="colorful" phldr="1"/>
      <dgm:spPr/>
      <dgm:t>
        <a:bodyPr/>
        <a:lstStyle/>
        <a:p>
          <a:endParaRPr lang="en-US"/>
        </a:p>
      </dgm:t>
    </dgm:pt>
    <dgm:pt modelId="{FAFFCB85-69AF-4E83-8FC6-E345C57C9765}">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Ones you control</a:t>
          </a:r>
        </a:p>
      </dgm:t>
    </dgm:pt>
    <dgm:pt modelId="{1C07ABC4-EDDE-465A-9BD1-EDEC47C85F25}" type="parTrans" cxnId="{8A4458AF-2703-4BFF-8D93-AA18227B7BB5}">
      <dgm:prSet/>
      <dgm:spPr/>
      <dgm:t>
        <a:bodyPr/>
        <a:lstStyle/>
        <a:p>
          <a:endParaRPr lang="en-US">
            <a:latin typeface="Cambria" panose="02040503050406030204" pitchFamily="18" charset="0"/>
            <a:ea typeface="Cambria" panose="02040503050406030204" pitchFamily="18" charset="0"/>
          </a:endParaRPr>
        </a:p>
      </dgm:t>
    </dgm:pt>
    <dgm:pt modelId="{B8FEC9FF-4BBB-434D-852F-CA8D8A6251B3}" type="sibTrans" cxnId="{8A4458AF-2703-4BFF-8D93-AA18227B7BB5}">
      <dgm:prSet/>
      <dgm:spPr/>
      <dgm:t>
        <a:bodyPr/>
        <a:lstStyle/>
        <a:p>
          <a:endParaRPr lang="en-US">
            <a:latin typeface="Cambria" panose="02040503050406030204" pitchFamily="18" charset="0"/>
            <a:ea typeface="Cambria" panose="02040503050406030204" pitchFamily="18" charset="0"/>
          </a:endParaRPr>
        </a:p>
      </dgm:t>
    </dgm:pt>
    <dgm:pt modelId="{7AC9ABD9-1E3F-4CA5-8BD9-EAA37D485920}">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Ones you influence</a:t>
          </a:r>
        </a:p>
      </dgm:t>
    </dgm:pt>
    <dgm:pt modelId="{C0B02198-9975-4C37-9632-E261FF6B1B5E}" type="parTrans" cxnId="{CAC882F5-4598-4670-B269-83E5449EB213}">
      <dgm:prSet/>
      <dgm:spPr/>
      <dgm:t>
        <a:bodyPr/>
        <a:lstStyle/>
        <a:p>
          <a:endParaRPr lang="en-US">
            <a:latin typeface="Cambria" panose="02040503050406030204" pitchFamily="18" charset="0"/>
            <a:ea typeface="Cambria" panose="02040503050406030204" pitchFamily="18" charset="0"/>
          </a:endParaRPr>
        </a:p>
      </dgm:t>
    </dgm:pt>
    <dgm:pt modelId="{99A496E0-4E7C-43BA-A532-BD8C3D45CFF9}" type="sibTrans" cxnId="{CAC882F5-4598-4670-B269-83E5449EB213}">
      <dgm:prSet/>
      <dgm:spPr/>
      <dgm:t>
        <a:bodyPr/>
        <a:lstStyle/>
        <a:p>
          <a:endParaRPr lang="en-US">
            <a:latin typeface="Cambria" panose="02040503050406030204" pitchFamily="18" charset="0"/>
            <a:ea typeface="Cambria" panose="02040503050406030204" pitchFamily="18" charset="0"/>
          </a:endParaRPr>
        </a:p>
      </dgm:t>
    </dgm:pt>
    <dgm:pt modelId="{5A1B2475-5BD7-455E-B24D-FFBE8716C43C}">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Ones you experience</a:t>
          </a:r>
        </a:p>
      </dgm:t>
    </dgm:pt>
    <dgm:pt modelId="{6C72D17B-35B1-4CC6-81D2-17B3A12B8DA3}" type="parTrans" cxnId="{3EAFE264-304A-4A3B-A1D0-679385095BA0}">
      <dgm:prSet/>
      <dgm:spPr/>
      <dgm:t>
        <a:bodyPr/>
        <a:lstStyle/>
        <a:p>
          <a:endParaRPr lang="en-US">
            <a:latin typeface="Cambria" panose="02040503050406030204" pitchFamily="18" charset="0"/>
            <a:ea typeface="Cambria" panose="02040503050406030204" pitchFamily="18" charset="0"/>
          </a:endParaRPr>
        </a:p>
      </dgm:t>
    </dgm:pt>
    <dgm:pt modelId="{14AFC6F6-D703-46AD-8BCE-190B3D85CBE9}" type="sibTrans" cxnId="{3EAFE264-304A-4A3B-A1D0-679385095BA0}">
      <dgm:prSet/>
      <dgm:spPr/>
      <dgm:t>
        <a:bodyPr/>
        <a:lstStyle/>
        <a:p>
          <a:endParaRPr lang="en-US">
            <a:latin typeface="Cambria" panose="02040503050406030204" pitchFamily="18" charset="0"/>
            <a:ea typeface="Cambria" panose="02040503050406030204" pitchFamily="18" charset="0"/>
          </a:endParaRPr>
        </a:p>
      </dgm:t>
    </dgm:pt>
    <dgm:pt modelId="{587DC3EE-FC9C-4600-95A6-28F18DBFAE89}" type="pres">
      <dgm:prSet presAssocID="{C65A7DE9-8D1D-4E37-9E93-6171275D9CF9}" presName="compositeShape" presStyleCnt="0">
        <dgm:presLayoutVars>
          <dgm:chMax val="7"/>
          <dgm:dir/>
          <dgm:resizeHandles val="exact"/>
        </dgm:presLayoutVars>
      </dgm:prSet>
      <dgm:spPr/>
    </dgm:pt>
    <dgm:pt modelId="{777498E5-992A-4918-B2D5-CDF4BEF1FB2E}" type="pres">
      <dgm:prSet presAssocID="{C65A7DE9-8D1D-4E37-9E93-6171275D9CF9}" presName="wedge1" presStyleLbl="node1" presStyleIdx="0" presStyleCnt="3"/>
      <dgm:spPr/>
    </dgm:pt>
    <dgm:pt modelId="{C83953F3-B7EB-4FD2-A99B-C216323E1CF9}" type="pres">
      <dgm:prSet presAssocID="{C65A7DE9-8D1D-4E37-9E93-6171275D9CF9}" presName="dummy1a" presStyleCnt="0"/>
      <dgm:spPr/>
    </dgm:pt>
    <dgm:pt modelId="{4BC73ECF-E249-429D-9678-8F08CBE1C523}" type="pres">
      <dgm:prSet presAssocID="{C65A7DE9-8D1D-4E37-9E93-6171275D9CF9}" presName="dummy1b" presStyleCnt="0"/>
      <dgm:spPr/>
    </dgm:pt>
    <dgm:pt modelId="{7DF37068-AA94-401E-92D8-59AB87FA1DFF}" type="pres">
      <dgm:prSet presAssocID="{C65A7DE9-8D1D-4E37-9E93-6171275D9CF9}" presName="wedge1Tx" presStyleLbl="node1" presStyleIdx="0" presStyleCnt="3">
        <dgm:presLayoutVars>
          <dgm:chMax val="0"/>
          <dgm:chPref val="0"/>
          <dgm:bulletEnabled val="1"/>
        </dgm:presLayoutVars>
      </dgm:prSet>
      <dgm:spPr/>
    </dgm:pt>
    <dgm:pt modelId="{308C3D1D-633F-4B7D-8B2C-8E4B0A218395}" type="pres">
      <dgm:prSet presAssocID="{C65A7DE9-8D1D-4E37-9E93-6171275D9CF9}" presName="wedge2" presStyleLbl="node1" presStyleIdx="1" presStyleCnt="3"/>
      <dgm:spPr/>
    </dgm:pt>
    <dgm:pt modelId="{71B1A137-1008-4935-9460-70CF93BCFD42}" type="pres">
      <dgm:prSet presAssocID="{C65A7DE9-8D1D-4E37-9E93-6171275D9CF9}" presName="dummy2a" presStyleCnt="0"/>
      <dgm:spPr/>
    </dgm:pt>
    <dgm:pt modelId="{AFCAB458-811B-474C-B2E4-14F6AA9AFF01}" type="pres">
      <dgm:prSet presAssocID="{C65A7DE9-8D1D-4E37-9E93-6171275D9CF9}" presName="dummy2b" presStyleCnt="0"/>
      <dgm:spPr/>
    </dgm:pt>
    <dgm:pt modelId="{F9EE134A-934F-4F62-AF3A-FE236E7AE26D}" type="pres">
      <dgm:prSet presAssocID="{C65A7DE9-8D1D-4E37-9E93-6171275D9CF9}" presName="wedge2Tx" presStyleLbl="node1" presStyleIdx="1" presStyleCnt="3">
        <dgm:presLayoutVars>
          <dgm:chMax val="0"/>
          <dgm:chPref val="0"/>
          <dgm:bulletEnabled val="1"/>
        </dgm:presLayoutVars>
      </dgm:prSet>
      <dgm:spPr/>
    </dgm:pt>
    <dgm:pt modelId="{1DCE2201-C325-4F66-BA9F-2243A80FA1C7}" type="pres">
      <dgm:prSet presAssocID="{C65A7DE9-8D1D-4E37-9E93-6171275D9CF9}" presName="wedge3" presStyleLbl="node1" presStyleIdx="2" presStyleCnt="3"/>
      <dgm:spPr/>
    </dgm:pt>
    <dgm:pt modelId="{3ADD3EB7-EF2F-4BEB-A14E-B54A609DB292}" type="pres">
      <dgm:prSet presAssocID="{C65A7DE9-8D1D-4E37-9E93-6171275D9CF9}" presName="dummy3a" presStyleCnt="0"/>
      <dgm:spPr/>
    </dgm:pt>
    <dgm:pt modelId="{1BECAB66-DAF5-4147-8F43-F255B3BE3071}" type="pres">
      <dgm:prSet presAssocID="{C65A7DE9-8D1D-4E37-9E93-6171275D9CF9}" presName="dummy3b" presStyleCnt="0"/>
      <dgm:spPr/>
    </dgm:pt>
    <dgm:pt modelId="{8F910FE9-D189-419E-9BE1-3F1B7273DAF7}" type="pres">
      <dgm:prSet presAssocID="{C65A7DE9-8D1D-4E37-9E93-6171275D9CF9}" presName="wedge3Tx" presStyleLbl="node1" presStyleIdx="2" presStyleCnt="3">
        <dgm:presLayoutVars>
          <dgm:chMax val="0"/>
          <dgm:chPref val="0"/>
          <dgm:bulletEnabled val="1"/>
        </dgm:presLayoutVars>
      </dgm:prSet>
      <dgm:spPr/>
    </dgm:pt>
    <dgm:pt modelId="{7B02E287-8520-4D70-A426-557BCF784F22}" type="pres">
      <dgm:prSet presAssocID="{B8FEC9FF-4BBB-434D-852F-CA8D8A6251B3}" presName="arrowWedge1" presStyleLbl="fgSibTrans2D1" presStyleIdx="0" presStyleCnt="3"/>
      <dgm:spPr/>
    </dgm:pt>
    <dgm:pt modelId="{6526016A-0C5A-4796-81BC-2E8A903FFB4B}" type="pres">
      <dgm:prSet presAssocID="{99A496E0-4E7C-43BA-A532-BD8C3D45CFF9}" presName="arrowWedge2" presStyleLbl="fgSibTrans2D1" presStyleIdx="1" presStyleCnt="3"/>
      <dgm:spPr/>
    </dgm:pt>
    <dgm:pt modelId="{856F7FDB-6C52-45A8-B032-B53BAB35F4CF}" type="pres">
      <dgm:prSet presAssocID="{14AFC6F6-D703-46AD-8BCE-190B3D85CBE9}" presName="arrowWedge3" presStyleLbl="fgSibTrans2D1" presStyleIdx="2" presStyleCnt="3"/>
      <dgm:spPr/>
    </dgm:pt>
  </dgm:ptLst>
  <dgm:cxnLst>
    <dgm:cxn modelId="{09889522-DA04-410F-B754-C3B373DFB870}" type="presOf" srcId="{5A1B2475-5BD7-455E-B24D-FFBE8716C43C}" destId="{1DCE2201-C325-4F66-BA9F-2243A80FA1C7}" srcOrd="0" destOrd="0" presId="urn:microsoft.com/office/officeart/2005/8/layout/cycle8"/>
    <dgm:cxn modelId="{3EAFE264-304A-4A3B-A1D0-679385095BA0}" srcId="{C65A7DE9-8D1D-4E37-9E93-6171275D9CF9}" destId="{5A1B2475-5BD7-455E-B24D-FFBE8716C43C}" srcOrd="2" destOrd="0" parTransId="{6C72D17B-35B1-4CC6-81D2-17B3A12B8DA3}" sibTransId="{14AFC6F6-D703-46AD-8BCE-190B3D85CBE9}"/>
    <dgm:cxn modelId="{119DA666-669B-4AB7-9507-6F5761607B6C}" type="presOf" srcId="{7AC9ABD9-1E3F-4CA5-8BD9-EAA37D485920}" destId="{F9EE134A-934F-4F62-AF3A-FE236E7AE26D}" srcOrd="1" destOrd="0" presId="urn:microsoft.com/office/officeart/2005/8/layout/cycle8"/>
    <dgm:cxn modelId="{86B26570-3578-4BBF-8BF2-915FE5B77E3A}" type="presOf" srcId="{5A1B2475-5BD7-455E-B24D-FFBE8716C43C}" destId="{8F910FE9-D189-419E-9BE1-3F1B7273DAF7}" srcOrd="1" destOrd="0" presId="urn:microsoft.com/office/officeart/2005/8/layout/cycle8"/>
    <dgm:cxn modelId="{8A4458AF-2703-4BFF-8D93-AA18227B7BB5}" srcId="{C65A7DE9-8D1D-4E37-9E93-6171275D9CF9}" destId="{FAFFCB85-69AF-4E83-8FC6-E345C57C9765}" srcOrd="0" destOrd="0" parTransId="{1C07ABC4-EDDE-465A-9BD1-EDEC47C85F25}" sibTransId="{B8FEC9FF-4BBB-434D-852F-CA8D8A6251B3}"/>
    <dgm:cxn modelId="{954948CA-B06F-4708-A9EE-323596E1C119}" type="presOf" srcId="{7AC9ABD9-1E3F-4CA5-8BD9-EAA37D485920}" destId="{308C3D1D-633F-4B7D-8B2C-8E4B0A218395}" srcOrd="0" destOrd="0" presId="urn:microsoft.com/office/officeart/2005/8/layout/cycle8"/>
    <dgm:cxn modelId="{B63208D1-5DE7-4683-9642-A648DC0D1631}" type="presOf" srcId="{FAFFCB85-69AF-4E83-8FC6-E345C57C9765}" destId="{7DF37068-AA94-401E-92D8-59AB87FA1DFF}" srcOrd="1" destOrd="0" presId="urn:microsoft.com/office/officeart/2005/8/layout/cycle8"/>
    <dgm:cxn modelId="{CBD8DEE9-4129-451B-9939-72CF7D014A5C}" type="presOf" srcId="{FAFFCB85-69AF-4E83-8FC6-E345C57C9765}" destId="{777498E5-992A-4918-B2D5-CDF4BEF1FB2E}" srcOrd="0" destOrd="0" presId="urn:microsoft.com/office/officeart/2005/8/layout/cycle8"/>
    <dgm:cxn modelId="{1D1A5DEA-8195-4A0F-85FC-69FEFAC4D079}" type="presOf" srcId="{C65A7DE9-8D1D-4E37-9E93-6171275D9CF9}" destId="{587DC3EE-FC9C-4600-95A6-28F18DBFAE89}" srcOrd="0" destOrd="0" presId="urn:microsoft.com/office/officeart/2005/8/layout/cycle8"/>
    <dgm:cxn modelId="{CAC882F5-4598-4670-B269-83E5449EB213}" srcId="{C65A7DE9-8D1D-4E37-9E93-6171275D9CF9}" destId="{7AC9ABD9-1E3F-4CA5-8BD9-EAA37D485920}" srcOrd="1" destOrd="0" parTransId="{C0B02198-9975-4C37-9632-E261FF6B1B5E}" sibTransId="{99A496E0-4E7C-43BA-A532-BD8C3D45CFF9}"/>
    <dgm:cxn modelId="{218503C9-1042-4774-BE6D-27BDFFC14651}" type="presParOf" srcId="{587DC3EE-FC9C-4600-95A6-28F18DBFAE89}" destId="{777498E5-992A-4918-B2D5-CDF4BEF1FB2E}" srcOrd="0" destOrd="0" presId="urn:microsoft.com/office/officeart/2005/8/layout/cycle8"/>
    <dgm:cxn modelId="{8BA4DCE1-0795-4085-AF26-347FA42F9489}" type="presParOf" srcId="{587DC3EE-FC9C-4600-95A6-28F18DBFAE89}" destId="{C83953F3-B7EB-4FD2-A99B-C216323E1CF9}" srcOrd="1" destOrd="0" presId="urn:microsoft.com/office/officeart/2005/8/layout/cycle8"/>
    <dgm:cxn modelId="{CFB3E814-2F4B-4F86-9F4E-DF326F3C1A19}" type="presParOf" srcId="{587DC3EE-FC9C-4600-95A6-28F18DBFAE89}" destId="{4BC73ECF-E249-429D-9678-8F08CBE1C523}" srcOrd="2" destOrd="0" presId="urn:microsoft.com/office/officeart/2005/8/layout/cycle8"/>
    <dgm:cxn modelId="{C642D769-C59A-4793-A8E1-F84882D57215}" type="presParOf" srcId="{587DC3EE-FC9C-4600-95A6-28F18DBFAE89}" destId="{7DF37068-AA94-401E-92D8-59AB87FA1DFF}" srcOrd="3" destOrd="0" presId="urn:microsoft.com/office/officeart/2005/8/layout/cycle8"/>
    <dgm:cxn modelId="{971C4311-F9A5-438D-BA46-6BC78F1771F0}" type="presParOf" srcId="{587DC3EE-FC9C-4600-95A6-28F18DBFAE89}" destId="{308C3D1D-633F-4B7D-8B2C-8E4B0A218395}" srcOrd="4" destOrd="0" presId="urn:microsoft.com/office/officeart/2005/8/layout/cycle8"/>
    <dgm:cxn modelId="{8577C04B-441C-46FD-AA56-6C3CE88F5B41}" type="presParOf" srcId="{587DC3EE-FC9C-4600-95A6-28F18DBFAE89}" destId="{71B1A137-1008-4935-9460-70CF93BCFD42}" srcOrd="5" destOrd="0" presId="urn:microsoft.com/office/officeart/2005/8/layout/cycle8"/>
    <dgm:cxn modelId="{FF0E9CD3-A6F6-48E6-BB8A-30A7FA3AC55C}" type="presParOf" srcId="{587DC3EE-FC9C-4600-95A6-28F18DBFAE89}" destId="{AFCAB458-811B-474C-B2E4-14F6AA9AFF01}" srcOrd="6" destOrd="0" presId="urn:microsoft.com/office/officeart/2005/8/layout/cycle8"/>
    <dgm:cxn modelId="{36EBB437-C59F-46D8-ACA1-CC58DEFD8CF8}" type="presParOf" srcId="{587DC3EE-FC9C-4600-95A6-28F18DBFAE89}" destId="{F9EE134A-934F-4F62-AF3A-FE236E7AE26D}" srcOrd="7" destOrd="0" presId="urn:microsoft.com/office/officeart/2005/8/layout/cycle8"/>
    <dgm:cxn modelId="{6166BB8D-A9A5-4159-A194-FE91C6C85DA7}" type="presParOf" srcId="{587DC3EE-FC9C-4600-95A6-28F18DBFAE89}" destId="{1DCE2201-C325-4F66-BA9F-2243A80FA1C7}" srcOrd="8" destOrd="0" presId="urn:microsoft.com/office/officeart/2005/8/layout/cycle8"/>
    <dgm:cxn modelId="{A722425A-6AF1-4F97-8B29-41A510E542C1}" type="presParOf" srcId="{587DC3EE-FC9C-4600-95A6-28F18DBFAE89}" destId="{3ADD3EB7-EF2F-4BEB-A14E-B54A609DB292}" srcOrd="9" destOrd="0" presId="urn:microsoft.com/office/officeart/2005/8/layout/cycle8"/>
    <dgm:cxn modelId="{3891850D-1A86-4EFF-9CC4-D3A18C3121B1}" type="presParOf" srcId="{587DC3EE-FC9C-4600-95A6-28F18DBFAE89}" destId="{1BECAB66-DAF5-4147-8F43-F255B3BE3071}" srcOrd="10" destOrd="0" presId="urn:microsoft.com/office/officeart/2005/8/layout/cycle8"/>
    <dgm:cxn modelId="{5B62418D-190A-48F1-90AC-755B88CADBBE}" type="presParOf" srcId="{587DC3EE-FC9C-4600-95A6-28F18DBFAE89}" destId="{8F910FE9-D189-419E-9BE1-3F1B7273DAF7}" srcOrd="11" destOrd="0" presId="urn:microsoft.com/office/officeart/2005/8/layout/cycle8"/>
    <dgm:cxn modelId="{0A7E2225-8058-46E8-BBB0-E1427A158CE9}" type="presParOf" srcId="{587DC3EE-FC9C-4600-95A6-28F18DBFAE89}" destId="{7B02E287-8520-4D70-A426-557BCF784F22}" srcOrd="12" destOrd="0" presId="urn:microsoft.com/office/officeart/2005/8/layout/cycle8"/>
    <dgm:cxn modelId="{8D4DFA56-8FEA-43F2-9A82-AF52B00AD1D8}" type="presParOf" srcId="{587DC3EE-FC9C-4600-95A6-28F18DBFAE89}" destId="{6526016A-0C5A-4796-81BC-2E8A903FFB4B}" srcOrd="13" destOrd="0" presId="urn:microsoft.com/office/officeart/2005/8/layout/cycle8"/>
    <dgm:cxn modelId="{24B915A5-54A2-4EFC-9D08-31BAA510D8E9}" type="presParOf" srcId="{587DC3EE-FC9C-4600-95A6-28F18DBFAE89}" destId="{856F7FDB-6C52-45A8-B032-B53BAB35F4C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BB6624-1A6C-4675-8A53-051147650E45}" type="doc">
      <dgm:prSet loTypeId="urn:microsoft.com/office/officeart/2005/8/layout/cycle8" loCatId="cycle" qsTypeId="urn:microsoft.com/office/officeart/2005/8/quickstyle/simple4" qsCatId="simple" csTypeId="urn:microsoft.com/office/officeart/2005/8/colors/accent1_1" csCatId="accent1" phldr="1"/>
      <dgm:spPr/>
      <dgm:t>
        <a:bodyPr/>
        <a:lstStyle/>
        <a:p>
          <a:endParaRPr lang="en-US"/>
        </a:p>
      </dgm:t>
    </dgm:pt>
    <dgm:pt modelId="{9B7935BC-E8F5-4B35-ADFC-95C4F1588AC8}">
      <dgm:prSet phldrT="[Tex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Custody and Operations</a:t>
          </a:r>
        </a:p>
      </dgm:t>
    </dgm:pt>
    <dgm:pt modelId="{B9255F00-556D-490A-A3A3-7EE23418CA8B}" type="parTrans" cxnId="{0D0E683C-9F23-457B-AF05-0819E55269B1}">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5D9513F4-9EA4-4425-8BF2-EAE8108B9324}" type="sibTrans" cxnId="{0D0E683C-9F23-457B-AF05-0819E55269B1}">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FBB39EC1-1C3A-4501-980A-BC33778037B4}">
      <dgm:prSet phldrT="[Tex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Leadership and Management</a:t>
          </a:r>
        </a:p>
      </dgm:t>
    </dgm:pt>
    <dgm:pt modelId="{8782BF81-E287-4860-AA73-BF8A9CE9604F}" type="parTrans" cxnId="{770A5187-D69B-4797-85DF-BD1AB6C97207}">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B228F75D-6138-41BC-8000-9E5278907729}" type="sibTrans" cxnId="{770A5187-D69B-4797-85DF-BD1AB6C97207}">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0086D144-FB48-4306-99AB-0AC34ED81E1C}">
      <dgm:prSet phldrT="[Tex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Programs and Treatment</a:t>
          </a:r>
        </a:p>
      </dgm:t>
    </dgm:pt>
    <dgm:pt modelId="{B4014171-8289-4014-A8F7-AEF8F9E54622}" type="parTrans" cxnId="{43BA564C-469D-4A44-B176-62E9FBD9AF08}">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2F4463B4-9ABA-4C1C-BE01-43B10FF27CF8}" type="sibTrans" cxnId="{43BA564C-469D-4A44-B176-62E9FBD9AF08}">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7B5966B-1718-4779-B918-7ED88D1A2002}" type="pres">
      <dgm:prSet presAssocID="{6DBB6624-1A6C-4675-8A53-051147650E45}" presName="compositeShape" presStyleCnt="0">
        <dgm:presLayoutVars>
          <dgm:chMax val="7"/>
          <dgm:dir/>
          <dgm:resizeHandles val="exact"/>
        </dgm:presLayoutVars>
      </dgm:prSet>
      <dgm:spPr/>
    </dgm:pt>
    <dgm:pt modelId="{5AED641F-1657-48A1-A5AF-EAFB0366D470}" type="pres">
      <dgm:prSet presAssocID="{6DBB6624-1A6C-4675-8A53-051147650E45}" presName="wedge1" presStyleLbl="node1" presStyleIdx="0" presStyleCnt="3"/>
      <dgm:spPr/>
    </dgm:pt>
    <dgm:pt modelId="{FD9CAC8F-E2E8-4C4C-B15C-117AA7E960ED}" type="pres">
      <dgm:prSet presAssocID="{6DBB6624-1A6C-4675-8A53-051147650E45}" presName="dummy1a" presStyleCnt="0"/>
      <dgm:spPr/>
    </dgm:pt>
    <dgm:pt modelId="{D7405503-6A67-402F-A78B-8D41C62AA28D}" type="pres">
      <dgm:prSet presAssocID="{6DBB6624-1A6C-4675-8A53-051147650E45}" presName="dummy1b" presStyleCnt="0"/>
      <dgm:spPr/>
    </dgm:pt>
    <dgm:pt modelId="{91FCA9D8-D282-4F7E-853E-2801EF353484}" type="pres">
      <dgm:prSet presAssocID="{6DBB6624-1A6C-4675-8A53-051147650E45}" presName="wedge1Tx" presStyleLbl="node1" presStyleIdx="0" presStyleCnt="3">
        <dgm:presLayoutVars>
          <dgm:chMax val="0"/>
          <dgm:chPref val="0"/>
          <dgm:bulletEnabled val="1"/>
        </dgm:presLayoutVars>
      </dgm:prSet>
      <dgm:spPr/>
    </dgm:pt>
    <dgm:pt modelId="{0C27943C-B825-4406-8BB4-1A958E71C433}" type="pres">
      <dgm:prSet presAssocID="{6DBB6624-1A6C-4675-8A53-051147650E45}" presName="wedge2" presStyleLbl="node1" presStyleIdx="1" presStyleCnt="3"/>
      <dgm:spPr/>
    </dgm:pt>
    <dgm:pt modelId="{6F2BFAC6-5653-452D-942D-16830B1468BF}" type="pres">
      <dgm:prSet presAssocID="{6DBB6624-1A6C-4675-8A53-051147650E45}" presName="dummy2a" presStyleCnt="0"/>
      <dgm:spPr/>
    </dgm:pt>
    <dgm:pt modelId="{B5B037B3-2038-42A8-823F-57EB94811170}" type="pres">
      <dgm:prSet presAssocID="{6DBB6624-1A6C-4675-8A53-051147650E45}" presName="dummy2b" presStyleCnt="0"/>
      <dgm:spPr/>
    </dgm:pt>
    <dgm:pt modelId="{A353E948-0EC2-4CF4-AD41-4B1C1469AE33}" type="pres">
      <dgm:prSet presAssocID="{6DBB6624-1A6C-4675-8A53-051147650E45}" presName="wedge2Tx" presStyleLbl="node1" presStyleIdx="1" presStyleCnt="3">
        <dgm:presLayoutVars>
          <dgm:chMax val="0"/>
          <dgm:chPref val="0"/>
          <dgm:bulletEnabled val="1"/>
        </dgm:presLayoutVars>
      </dgm:prSet>
      <dgm:spPr/>
    </dgm:pt>
    <dgm:pt modelId="{33AE957F-837E-4DAA-A3E9-3C7129FA0C51}" type="pres">
      <dgm:prSet presAssocID="{6DBB6624-1A6C-4675-8A53-051147650E45}" presName="wedge3" presStyleLbl="node1" presStyleIdx="2" presStyleCnt="3" custScaleX="109463"/>
      <dgm:spPr/>
    </dgm:pt>
    <dgm:pt modelId="{2AAD593F-9785-406B-8011-15EE9AE03A01}" type="pres">
      <dgm:prSet presAssocID="{6DBB6624-1A6C-4675-8A53-051147650E45}" presName="dummy3a" presStyleCnt="0"/>
      <dgm:spPr/>
    </dgm:pt>
    <dgm:pt modelId="{430EAD75-6142-4A33-AC94-3276F34D6DD9}" type="pres">
      <dgm:prSet presAssocID="{6DBB6624-1A6C-4675-8A53-051147650E45}" presName="dummy3b" presStyleCnt="0"/>
      <dgm:spPr/>
    </dgm:pt>
    <dgm:pt modelId="{650FA28A-A5A4-45F0-8E49-097159A28B8C}" type="pres">
      <dgm:prSet presAssocID="{6DBB6624-1A6C-4675-8A53-051147650E45}" presName="wedge3Tx" presStyleLbl="node1" presStyleIdx="2" presStyleCnt="3">
        <dgm:presLayoutVars>
          <dgm:chMax val="0"/>
          <dgm:chPref val="0"/>
          <dgm:bulletEnabled val="1"/>
        </dgm:presLayoutVars>
      </dgm:prSet>
      <dgm:spPr/>
    </dgm:pt>
    <dgm:pt modelId="{73540E6A-DEEA-4955-8858-5424E7C2CF68}" type="pres">
      <dgm:prSet presAssocID="{5D9513F4-9EA4-4425-8BF2-EAE8108B9324}" presName="arrowWedge1" presStyleLbl="fgSibTrans2D1" presStyleIdx="0" presStyleCnt="3"/>
      <dgm:spPr/>
    </dgm:pt>
    <dgm:pt modelId="{9D1384AE-BA59-434A-8BBB-4FD794282D36}" type="pres">
      <dgm:prSet presAssocID="{B228F75D-6138-41BC-8000-9E5278907729}" presName="arrowWedge2" presStyleLbl="fgSibTrans2D1" presStyleIdx="1" presStyleCnt="3"/>
      <dgm:spPr/>
    </dgm:pt>
    <dgm:pt modelId="{8B594435-E7F4-4516-B76B-12A20588D6B8}" type="pres">
      <dgm:prSet presAssocID="{2F4463B4-9ABA-4C1C-BE01-43B10FF27CF8}" presName="arrowWedge3" presStyleLbl="fgSibTrans2D1" presStyleIdx="2" presStyleCnt="3"/>
      <dgm:spPr/>
    </dgm:pt>
  </dgm:ptLst>
  <dgm:cxnLst>
    <dgm:cxn modelId="{9E0D5F21-AB97-44E3-AA81-437BB72066CB}" type="presOf" srcId="{9B7935BC-E8F5-4B35-ADFC-95C4F1588AC8}" destId="{91FCA9D8-D282-4F7E-853E-2801EF353484}" srcOrd="1" destOrd="0" presId="urn:microsoft.com/office/officeart/2005/8/layout/cycle8"/>
    <dgm:cxn modelId="{33D96223-9DF5-4E41-A6C2-32F6B0F595D1}" type="presOf" srcId="{0086D144-FB48-4306-99AB-0AC34ED81E1C}" destId="{650FA28A-A5A4-45F0-8E49-097159A28B8C}" srcOrd="1" destOrd="0" presId="urn:microsoft.com/office/officeart/2005/8/layout/cycle8"/>
    <dgm:cxn modelId="{0D0E683C-9F23-457B-AF05-0819E55269B1}" srcId="{6DBB6624-1A6C-4675-8A53-051147650E45}" destId="{9B7935BC-E8F5-4B35-ADFC-95C4F1588AC8}" srcOrd="0" destOrd="0" parTransId="{B9255F00-556D-490A-A3A3-7EE23418CA8B}" sibTransId="{5D9513F4-9EA4-4425-8BF2-EAE8108B9324}"/>
    <dgm:cxn modelId="{5A149066-4C2A-4A1B-B840-2920BADE33A8}" type="presOf" srcId="{6DBB6624-1A6C-4675-8A53-051147650E45}" destId="{17B5966B-1718-4779-B918-7ED88D1A2002}" srcOrd="0" destOrd="0" presId="urn:microsoft.com/office/officeart/2005/8/layout/cycle8"/>
    <dgm:cxn modelId="{90772B6C-E29B-429D-BEEA-B25D2680DA52}" type="presOf" srcId="{FBB39EC1-1C3A-4501-980A-BC33778037B4}" destId="{0C27943C-B825-4406-8BB4-1A958E71C433}" srcOrd="0" destOrd="0" presId="urn:microsoft.com/office/officeart/2005/8/layout/cycle8"/>
    <dgm:cxn modelId="{43BA564C-469D-4A44-B176-62E9FBD9AF08}" srcId="{6DBB6624-1A6C-4675-8A53-051147650E45}" destId="{0086D144-FB48-4306-99AB-0AC34ED81E1C}" srcOrd="2" destOrd="0" parTransId="{B4014171-8289-4014-A8F7-AEF8F9E54622}" sibTransId="{2F4463B4-9ABA-4C1C-BE01-43B10FF27CF8}"/>
    <dgm:cxn modelId="{770A5187-D69B-4797-85DF-BD1AB6C97207}" srcId="{6DBB6624-1A6C-4675-8A53-051147650E45}" destId="{FBB39EC1-1C3A-4501-980A-BC33778037B4}" srcOrd="1" destOrd="0" parTransId="{8782BF81-E287-4860-AA73-BF8A9CE9604F}" sibTransId="{B228F75D-6138-41BC-8000-9E5278907729}"/>
    <dgm:cxn modelId="{B1AAB18D-BD48-41ED-8CD4-8194F7A1189B}" type="presOf" srcId="{0086D144-FB48-4306-99AB-0AC34ED81E1C}" destId="{33AE957F-837E-4DAA-A3E9-3C7129FA0C51}" srcOrd="0" destOrd="0" presId="urn:microsoft.com/office/officeart/2005/8/layout/cycle8"/>
    <dgm:cxn modelId="{63F5D8D7-AF92-41E5-A818-52AAE140CE30}" type="presOf" srcId="{FBB39EC1-1C3A-4501-980A-BC33778037B4}" destId="{A353E948-0EC2-4CF4-AD41-4B1C1469AE33}" srcOrd="1" destOrd="0" presId="urn:microsoft.com/office/officeart/2005/8/layout/cycle8"/>
    <dgm:cxn modelId="{8D0FD5FE-47C1-449F-9E5E-7AEDF9A733D6}" type="presOf" srcId="{9B7935BC-E8F5-4B35-ADFC-95C4F1588AC8}" destId="{5AED641F-1657-48A1-A5AF-EAFB0366D470}" srcOrd="0" destOrd="0" presId="urn:microsoft.com/office/officeart/2005/8/layout/cycle8"/>
    <dgm:cxn modelId="{15AEAF13-D938-4519-9F0E-483EA73BF46F}" type="presParOf" srcId="{17B5966B-1718-4779-B918-7ED88D1A2002}" destId="{5AED641F-1657-48A1-A5AF-EAFB0366D470}" srcOrd="0" destOrd="0" presId="urn:microsoft.com/office/officeart/2005/8/layout/cycle8"/>
    <dgm:cxn modelId="{C3482BB1-EA72-45C6-B53E-1B1C966F71B2}" type="presParOf" srcId="{17B5966B-1718-4779-B918-7ED88D1A2002}" destId="{FD9CAC8F-E2E8-4C4C-B15C-117AA7E960ED}" srcOrd="1" destOrd="0" presId="urn:microsoft.com/office/officeart/2005/8/layout/cycle8"/>
    <dgm:cxn modelId="{9E1E5360-76B9-45FA-832E-561C1C062420}" type="presParOf" srcId="{17B5966B-1718-4779-B918-7ED88D1A2002}" destId="{D7405503-6A67-402F-A78B-8D41C62AA28D}" srcOrd="2" destOrd="0" presId="urn:microsoft.com/office/officeart/2005/8/layout/cycle8"/>
    <dgm:cxn modelId="{2A9CAC37-0FFC-4581-9993-AFF0DE2D072D}" type="presParOf" srcId="{17B5966B-1718-4779-B918-7ED88D1A2002}" destId="{91FCA9D8-D282-4F7E-853E-2801EF353484}" srcOrd="3" destOrd="0" presId="urn:microsoft.com/office/officeart/2005/8/layout/cycle8"/>
    <dgm:cxn modelId="{91633102-63B1-4BD7-9143-3AE463B616C5}" type="presParOf" srcId="{17B5966B-1718-4779-B918-7ED88D1A2002}" destId="{0C27943C-B825-4406-8BB4-1A958E71C433}" srcOrd="4" destOrd="0" presId="urn:microsoft.com/office/officeart/2005/8/layout/cycle8"/>
    <dgm:cxn modelId="{77739EB9-CD64-48E1-A83D-7A6E19B506AF}" type="presParOf" srcId="{17B5966B-1718-4779-B918-7ED88D1A2002}" destId="{6F2BFAC6-5653-452D-942D-16830B1468BF}" srcOrd="5" destOrd="0" presId="urn:microsoft.com/office/officeart/2005/8/layout/cycle8"/>
    <dgm:cxn modelId="{4F4D9554-DD51-4146-9788-E42DE782A1B8}" type="presParOf" srcId="{17B5966B-1718-4779-B918-7ED88D1A2002}" destId="{B5B037B3-2038-42A8-823F-57EB94811170}" srcOrd="6" destOrd="0" presId="urn:microsoft.com/office/officeart/2005/8/layout/cycle8"/>
    <dgm:cxn modelId="{6A1CA3CD-F9CF-4F96-A45C-E4474ABD9354}" type="presParOf" srcId="{17B5966B-1718-4779-B918-7ED88D1A2002}" destId="{A353E948-0EC2-4CF4-AD41-4B1C1469AE33}" srcOrd="7" destOrd="0" presId="urn:microsoft.com/office/officeart/2005/8/layout/cycle8"/>
    <dgm:cxn modelId="{99917760-8002-4940-87FA-B333B1CAC16D}" type="presParOf" srcId="{17B5966B-1718-4779-B918-7ED88D1A2002}" destId="{33AE957F-837E-4DAA-A3E9-3C7129FA0C51}" srcOrd="8" destOrd="0" presId="urn:microsoft.com/office/officeart/2005/8/layout/cycle8"/>
    <dgm:cxn modelId="{2223C156-4163-480A-A208-C53804475C22}" type="presParOf" srcId="{17B5966B-1718-4779-B918-7ED88D1A2002}" destId="{2AAD593F-9785-406B-8011-15EE9AE03A01}" srcOrd="9" destOrd="0" presId="urn:microsoft.com/office/officeart/2005/8/layout/cycle8"/>
    <dgm:cxn modelId="{DB106C0F-F488-4E92-88E7-70E2ECBE858C}" type="presParOf" srcId="{17B5966B-1718-4779-B918-7ED88D1A2002}" destId="{430EAD75-6142-4A33-AC94-3276F34D6DD9}" srcOrd="10" destOrd="0" presId="urn:microsoft.com/office/officeart/2005/8/layout/cycle8"/>
    <dgm:cxn modelId="{8B911775-081E-4805-AF25-0F032B47E520}" type="presParOf" srcId="{17B5966B-1718-4779-B918-7ED88D1A2002}" destId="{650FA28A-A5A4-45F0-8E49-097159A28B8C}" srcOrd="11" destOrd="0" presId="urn:microsoft.com/office/officeart/2005/8/layout/cycle8"/>
    <dgm:cxn modelId="{E57AB8E7-EAC9-4DF7-9189-101D55137019}" type="presParOf" srcId="{17B5966B-1718-4779-B918-7ED88D1A2002}" destId="{73540E6A-DEEA-4955-8858-5424E7C2CF68}" srcOrd="12" destOrd="0" presId="urn:microsoft.com/office/officeart/2005/8/layout/cycle8"/>
    <dgm:cxn modelId="{251D0907-0484-49CB-8BB8-7EFFA20EBC39}" type="presParOf" srcId="{17B5966B-1718-4779-B918-7ED88D1A2002}" destId="{9D1384AE-BA59-434A-8BBB-4FD794282D36}" srcOrd="13" destOrd="0" presId="urn:microsoft.com/office/officeart/2005/8/layout/cycle8"/>
    <dgm:cxn modelId="{B5852B9F-EF0D-4CDB-9B86-F225451910CF}" type="presParOf" srcId="{17B5966B-1718-4779-B918-7ED88D1A2002}" destId="{8B594435-E7F4-4516-B76B-12A20588D6B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9FE79F-F20D-4280-B511-AC7B0B1BDF29}" type="doc">
      <dgm:prSet loTypeId="urn:microsoft.com/office/officeart/2005/8/layout/pyramid1" loCatId="pyramid" qsTypeId="urn:microsoft.com/office/officeart/2005/8/quickstyle/3d2" qsCatId="3D" csTypeId="urn:microsoft.com/office/officeart/2005/8/colors/accent1_5" csCatId="accent1" phldr="1"/>
      <dgm:spPr/>
    </dgm:pt>
    <dgm:pt modelId="{CE0C1B9D-CBBE-42F3-A71F-08E8FCC6DA60}">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Leadership</a:t>
          </a:r>
        </a:p>
      </dgm:t>
    </dgm:pt>
    <dgm:pt modelId="{C714D312-C209-43AC-9239-0A1C43219ED3}" type="parTrans" cxnId="{FB11572D-404F-4D53-98E9-23E7B30DD71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49DF5CA-A284-41F9-AC4E-B671D2F200DD}" type="sibTrans" cxnId="{FB11572D-404F-4D53-98E9-23E7B30DD71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1FBBFAB-715D-4E9D-B1CE-C0AA8212EA47}">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Management</a:t>
          </a:r>
        </a:p>
      </dgm:t>
    </dgm:pt>
    <dgm:pt modelId="{A5E587BA-1E07-4A07-BA3C-8550B13CA017}" type="parTrans" cxnId="{8B0A5B01-DB97-4B23-82C2-7466AADBD1B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906C4C4-E7DE-4CF9-85BE-36F9AD159FA3}" type="sibTrans" cxnId="{8B0A5B01-DB97-4B23-82C2-7466AADBD1B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E6B7805-5408-4FB6-BC44-C14BC37E110D}">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Direct Staff</a:t>
          </a:r>
        </a:p>
      </dgm:t>
    </dgm:pt>
    <dgm:pt modelId="{E9FE9E5B-058D-49FB-B4A8-AD1B01342EB0}" type="parTrans" cxnId="{CE7DA64A-0248-4958-A7B9-071F6EA174D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BC34963-AD06-43B5-AC91-7D9067068967}" type="sibTrans" cxnId="{CE7DA64A-0248-4958-A7B9-071F6EA174D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AE89516-5A90-4DD9-8AD9-3DFB040C581A}" type="pres">
      <dgm:prSet presAssocID="{1B9FE79F-F20D-4280-B511-AC7B0B1BDF29}" presName="Name0" presStyleCnt="0">
        <dgm:presLayoutVars>
          <dgm:dir/>
          <dgm:animLvl val="lvl"/>
          <dgm:resizeHandles val="exact"/>
        </dgm:presLayoutVars>
      </dgm:prSet>
      <dgm:spPr/>
    </dgm:pt>
    <dgm:pt modelId="{2704DAF7-FD2D-4F96-B9C4-EFA8BB16D8F8}" type="pres">
      <dgm:prSet presAssocID="{CE0C1B9D-CBBE-42F3-A71F-08E8FCC6DA60}" presName="Name8" presStyleCnt="0"/>
      <dgm:spPr/>
    </dgm:pt>
    <dgm:pt modelId="{2DB05135-DA5E-422A-88E7-D25652DD7534}" type="pres">
      <dgm:prSet presAssocID="{CE0C1B9D-CBBE-42F3-A71F-08E8FCC6DA60}" presName="level" presStyleLbl="node1" presStyleIdx="0" presStyleCnt="3">
        <dgm:presLayoutVars>
          <dgm:chMax val="1"/>
          <dgm:bulletEnabled val="1"/>
        </dgm:presLayoutVars>
      </dgm:prSet>
      <dgm:spPr/>
    </dgm:pt>
    <dgm:pt modelId="{0F936831-7025-4FB4-9200-8BF59098457F}" type="pres">
      <dgm:prSet presAssocID="{CE0C1B9D-CBBE-42F3-A71F-08E8FCC6DA60}" presName="levelTx" presStyleLbl="revTx" presStyleIdx="0" presStyleCnt="0">
        <dgm:presLayoutVars>
          <dgm:chMax val="1"/>
          <dgm:bulletEnabled val="1"/>
        </dgm:presLayoutVars>
      </dgm:prSet>
      <dgm:spPr/>
    </dgm:pt>
    <dgm:pt modelId="{1CF3C8D3-841B-4270-A6D0-FF6786ADCA3A}" type="pres">
      <dgm:prSet presAssocID="{11FBBFAB-715D-4E9D-B1CE-C0AA8212EA47}" presName="Name8" presStyleCnt="0"/>
      <dgm:spPr/>
    </dgm:pt>
    <dgm:pt modelId="{BC28FF7B-965B-4008-B598-EA7FBB166104}" type="pres">
      <dgm:prSet presAssocID="{11FBBFAB-715D-4E9D-B1CE-C0AA8212EA47}" presName="level" presStyleLbl="node1" presStyleIdx="1" presStyleCnt="3">
        <dgm:presLayoutVars>
          <dgm:chMax val="1"/>
          <dgm:bulletEnabled val="1"/>
        </dgm:presLayoutVars>
      </dgm:prSet>
      <dgm:spPr/>
    </dgm:pt>
    <dgm:pt modelId="{B7BCBA0C-9199-449F-BB90-567F382269F0}" type="pres">
      <dgm:prSet presAssocID="{11FBBFAB-715D-4E9D-B1CE-C0AA8212EA47}" presName="levelTx" presStyleLbl="revTx" presStyleIdx="0" presStyleCnt="0">
        <dgm:presLayoutVars>
          <dgm:chMax val="1"/>
          <dgm:bulletEnabled val="1"/>
        </dgm:presLayoutVars>
      </dgm:prSet>
      <dgm:spPr/>
    </dgm:pt>
    <dgm:pt modelId="{0364C6EA-DAD8-4482-B69B-B8855FC6B0ED}" type="pres">
      <dgm:prSet presAssocID="{EE6B7805-5408-4FB6-BC44-C14BC37E110D}" presName="Name8" presStyleCnt="0"/>
      <dgm:spPr/>
    </dgm:pt>
    <dgm:pt modelId="{F943090C-D7DD-4C67-AFB3-9318C4FFB6B4}" type="pres">
      <dgm:prSet presAssocID="{EE6B7805-5408-4FB6-BC44-C14BC37E110D}" presName="level" presStyleLbl="node1" presStyleIdx="2" presStyleCnt="3">
        <dgm:presLayoutVars>
          <dgm:chMax val="1"/>
          <dgm:bulletEnabled val="1"/>
        </dgm:presLayoutVars>
      </dgm:prSet>
      <dgm:spPr/>
    </dgm:pt>
    <dgm:pt modelId="{9DF9B823-6F70-42D0-9E6F-804D55397D27}" type="pres">
      <dgm:prSet presAssocID="{EE6B7805-5408-4FB6-BC44-C14BC37E110D}" presName="levelTx" presStyleLbl="revTx" presStyleIdx="0" presStyleCnt="0">
        <dgm:presLayoutVars>
          <dgm:chMax val="1"/>
          <dgm:bulletEnabled val="1"/>
        </dgm:presLayoutVars>
      </dgm:prSet>
      <dgm:spPr/>
    </dgm:pt>
  </dgm:ptLst>
  <dgm:cxnLst>
    <dgm:cxn modelId="{8B0A5B01-DB97-4B23-82C2-7466AADBD1BA}" srcId="{1B9FE79F-F20D-4280-B511-AC7B0B1BDF29}" destId="{11FBBFAB-715D-4E9D-B1CE-C0AA8212EA47}" srcOrd="1" destOrd="0" parTransId="{A5E587BA-1E07-4A07-BA3C-8550B13CA017}" sibTransId="{D906C4C4-E7DE-4CF9-85BE-36F9AD159FA3}"/>
    <dgm:cxn modelId="{1AB7A808-3680-4956-946B-3CB3B36E8B38}" type="presOf" srcId="{EE6B7805-5408-4FB6-BC44-C14BC37E110D}" destId="{9DF9B823-6F70-42D0-9E6F-804D55397D27}" srcOrd="1" destOrd="0" presId="urn:microsoft.com/office/officeart/2005/8/layout/pyramid1"/>
    <dgm:cxn modelId="{4567350B-DE02-4223-8C94-B49C04D3D42F}" type="presOf" srcId="{1B9FE79F-F20D-4280-B511-AC7B0B1BDF29}" destId="{CAE89516-5A90-4DD9-8AD9-3DFB040C581A}" srcOrd="0" destOrd="0" presId="urn:microsoft.com/office/officeart/2005/8/layout/pyramid1"/>
    <dgm:cxn modelId="{B0F5C923-0E66-472B-85BF-1114B4B1101C}" type="presOf" srcId="{11FBBFAB-715D-4E9D-B1CE-C0AA8212EA47}" destId="{B7BCBA0C-9199-449F-BB90-567F382269F0}" srcOrd="1" destOrd="0" presId="urn:microsoft.com/office/officeart/2005/8/layout/pyramid1"/>
    <dgm:cxn modelId="{FB11572D-404F-4D53-98E9-23E7B30DD717}" srcId="{1B9FE79F-F20D-4280-B511-AC7B0B1BDF29}" destId="{CE0C1B9D-CBBE-42F3-A71F-08E8FCC6DA60}" srcOrd="0" destOrd="0" parTransId="{C714D312-C209-43AC-9239-0A1C43219ED3}" sibTransId="{E49DF5CA-A284-41F9-AC4E-B671D2F200DD}"/>
    <dgm:cxn modelId="{CFB09336-5D0B-43A2-9737-5E8BA17E5628}" type="presOf" srcId="{11FBBFAB-715D-4E9D-B1CE-C0AA8212EA47}" destId="{BC28FF7B-965B-4008-B598-EA7FBB166104}" srcOrd="0" destOrd="0" presId="urn:microsoft.com/office/officeart/2005/8/layout/pyramid1"/>
    <dgm:cxn modelId="{CE7DA64A-0248-4958-A7B9-071F6EA174D2}" srcId="{1B9FE79F-F20D-4280-B511-AC7B0B1BDF29}" destId="{EE6B7805-5408-4FB6-BC44-C14BC37E110D}" srcOrd="2" destOrd="0" parTransId="{E9FE9E5B-058D-49FB-B4A8-AD1B01342EB0}" sibTransId="{BBC34963-AD06-43B5-AC91-7D9067068967}"/>
    <dgm:cxn modelId="{D72E4AC5-E317-4464-9ACE-F268DA22ED6B}" type="presOf" srcId="{CE0C1B9D-CBBE-42F3-A71F-08E8FCC6DA60}" destId="{2DB05135-DA5E-422A-88E7-D25652DD7534}" srcOrd="0" destOrd="0" presId="urn:microsoft.com/office/officeart/2005/8/layout/pyramid1"/>
    <dgm:cxn modelId="{AC07B9DF-BB81-4787-935D-9EB4033A8C44}" type="presOf" srcId="{CE0C1B9D-CBBE-42F3-A71F-08E8FCC6DA60}" destId="{0F936831-7025-4FB4-9200-8BF59098457F}" srcOrd="1" destOrd="0" presId="urn:microsoft.com/office/officeart/2005/8/layout/pyramid1"/>
    <dgm:cxn modelId="{6DCB5EE4-64BC-40F1-BC8B-D8B19D1B4630}" type="presOf" srcId="{EE6B7805-5408-4FB6-BC44-C14BC37E110D}" destId="{F943090C-D7DD-4C67-AFB3-9318C4FFB6B4}" srcOrd="0" destOrd="0" presId="urn:microsoft.com/office/officeart/2005/8/layout/pyramid1"/>
    <dgm:cxn modelId="{3B4BC9EB-A3BF-4E07-9DF0-25FDCEF575F5}" type="presParOf" srcId="{CAE89516-5A90-4DD9-8AD9-3DFB040C581A}" destId="{2704DAF7-FD2D-4F96-B9C4-EFA8BB16D8F8}" srcOrd="0" destOrd="0" presId="urn:microsoft.com/office/officeart/2005/8/layout/pyramid1"/>
    <dgm:cxn modelId="{B72294B6-5F2A-4039-B7CF-D75A23693D66}" type="presParOf" srcId="{2704DAF7-FD2D-4F96-B9C4-EFA8BB16D8F8}" destId="{2DB05135-DA5E-422A-88E7-D25652DD7534}" srcOrd="0" destOrd="0" presId="urn:microsoft.com/office/officeart/2005/8/layout/pyramid1"/>
    <dgm:cxn modelId="{9CD43336-DDEE-4770-943D-4669D7AC05B0}" type="presParOf" srcId="{2704DAF7-FD2D-4F96-B9C4-EFA8BB16D8F8}" destId="{0F936831-7025-4FB4-9200-8BF59098457F}" srcOrd="1" destOrd="0" presId="urn:microsoft.com/office/officeart/2005/8/layout/pyramid1"/>
    <dgm:cxn modelId="{A2D6BBAD-1196-40D4-97AA-8D850F0D7E4E}" type="presParOf" srcId="{CAE89516-5A90-4DD9-8AD9-3DFB040C581A}" destId="{1CF3C8D3-841B-4270-A6D0-FF6786ADCA3A}" srcOrd="1" destOrd="0" presId="urn:microsoft.com/office/officeart/2005/8/layout/pyramid1"/>
    <dgm:cxn modelId="{853DA091-0013-4EFF-A48A-0E9CC9FBEA2A}" type="presParOf" srcId="{1CF3C8D3-841B-4270-A6D0-FF6786ADCA3A}" destId="{BC28FF7B-965B-4008-B598-EA7FBB166104}" srcOrd="0" destOrd="0" presId="urn:microsoft.com/office/officeart/2005/8/layout/pyramid1"/>
    <dgm:cxn modelId="{E741AF67-902C-4811-A2ED-183600F04BC4}" type="presParOf" srcId="{1CF3C8D3-841B-4270-A6D0-FF6786ADCA3A}" destId="{B7BCBA0C-9199-449F-BB90-567F382269F0}" srcOrd="1" destOrd="0" presId="urn:microsoft.com/office/officeart/2005/8/layout/pyramid1"/>
    <dgm:cxn modelId="{0326E6F1-6C5F-44D2-85A9-9CC7CA7336B9}" type="presParOf" srcId="{CAE89516-5A90-4DD9-8AD9-3DFB040C581A}" destId="{0364C6EA-DAD8-4482-B69B-B8855FC6B0ED}" srcOrd="2" destOrd="0" presId="urn:microsoft.com/office/officeart/2005/8/layout/pyramid1"/>
    <dgm:cxn modelId="{5E7C425A-BF37-4C3E-B0F6-CBAC83EEA556}" type="presParOf" srcId="{0364C6EA-DAD8-4482-B69B-B8855FC6B0ED}" destId="{F943090C-D7DD-4C67-AFB3-9318C4FFB6B4}" srcOrd="0" destOrd="0" presId="urn:microsoft.com/office/officeart/2005/8/layout/pyramid1"/>
    <dgm:cxn modelId="{04EB30D9-340A-41D2-8ECA-9E5872DA3C3E}" type="presParOf" srcId="{0364C6EA-DAD8-4482-B69B-B8855FC6B0ED}" destId="{9DF9B823-6F70-42D0-9E6F-804D55397D27}"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7B9626-1BD8-B74D-867A-F196B4A49FB3}" type="doc">
      <dgm:prSet loTypeId="urn:microsoft.com/office/officeart/2005/8/layout/hList7" loCatId="relationship" qsTypeId="urn:microsoft.com/office/officeart/2005/8/quickstyle/simple2" qsCatId="simple" csTypeId="urn:microsoft.com/office/officeart/2005/8/colors/colorful5" csCatId="colorful" phldr="1"/>
      <dgm:spPr/>
      <dgm:t>
        <a:bodyPr/>
        <a:lstStyle/>
        <a:p>
          <a:endParaRPr lang="en-US"/>
        </a:p>
      </dgm:t>
    </dgm:pt>
    <dgm:pt modelId="{A01EEF74-D5A4-BF4E-BF7D-D091CFF5F432}">
      <dgm:prSet custT="1"/>
      <dgm:spPr/>
      <dgm:t>
        <a:bodyPr/>
        <a:lstStyle/>
        <a:p>
          <a:r>
            <a:rPr lang="en-US" sz="2000" b="1">
              <a:latin typeface="Roboto" panose="02000000000000000000" pitchFamily="2" charset="0"/>
              <a:ea typeface="Roboto" panose="02000000000000000000" pitchFamily="2" charset="0"/>
              <a:cs typeface="Roboto" panose="02000000000000000000" pitchFamily="2" charset="0"/>
            </a:rPr>
            <a:t>Alignment</a:t>
          </a:r>
        </a:p>
      </dgm:t>
    </dgm:pt>
    <dgm:pt modelId="{0C6CB734-04F1-014B-A1B5-2E7AD15675E7}" type="parTrans" cxnId="{983C49A3-956D-0E40-AB5B-B4313C9B53CF}">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7F628E50-979D-FF46-9907-C0BC864FF054}" type="sibTrans" cxnId="{983C49A3-956D-0E40-AB5B-B4313C9B53CF}">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1D70F456-2859-0741-8302-8BE75EAE3A7E}">
      <dgm:prSet custT="1"/>
      <dgm:spPr/>
      <dgm:t>
        <a:bodyPr/>
        <a:lstStyle/>
        <a:p>
          <a:r>
            <a:rPr lang="en-US" sz="2000" b="1">
              <a:latin typeface="Roboto" panose="02000000000000000000" pitchFamily="2" charset="0"/>
              <a:ea typeface="Roboto" panose="02000000000000000000" pitchFamily="2" charset="0"/>
              <a:cs typeface="Roboto" panose="02000000000000000000" pitchFamily="2" charset="0"/>
            </a:rPr>
            <a:t>Baselines and Boundaries</a:t>
          </a:r>
        </a:p>
      </dgm:t>
    </dgm:pt>
    <dgm:pt modelId="{02A3BCE6-DEE5-0C46-88E8-71DC08003212}" type="parTrans" cxnId="{8E413E75-8596-4446-AAB9-E2AEE2D03EC7}">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0C6F7406-69E1-514C-909C-45B351B1E319}" type="sibTrans" cxnId="{8E413E75-8596-4446-AAB9-E2AEE2D03EC7}">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F56056C9-6A92-6E4C-9544-DB753690E02F}">
      <dgm:prSet custT="1"/>
      <dgm:spPr/>
      <dgm:t>
        <a:bodyPr/>
        <a:lstStyle/>
        <a:p>
          <a:r>
            <a:rPr lang="en-US" sz="2000" b="1">
              <a:latin typeface="Roboto" panose="02000000000000000000" pitchFamily="2" charset="0"/>
              <a:ea typeface="Roboto" panose="02000000000000000000" pitchFamily="2" charset="0"/>
              <a:cs typeface="Roboto" panose="02000000000000000000" pitchFamily="2" charset="0"/>
            </a:rPr>
            <a:t>Disappointment</a:t>
          </a:r>
        </a:p>
      </dgm:t>
    </dgm:pt>
    <dgm:pt modelId="{B3B4AD29-CD99-5D4F-BA20-53AB854DD8D6}" type="parTrans" cxnId="{7BCD538F-9F23-334D-96CD-A23AD40A9144}">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6D722733-27C0-4A4D-AEEC-22ADD09068A7}" type="sibTrans" cxnId="{7BCD538F-9F23-334D-96CD-A23AD40A9144}">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D0EDE9BB-B18D-4946-8725-06FC1409A810}">
      <dgm:prSet custT="1"/>
      <dgm:spPr/>
      <dgm:t>
        <a:bodyPr/>
        <a:lstStyle/>
        <a:p>
          <a:r>
            <a:rPr lang="en-US" sz="2000" b="1">
              <a:latin typeface="Roboto" panose="02000000000000000000" pitchFamily="2" charset="0"/>
              <a:ea typeface="Roboto" panose="02000000000000000000" pitchFamily="2" charset="0"/>
              <a:cs typeface="Roboto" panose="02000000000000000000" pitchFamily="2" charset="0"/>
            </a:rPr>
            <a:t>Communication</a:t>
          </a:r>
        </a:p>
      </dgm:t>
    </dgm:pt>
    <dgm:pt modelId="{54F8FC3B-59F6-2F41-A1ED-F8AA491DF845}" type="sibTrans" cxnId="{A7224978-ABA3-D74E-8645-4D046FFA0960}">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6422E752-A752-3342-A494-F4C5299F43FD}" type="parTrans" cxnId="{A7224978-ABA3-D74E-8645-4D046FFA0960}">
      <dgm:prSet/>
      <dgm:spPr/>
      <dgm:t>
        <a:bodyPr/>
        <a:lstStyle/>
        <a:p>
          <a:endParaRPr lang="en-US" sz="2000" b="1">
            <a:latin typeface="Roboto" panose="02000000000000000000" pitchFamily="2" charset="0"/>
            <a:ea typeface="Roboto" panose="02000000000000000000" pitchFamily="2" charset="0"/>
            <a:cs typeface="Roboto" panose="02000000000000000000" pitchFamily="2" charset="0"/>
          </a:endParaRPr>
        </a:p>
      </dgm:t>
    </dgm:pt>
    <dgm:pt modelId="{E7746E66-2F88-41B9-A85D-50D546DBB1CE}" type="pres">
      <dgm:prSet presAssocID="{C17B9626-1BD8-B74D-867A-F196B4A49FB3}" presName="Name0" presStyleCnt="0">
        <dgm:presLayoutVars>
          <dgm:dir/>
          <dgm:resizeHandles val="exact"/>
        </dgm:presLayoutVars>
      </dgm:prSet>
      <dgm:spPr/>
    </dgm:pt>
    <dgm:pt modelId="{CA42F597-B5B9-4546-AAA4-8E6682453F9A}" type="pres">
      <dgm:prSet presAssocID="{C17B9626-1BD8-B74D-867A-F196B4A49FB3}" presName="fgShape" presStyleLbl="fgShp" presStyleIdx="0" presStyleCnt="1"/>
      <dgm:spPr/>
    </dgm:pt>
    <dgm:pt modelId="{91AFB094-0BCA-4FCB-9BB9-72FA23911370}" type="pres">
      <dgm:prSet presAssocID="{C17B9626-1BD8-B74D-867A-F196B4A49FB3}" presName="linComp" presStyleCnt="0"/>
      <dgm:spPr/>
    </dgm:pt>
    <dgm:pt modelId="{144618CC-8267-4992-8C9D-E3C3305284E7}" type="pres">
      <dgm:prSet presAssocID="{A01EEF74-D5A4-BF4E-BF7D-D091CFF5F432}" presName="compNode" presStyleCnt="0"/>
      <dgm:spPr/>
    </dgm:pt>
    <dgm:pt modelId="{35331293-C368-470E-8426-7B47A5368C9D}" type="pres">
      <dgm:prSet presAssocID="{A01EEF74-D5A4-BF4E-BF7D-D091CFF5F432}" presName="bkgdShape" presStyleLbl="node1" presStyleIdx="0" presStyleCnt="4"/>
      <dgm:spPr/>
    </dgm:pt>
    <dgm:pt modelId="{5AF8DDAD-79C2-4876-A985-28664E62988D}" type="pres">
      <dgm:prSet presAssocID="{A01EEF74-D5A4-BF4E-BF7D-D091CFF5F432}" presName="nodeTx" presStyleLbl="node1" presStyleIdx="0" presStyleCnt="4">
        <dgm:presLayoutVars>
          <dgm:bulletEnabled val="1"/>
        </dgm:presLayoutVars>
      </dgm:prSet>
      <dgm:spPr/>
    </dgm:pt>
    <dgm:pt modelId="{7BBAC8A7-93B2-4B4B-AE42-20091051915C}" type="pres">
      <dgm:prSet presAssocID="{A01EEF74-D5A4-BF4E-BF7D-D091CFF5F432}" presName="invisiNode" presStyleLbl="node1" presStyleIdx="0" presStyleCnt="4"/>
      <dgm:spPr/>
    </dgm:pt>
    <dgm:pt modelId="{626FF2B6-FF59-4FB9-AB28-8EA4C517C63A}" type="pres">
      <dgm:prSet presAssocID="{A01EEF74-D5A4-BF4E-BF7D-D091CFF5F432}" presName="imagNode" presStyleLbl="fgImgPlace1" presStyleIdx="0" presStyleCnt="4"/>
      <dgm:spPr>
        <a:noFill/>
        <a:ln>
          <a:noFill/>
        </a:ln>
      </dgm:spPr>
    </dgm:pt>
    <dgm:pt modelId="{05E2099C-EC13-4583-B261-A35C2E236DA7}" type="pres">
      <dgm:prSet presAssocID="{7F628E50-979D-FF46-9907-C0BC864FF054}" presName="sibTrans" presStyleLbl="sibTrans2D1" presStyleIdx="0" presStyleCnt="0"/>
      <dgm:spPr/>
    </dgm:pt>
    <dgm:pt modelId="{6BC98E6C-F1C2-4E11-9653-7C4781FD2C78}" type="pres">
      <dgm:prSet presAssocID="{1D70F456-2859-0741-8302-8BE75EAE3A7E}" presName="compNode" presStyleCnt="0"/>
      <dgm:spPr/>
    </dgm:pt>
    <dgm:pt modelId="{85F4A626-3F82-4BF2-97AE-72C5D537D8D7}" type="pres">
      <dgm:prSet presAssocID="{1D70F456-2859-0741-8302-8BE75EAE3A7E}" presName="bkgdShape" presStyleLbl="node1" presStyleIdx="1" presStyleCnt="4"/>
      <dgm:spPr/>
    </dgm:pt>
    <dgm:pt modelId="{2570C2F1-8591-4FD7-9253-5C2E0287617D}" type="pres">
      <dgm:prSet presAssocID="{1D70F456-2859-0741-8302-8BE75EAE3A7E}" presName="nodeTx" presStyleLbl="node1" presStyleIdx="1" presStyleCnt="4">
        <dgm:presLayoutVars>
          <dgm:bulletEnabled val="1"/>
        </dgm:presLayoutVars>
      </dgm:prSet>
      <dgm:spPr/>
    </dgm:pt>
    <dgm:pt modelId="{FEE6B685-D0FE-4368-8422-70E50B751A16}" type="pres">
      <dgm:prSet presAssocID="{1D70F456-2859-0741-8302-8BE75EAE3A7E}" presName="invisiNode" presStyleLbl="node1" presStyleIdx="1" presStyleCnt="4"/>
      <dgm:spPr/>
    </dgm:pt>
    <dgm:pt modelId="{E20D4C2E-FFD7-4B2A-A1E5-95F60B461B50}" type="pres">
      <dgm:prSet presAssocID="{1D70F456-2859-0741-8302-8BE75EAE3A7E}" presName="imagNode" presStyleLbl="fgImgPlace1" presStyleIdx="1" presStyleCnt="4"/>
      <dgm:spPr>
        <a:noFill/>
        <a:ln>
          <a:noFill/>
        </a:ln>
      </dgm:spPr>
    </dgm:pt>
    <dgm:pt modelId="{0EB58EF1-59A8-4AA1-B3E9-0C6E3DCBC23D}" type="pres">
      <dgm:prSet presAssocID="{0C6F7406-69E1-514C-909C-45B351B1E319}" presName="sibTrans" presStyleLbl="sibTrans2D1" presStyleIdx="0" presStyleCnt="0"/>
      <dgm:spPr/>
    </dgm:pt>
    <dgm:pt modelId="{39FC8FA1-0A14-449B-9B27-6048E40EB2F2}" type="pres">
      <dgm:prSet presAssocID="{D0EDE9BB-B18D-4946-8725-06FC1409A810}" presName="compNode" presStyleCnt="0"/>
      <dgm:spPr/>
    </dgm:pt>
    <dgm:pt modelId="{A8C765B0-125A-4C9F-BD3D-58F6821882DA}" type="pres">
      <dgm:prSet presAssocID="{D0EDE9BB-B18D-4946-8725-06FC1409A810}" presName="bkgdShape" presStyleLbl="node1" presStyleIdx="2" presStyleCnt="4"/>
      <dgm:spPr/>
    </dgm:pt>
    <dgm:pt modelId="{DDF6F110-BC2D-4841-8CA8-A42C1388E472}" type="pres">
      <dgm:prSet presAssocID="{D0EDE9BB-B18D-4946-8725-06FC1409A810}" presName="nodeTx" presStyleLbl="node1" presStyleIdx="2" presStyleCnt="4">
        <dgm:presLayoutVars>
          <dgm:bulletEnabled val="1"/>
        </dgm:presLayoutVars>
      </dgm:prSet>
      <dgm:spPr/>
    </dgm:pt>
    <dgm:pt modelId="{A82AB7DB-F871-4DDA-97C8-B0BDC18E676D}" type="pres">
      <dgm:prSet presAssocID="{D0EDE9BB-B18D-4946-8725-06FC1409A810}" presName="invisiNode" presStyleLbl="node1" presStyleIdx="2" presStyleCnt="4"/>
      <dgm:spPr/>
    </dgm:pt>
    <dgm:pt modelId="{6CDAB41F-564F-4DC9-8462-4E26A0761550}" type="pres">
      <dgm:prSet presAssocID="{D0EDE9BB-B18D-4946-8725-06FC1409A810}" presName="imagNode" presStyleLbl="fgImgPlace1" presStyleIdx="2" presStyleCnt="4"/>
      <dgm:spPr>
        <a:noFill/>
        <a:ln>
          <a:noFill/>
        </a:ln>
      </dgm:spPr>
    </dgm:pt>
    <dgm:pt modelId="{D64BE2EE-4D4A-477E-8029-E4893A24DFBB}" type="pres">
      <dgm:prSet presAssocID="{54F8FC3B-59F6-2F41-A1ED-F8AA491DF845}" presName="sibTrans" presStyleLbl="sibTrans2D1" presStyleIdx="0" presStyleCnt="0"/>
      <dgm:spPr/>
    </dgm:pt>
    <dgm:pt modelId="{3652E2CA-45A8-48B6-8425-FF4C1233A42F}" type="pres">
      <dgm:prSet presAssocID="{F56056C9-6A92-6E4C-9544-DB753690E02F}" presName="compNode" presStyleCnt="0"/>
      <dgm:spPr/>
    </dgm:pt>
    <dgm:pt modelId="{49A3A7A0-AC22-4F8A-A3DF-749610CDF188}" type="pres">
      <dgm:prSet presAssocID="{F56056C9-6A92-6E4C-9544-DB753690E02F}" presName="bkgdShape" presStyleLbl="node1" presStyleIdx="3" presStyleCnt="4"/>
      <dgm:spPr/>
    </dgm:pt>
    <dgm:pt modelId="{0EB542EE-28CA-49D4-BFBC-93106430B950}" type="pres">
      <dgm:prSet presAssocID="{F56056C9-6A92-6E4C-9544-DB753690E02F}" presName="nodeTx" presStyleLbl="node1" presStyleIdx="3" presStyleCnt="4">
        <dgm:presLayoutVars>
          <dgm:bulletEnabled val="1"/>
        </dgm:presLayoutVars>
      </dgm:prSet>
      <dgm:spPr/>
    </dgm:pt>
    <dgm:pt modelId="{0E3A86AD-5E34-4F08-BED5-E6FD51B1DAB5}" type="pres">
      <dgm:prSet presAssocID="{F56056C9-6A92-6E4C-9544-DB753690E02F}" presName="invisiNode" presStyleLbl="node1" presStyleIdx="3" presStyleCnt="4"/>
      <dgm:spPr/>
    </dgm:pt>
    <dgm:pt modelId="{2E3520D5-3ADC-47F3-B340-59838EB91F5F}" type="pres">
      <dgm:prSet presAssocID="{F56056C9-6A92-6E4C-9544-DB753690E02F}" presName="imagNode" presStyleLbl="fgImgPlace1" presStyleIdx="3" presStyleCnt="4"/>
      <dgm:spPr>
        <a:noFill/>
        <a:ln>
          <a:noFill/>
        </a:ln>
      </dgm:spPr>
    </dgm:pt>
  </dgm:ptLst>
  <dgm:cxnLst>
    <dgm:cxn modelId="{2718851C-26D5-4005-B934-700C972BD404}" type="presOf" srcId="{54F8FC3B-59F6-2F41-A1ED-F8AA491DF845}" destId="{D64BE2EE-4D4A-477E-8029-E4893A24DFBB}" srcOrd="0" destOrd="0" presId="urn:microsoft.com/office/officeart/2005/8/layout/hList7"/>
    <dgm:cxn modelId="{ABB28B1E-D816-462B-8415-3E171284FEF8}" type="presOf" srcId="{A01EEF74-D5A4-BF4E-BF7D-D091CFF5F432}" destId="{5AF8DDAD-79C2-4876-A985-28664E62988D}" srcOrd="1" destOrd="0" presId="urn:microsoft.com/office/officeart/2005/8/layout/hList7"/>
    <dgm:cxn modelId="{C22D7825-CFFF-48C0-A299-D90D55B626C2}" type="presOf" srcId="{F56056C9-6A92-6E4C-9544-DB753690E02F}" destId="{0EB542EE-28CA-49D4-BFBC-93106430B950}" srcOrd="1" destOrd="0" presId="urn:microsoft.com/office/officeart/2005/8/layout/hList7"/>
    <dgm:cxn modelId="{77D7B866-6DBC-48AD-AADA-7F9F086C09C5}" type="presOf" srcId="{F56056C9-6A92-6E4C-9544-DB753690E02F}" destId="{49A3A7A0-AC22-4F8A-A3DF-749610CDF188}" srcOrd="0" destOrd="0" presId="urn:microsoft.com/office/officeart/2005/8/layout/hList7"/>
    <dgm:cxn modelId="{C3577467-1DAE-48F6-B7E2-6B6C75D67352}" type="presOf" srcId="{D0EDE9BB-B18D-4946-8725-06FC1409A810}" destId="{A8C765B0-125A-4C9F-BD3D-58F6821882DA}" srcOrd="0" destOrd="0" presId="urn:microsoft.com/office/officeart/2005/8/layout/hList7"/>
    <dgm:cxn modelId="{73F86F6F-FBCF-419C-B7D8-FAED4980F4E8}" type="presOf" srcId="{7F628E50-979D-FF46-9907-C0BC864FF054}" destId="{05E2099C-EC13-4583-B261-A35C2E236DA7}" srcOrd="0" destOrd="0" presId="urn:microsoft.com/office/officeart/2005/8/layout/hList7"/>
    <dgm:cxn modelId="{AF7C2A73-463C-403A-9E5C-72324DFA45BD}" type="presOf" srcId="{D0EDE9BB-B18D-4946-8725-06FC1409A810}" destId="{DDF6F110-BC2D-4841-8CA8-A42C1388E472}" srcOrd="1" destOrd="0" presId="urn:microsoft.com/office/officeart/2005/8/layout/hList7"/>
    <dgm:cxn modelId="{8E413E75-8596-4446-AAB9-E2AEE2D03EC7}" srcId="{C17B9626-1BD8-B74D-867A-F196B4A49FB3}" destId="{1D70F456-2859-0741-8302-8BE75EAE3A7E}" srcOrd="1" destOrd="0" parTransId="{02A3BCE6-DEE5-0C46-88E8-71DC08003212}" sibTransId="{0C6F7406-69E1-514C-909C-45B351B1E319}"/>
    <dgm:cxn modelId="{A7224978-ABA3-D74E-8645-4D046FFA0960}" srcId="{C17B9626-1BD8-B74D-867A-F196B4A49FB3}" destId="{D0EDE9BB-B18D-4946-8725-06FC1409A810}" srcOrd="2" destOrd="0" parTransId="{6422E752-A752-3342-A494-F4C5299F43FD}" sibTransId="{54F8FC3B-59F6-2F41-A1ED-F8AA491DF845}"/>
    <dgm:cxn modelId="{59D28478-82A4-49BC-A2FC-4CFD6C749AE1}" type="presOf" srcId="{A01EEF74-D5A4-BF4E-BF7D-D091CFF5F432}" destId="{35331293-C368-470E-8426-7B47A5368C9D}" srcOrd="0" destOrd="0" presId="urn:microsoft.com/office/officeart/2005/8/layout/hList7"/>
    <dgm:cxn modelId="{2C6CC28E-43E2-4FCD-AE41-D5C85DBE78FD}" type="presOf" srcId="{C17B9626-1BD8-B74D-867A-F196B4A49FB3}" destId="{E7746E66-2F88-41B9-A85D-50D546DBB1CE}" srcOrd="0" destOrd="0" presId="urn:microsoft.com/office/officeart/2005/8/layout/hList7"/>
    <dgm:cxn modelId="{7BCD538F-9F23-334D-96CD-A23AD40A9144}" srcId="{C17B9626-1BD8-B74D-867A-F196B4A49FB3}" destId="{F56056C9-6A92-6E4C-9544-DB753690E02F}" srcOrd="3" destOrd="0" parTransId="{B3B4AD29-CD99-5D4F-BA20-53AB854DD8D6}" sibTransId="{6D722733-27C0-4A4D-AEEC-22ADD09068A7}"/>
    <dgm:cxn modelId="{E7FFF896-A1EC-42A9-AC99-1116BBD50A4D}" type="presOf" srcId="{0C6F7406-69E1-514C-909C-45B351B1E319}" destId="{0EB58EF1-59A8-4AA1-B3E9-0C6E3DCBC23D}" srcOrd="0" destOrd="0" presId="urn:microsoft.com/office/officeart/2005/8/layout/hList7"/>
    <dgm:cxn modelId="{983C49A3-956D-0E40-AB5B-B4313C9B53CF}" srcId="{C17B9626-1BD8-B74D-867A-F196B4A49FB3}" destId="{A01EEF74-D5A4-BF4E-BF7D-D091CFF5F432}" srcOrd="0" destOrd="0" parTransId="{0C6CB734-04F1-014B-A1B5-2E7AD15675E7}" sibTransId="{7F628E50-979D-FF46-9907-C0BC864FF054}"/>
    <dgm:cxn modelId="{0CB9D6D9-5420-4765-AA28-8515C6F722C6}" type="presOf" srcId="{1D70F456-2859-0741-8302-8BE75EAE3A7E}" destId="{2570C2F1-8591-4FD7-9253-5C2E0287617D}" srcOrd="1" destOrd="0" presId="urn:microsoft.com/office/officeart/2005/8/layout/hList7"/>
    <dgm:cxn modelId="{3B596BE6-3F91-47C0-B377-B2E7CDBE79F2}" type="presOf" srcId="{1D70F456-2859-0741-8302-8BE75EAE3A7E}" destId="{85F4A626-3F82-4BF2-97AE-72C5D537D8D7}" srcOrd="0" destOrd="0" presId="urn:microsoft.com/office/officeart/2005/8/layout/hList7"/>
    <dgm:cxn modelId="{A6FE03CF-52A0-4E72-96DB-B5E71F45BD1A}" type="presParOf" srcId="{E7746E66-2F88-41B9-A85D-50D546DBB1CE}" destId="{CA42F597-B5B9-4546-AAA4-8E6682453F9A}" srcOrd="0" destOrd="0" presId="urn:microsoft.com/office/officeart/2005/8/layout/hList7"/>
    <dgm:cxn modelId="{1C3EEBB0-7693-4B25-ABC1-3AE951F0161E}" type="presParOf" srcId="{E7746E66-2F88-41B9-A85D-50D546DBB1CE}" destId="{91AFB094-0BCA-4FCB-9BB9-72FA23911370}" srcOrd="1" destOrd="0" presId="urn:microsoft.com/office/officeart/2005/8/layout/hList7"/>
    <dgm:cxn modelId="{43688C00-265E-40FD-8A82-BA79DD370FD2}" type="presParOf" srcId="{91AFB094-0BCA-4FCB-9BB9-72FA23911370}" destId="{144618CC-8267-4992-8C9D-E3C3305284E7}" srcOrd="0" destOrd="0" presId="urn:microsoft.com/office/officeart/2005/8/layout/hList7"/>
    <dgm:cxn modelId="{555BF258-28AF-40B2-9D2F-AE504B1BF64E}" type="presParOf" srcId="{144618CC-8267-4992-8C9D-E3C3305284E7}" destId="{35331293-C368-470E-8426-7B47A5368C9D}" srcOrd="0" destOrd="0" presId="urn:microsoft.com/office/officeart/2005/8/layout/hList7"/>
    <dgm:cxn modelId="{7542520D-BD83-4B63-88F5-8CD41503976F}" type="presParOf" srcId="{144618CC-8267-4992-8C9D-E3C3305284E7}" destId="{5AF8DDAD-79C2-4876-A985-28664E62988D}" srcOrd="1" destOrd="0" presId="urn:microsoft.com/office/officeart/2005/8/layout/hList7"/>
    <dgm:cxn modelId="{00DE1D99-66A6-4440-A3D0-149EB33B63FE}" type="presParOf" srcId="{144618CC-8267-4992-8C9D-E3C3305284E7}" destId="{7BBAC8A7-93B2-4B4B-AE42-20091051915C}" srcOrd="2" destOrd="0" presId="urn:microsoft.com/office/officeart/2005/8/layout/hList7"/>
    <dgm:cxn modelId="{BE5F37A5-601B-413F-8068-BEE1DC097C66}" type="presParOf" srcId="{144618CC-8267-4992-8C9D-E3C3305284E7}" destId="{626FF2B6-FF59-4FB9-AB28-8EA4C517C63A}" srcOrd="3" destOrd="0" presId="urn:microsoft.com/office/officeart/2005/8/layout/hList7"/>
    <dgm:cxn modelId="{297E985F-A3AA-46D0-931A-4E8875C7C34D}" type="presParOf" srcId="{91AFB094-0BCA-4FCB-9BB9-72FA23911370}" destId="{05E2099C-EC13-4583-B261-A35C2E236DA7}" srcOrd="1" destOrd="0" presId="urn:microsoft.com/office/officeart/2005/8/layout/hList7"/>
    <dgm:cxn modelId="{B06BC0DF-E37F-4EDC-942D-47D4F3B84B76}" type="presParOf" srcId="{91AFB094-0BCA-4FCB-9BB9-72FA23911370}" destId="{6BC98E6C-F1C2-4E11-9653-7C4781FD2C78}" srcOrd="2" destOrd="0" presId="urn:microsoft.com/office/officeart/2005/8/layout/hList7"/>
    <dgm:cxn modelId="{C2D51F94-2029-438B-A816-7B00E5F660A5}" type="presParOf" srcId="{6BC98E6C-F1C2-4E11-9653-7C4781FD2C78}" destId="{85F4A626-3F82-4BF2-97AE-72C5D537D8D7}" srcOrd="0" destOrd="0" presId="urn:microsoft.com/office/officeart/2005/8/layout/hList7"/>
    <dgm:cxn modelId="{8013ED58-3B8B-48BA-ABB5-BEFCCEB1FDB4}" type="presParOf" srcId="{6BC98E6C-F1C2-4E11-9653-7C4781FD2C78}" destId="{2570C2F1-8591-4FD7-9253-5C2E0287617D}" srcOrd="1" destOrd="0" presId="urn:microsoft.com/office/officeart/2005/8/layout/hList7"/>
    <dgm:cxn modelId="{7B7CBA8E-D32B-4A4B-9B9C-3B2B0BAD24F6}" type="presParOf" srcId="{6BC98E6C-F1C2-4E11-9653-7C4781FD2C78}" destId="{FEE6B685-D0FE-4368-8422-70E50B751A16}" srcOrd="2" destOrd="0" presId="urn:microsoft.com/office/officeart/2005/8/layout/hList7"/>
    <dgm:cxn modelId="{E35BFFF9-6C18-42EA-9E2A-3AFE618BE16A}" type="presParOf" srcId="{6BC98E6C-F1C2-4E11-9653-7C4781FD2C78}" destId="{E20D4C2E-FFD7-4B2A-A1E5-95F60B461B50}" srcOrd="3" destOrd="0" presId="urn:microsoft.com/office/officeart/2005/8/layout/hList7"/>
    <dgm:cxn modelId="{EA7E4129-6E9F-40DB-9217-F77C000DC21E}" type="presParOf" srcId="{91AFB094-0BCA-4FCB-9BB9-72FA23911370}" destId="{0EB58EF1-59A8-4AA1-B3E9-0C6E3DCBC23D}" srcOrd="3" destOrd="0" presId="urn:microsoft.com/office/officeart/2005/8/layout/hList7"/>
    <dgm:cxn modelId="{98259CAA-F4F4-4786-AAEC-51BCE65AF10C}" type="presParOf" srcId="{91AFB094-0BCA-4FCB-9BB9-72FA23911370}" destId="{39FC8FA1-0A14-449B-9B27-6048E40EB2F2}" srcOrd="4" destOrd="0" presId="urn:microsoft.com/office/officeart/2005/8/layout/hList7"/>
    <dgm:cxn modelId="{49FE1B4F-D0D4-405F-B403-9C9CDEFAC1CB}" type="presParOf" srcId="{39FC8FA1-0A14-449B-9B27-6048E40EB2F2}" destId="{A8C765B0-125A-4C9F-BD3D-58F6821882DA}" srcOrd="0" destOrd="0" presId="urn:microsoft.com/office/officeart/2005/8/layout/hList7"/>
    <dgm:cxn modelId="{EAC19C0D-EFE5-43AF-9EEE-B7D96904787C}" type="presParOf" srcId="{39FC8FA1-0A14-449B-9B27-6048E40EB2F2}" destId="{DDF6F110-BC2D-4841-8CA8-A42C1388E472}" srcOrd="1" destOrd="0" presId="urn:microsoft.com/office/officeart/2005/8/layout/hList7"/>
    <dgm:cxn modelId="{A3B9EAE7-D2F5-4707-8C71-0A4888567E5A}" type="presParOf" srcId="{39FC8FA1-0A14-449B-9B27-6048E40EB2F2}" destId="{A82AB7DB-F871-4DDA-97C8-B0BDC18E676D}" srcOrd="2" destOrd="0" presId="urn:microsoft.com/office/officeart/2005/8/layout/hList7"/>
    <dgm:cxn modelId="{3D11812B-CC92-4CEF-8ADB-8B89BEBC13A8}" type="presParOf" srcId="{39FC8FA1-0A14-449B-9B27-6048E40EB2F2}" destId="{6CDAB41F-564F-4DC9-8462-4E26A0761550}" srcOrd="3" destOrd="0" presId="urn:microsoft.com/office/officeart/2005/8/layout/hList7"/>
    <dgm:cxn modelId="{5D0E2B2A-376F-4861-A3A9-31729C07FA5E}" type="presParOf" srcId="{91AFB094-0BCA-4FCB-9BB9-72FA23911370}" destId="{D64BE2EE-4D4A-477E-8029-E4893A24DFBB}" srcOrd="5" destOrd="0" presId="urn:microsoft.com/office/officeart/2005/8/layout/hList7"/>
    <dgm:cxn modelId="{4B667EC9-EAA7-40D1-A9F5-817BCB731AC2}" type="presParOf" srcId="{91AFB094-0BCA-4FCB-9BB9-72FA23911370}" destId="{3652E2CA-45A8-48B6-8425-FF4C1233A42F}" srcOrd="6" destOrd="0" presId="urn:microsoft.com/office/officeart/2005/8/layout/hList7"/>
    <dgm:cxn modelId="{D999CEE5-F7E9-49DF-999D-F99ACB4959D2}" type="presParOf" srcId="{3652E2CA-45A8-48B6-8425-FF4C1233A42F}" destId="{49A3A7A0-AC22-4F8A-A3DF-749610CDF188}" srcOrd="0" destOrd="0" presId="urn:microsoft.com/office/officeart/2005/8/layout/hList7"/>
    <dgm:cxn modelId="{20D3A1F5-8C10-4C58-8F62-337C6642A4AE}" type="presParOf" srcId="{3652E2CA-45A8-48B6-8425-FF4C1233A42F}" destId="{0EB542EE-28CA-49D4-BFBC-93106430B950}" srcOrd="1" destOrd="0" presId="urn:microsoft.com/office/officeart/2005/8/layout/hList7"/>
    <dgm:cxn modelId="{35EAA4E8-5CD6-4DEE-B5F8-6213FE3B7028}" type="presParOf" srcId="{3652E2CA-45A8-48B6-8425-FF4C1233A42F}" destId="{0E3A86AD-5E34-4F08-BED5-E6FD51B1DAB5}" srcOrd="2" destOrd="0" presId="urn:microsoft.com/office/officeart/2005/8/layout/hList7"/>
    <dgm:cxn modelId="{BB7E7B0F-1FE7-429F-B6A3-52198B977FB1}" type="presParOf" srcId="{3652E2CA-45A8-48B6-8425-FF4C1233A42F}" destId="{2E3520D5-3ADC-47F3-B340-59838EB91F5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465DFE-9C6F-4727-AC8D-C399E22A3403}" type="doc">
      <dgm:prSet loTypeId="urn:microsoft.com/office/officeart/2008/layout/PictureStrips" loCatId="list" qsTypeId="urn:microsoft.com/office/officeart/2005/8/quickstyle/simple1" qsCatId="simple" csTypeId="urn:microsoft.com/office/officeart/2005/8/colors/colorful4" csCatId="colorful" phldr="1"/>
      <dgm:spPr/>
      <dgm:t>
        <a:bodyPr/>
        <a:lstStyle/>
        <a:p>
          <a:endParaRPr lang="en-US"/>
        </a:p>
      </dgm:t>
    </dgm:pt>
    <dgm:pt modelId="{29FF13A4-9B7F-41ED-B544-D1A15CE40BC9}">
      <dgm:prSet custT="1"/>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Authoritarian</a:t>
          </a:r>
        </a:p>
        <a:p>
          <a:r>
            <a:rPr lang="en-US" sz="1800" dirty="0">
              <a:latin typeface="Roboto" panose="02000000000000000000" pitchFamily="2" charset="0"/>
              <a:ea typeface="Roboto" panose="02000000000000000000" pitchFamily="2" charset="0"/>
              <a:cs typeface="Roboto" panose="02000000000000000000" pitchFamily="2" charset="0"/>
            </a:rPr>
            <a:t>Top-down, power, non-collaborative</a:t>
          </a:r>
          <a:endParaRPr lang="en-US" sz="2200" dirty="0">
            <a:latin typeface="Roboto" panose="02000000000000000000" pitchFamily="2" charset="0"/>
            <a:ea typeface="Roboto" panose="02000000000000000000" pitchFamily="2" charset="0"/>
            <a:cs typeface="Roboto" panose="02000000000000000000" pitchFamily="2" charset="0"/>
          </a:endParaRPr>
        </a:p>
      </dgm:t>
    </dgm:pt>
    <dgm:pt modelId="{DA4FA544-D230-4523-A39A-35A4E67BE2D6}" type="parTrans" cxnId="{9F816AA2-636B-4B4C-A369-A38CA53D6F5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4BD2D61-BE15-49F6-AD6B-8FB469946334}" type="sibTrans" cxnId="{9F816AA2-636B-4B4C-A369-A38CA53D6F5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8B17F69-00EE-438A-9971-B00769285AC4}">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Bureaucratic</a:t>
          </a:r>
        </a:p>
        <a:p>
          <a:r>
            <a:rPr lang="en-US" sz="1800" dirty="0">
              <a:latin typeface="Roboto" panose="02000000000000000000" pitchFamily="2" charset="0"/>
              <a:ea typeface="Roboto" panose="02000000000000000000" pitchFamily="2" charset="0"/>
              <a:cs typeface="Roboto" panose="02000000000000000000" pitchFamily="2" charset="0"/>
            </a:rPr>
            <a:t>Rules driven, policy, maintaining status quo</a:t>
          </a:r>
          <a:endParaRPr lang="en-US" sz="2000" dirty="0">
            <a:latin typeface="Roboto" panose="02000000000000000000" pitchFamily="2" charset="0"/>
            <a:ea typeface="Roboto" panose="02000000000000000000" pitchFamily="2" charset="0"/>
            <a:cs typeface="Roboto" panose="02000000000000000000" pitchFamily="2" charset="0"/>
          </a:endParaRPr>
        </a:p>
      </dgm:t>
    </dgm:pt>
    <dgm:pt modelId="{229CDB7D-5F36-401B-AAE1-F61C262F8726}" type="parTrans" cxnId="{14034C04-9100-46AC-9498-A5E902E737A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20F2BFA-7474-40E0-B712-3EBE7FEA0653}" type="sibTrans" cxnId="{14034C04-9100-46AC-9498-A5E902E737A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F5401B1-E714-4754-A982-9105FD293C9C}">
      <dgm:prSet custT="1"/>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Democratic</a:t>
          </a:r>
        </a:p>
        <a:p>
          <a:r>
            <a:rPr lang="en-US" sz="1800" dirty="0">
              <a:latin typeface="Roboto" panose="02000000000000000000" pitchFamily="2" charset="0"/>
              <a:ea typeface="Roboto" panose="02000000000000000000" pitchFamily="2" charset="0"/>
              <a:cs typeface="Roboto" panose="02000000000000000000" pitchFamily="2" charset="0"/>
            </a:rPr>
            <a:t>Team driven, open to input, collaborative</a:t>
          </a:r>
          <a:endParaRPr lang="en-US" sz="2200" dirty="0">
            <a:latin typeface="Roboto" panose="02000000000000000000" pitchFamily="2" charset="0"/>
            <a:ea typeface="Roboto" panose="02000000000000000000" pitchFamily="2" charset="0"/>
            <a:cs typeface="Roboto" panose="02000000000000000000" pitchFamily="2" charset="0"/>
          </a:endParaRPr>
        </a:p>
      </dgm:t>
    </dgm:pt>
    <dgm:pt modelId="{D77D8C0A-E7CE-4410-8789-03BE87496707}" type="parTrans" cxnId="{68EADFF5-E0DA-418E-B646-334C4C367A8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6757DF3-EA29-4EBB-AEDD-54A65A33DE11}" type="sibTrans" cxnId="{68EADFF5-E0DA-418E-B646-334C4C367A8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B57B1E1-BABF-419E-B1A9-DF5113430951}">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Servant</a:t>
          </a:r>
        </a:p>
        <a:p>
          <a:r>
            <a:rPr lang="en-US" sz="1800" dirty="0">
              <a:latin typeface="Roboto" panose="02000000000000000000" pitchFamily="2" charset="0"/>
              <a:ea typeface="Roboto" panose="02000000000000000000" pitchFamily="2" charset="0"/>
              <a:cs typeface="Roboto" panose="02000000000000000000" pitchFamily="2" charset="0"/>
            </a:rPr>
            <a:t>Putting people first, sharing knowledge, flexible </a:t>
          </a:r>
          <a:endParaRPr lang="en-US" sz="2000" dirty="0">
            <a:latin typeface="Roboto" panose="02000000000000000000" pitchFamily="2" charset="0"/>
            <a:ea typeface="Roboto" panose="02000000000000000000" pitchFamily="2" charset="0"/>
            <a:cs typeface="Roboto" panose="02000000000000000000" pitchFamily="2" charset="0"/>
          </a:endParaRPr>
        </a:p>
      </dgm:t>
    </dgm:pt>
    <dgm:pt modelId="{830D0F6D-E09B-44CE-AC74-2F8B15843965}" type="parTrans" cxnId="{BF469F3A-EB0C-41AE-BE98-13E6BF157B4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AD8620C-D655-411F-83A0-087B9AFDD2BE}" type="sibTrans" cxnId="{BF469F3A-EB0C-41AE-BE98-13E6BF157B4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19BDB44-99B0-4415-B46E-F6E9DDAF01EA}">
      <dgm:prSet custT="1"/>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Visionary</a:t>
          </a:r>
        </a:p>
        <a:p>
          <a:r>
            <a:rPr lang="en-US" sz="1800" dirty="0">
              <a:latin typeface="Roboto" panose="02000000000000000000" pitchFamily="2" charset="0"/>
              <a:ea typeface="Roboto" panose="02000000000000000000" pitchFamily="2" charset="0"/>
              <a:cs typeface="Roboto" panose="02000000000000000000" pitchFamily="2" charset="0"/>
            </a:rPr>
            <a:t>Growth focused, challenging to exceed</a:t>
          </a:r>
          <a:endParaRPr lang="en-US" sz="2200" dirty="0">
            <a:latin typeface="Roboto" panose="02000000000000000000" pitchFamily="2" charset="0"/>
            <a:ea typeface="Roboto" panose="02000000000000000000" pitchFamily="2" charset="0"/>
            <a:cs typeface="Roboto" panose="02000000000000000000" pitchFamily="2" charset="0"/>
          </a:endParaRPr>
        </a:p>
      </dgm:t>
    </dgm:pt>
    <dgm:pt modelId="{0B34152D-CFBD-4D75-BE17-656A9D5738EF}" type="parTrans" cxnId="{7CCEE3E1-8A4C-4F0C-81D6-DDD794C6164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92B605A-3BD2-4CBF-B2E8-1AA8A55865C4}" type="sibTrans" cxnId="{7CCEE3E1-8A4C-4F0C-81D6-DDD794C6164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F38F6E1-4CB1-4226-8174-FBD29C75F2D8}" type="pres">
      <dgm:prSet presAssocID="{5A465DFE-9C6F-4727-AC8D-C399E22A3403}" presName="Name0" presStyleCnt="0">
        <dgm:presLayoutVars>
          <dgm:dir/>
          <dgm:resizeHandles val="exact"/>
        </dgm:presLayoutVars>
      </dgm:prSet>
      <dgm:spPr/>
    </dgm:pt>
    <dgm:pt modelId="{97D02AAD-43D0-4D4E-B9DA-207CD410D414}" type="pres">
      <dgm:prSet presAssocID="{29FF13A4-9B7F-41ED-B544-D1A15CE40BC9}" presName="composite" presStyleCnt="0"/>
      <dgm:spPr/>
    </dgm:pt>
    <dgm:pt modelId="{11776524-C0C8-4DF4-84AC-DAC6E555DAD3}" type="pres">
      <dgm:prSet presAssocID="{29FF13A4-9B7F-41ED-B544-D1A15CE40BC9}" presName="rect1" presStyleLbl="trAlignAcc1" presStyleIdx="0" presStyleCnt="5">
        <dgm:presLayoutVars>
          <dgm:bulletEnabled val="1"/>
        </dgm:presLayoutVars>
      </dgm:prSet>
      <dgm:spPr/>
    </dgm:pt>
    <dgm:pt modelId="{55E6B95E-20A0-43A5-B443-CA5393363A77}" type="pres">
      <dgm:prSet presAssocID="{29FF13A4-9B7F-41ED-B544-D1A15CE40BC9}" presName="rect2" presStyleLbl="fgImgPlace1" presStyleIdx="0" presStyleCnt="5" custLinFactX="-100000" custLinFactNeighborX="-124941" custLinFactNeighborY="5937"/>
      <dgm:spPr>
        <a:noFill/>
      </dgm:spPr>
    </dgm:pt>
    <dgm:pt modelId="{26A51B4A-54D3-49B4-84AC-2EE0686018C0}" type="pres">
      <dgm:prSet presAssocID="{94BD2D61-BE15-49F6-AD6B-8FB469946334}" presName="sibTrans" presStyleCnt="0"/>
      <dgm:spPr/>
    </dgm:pt>
    <dgm:pt modelId="{59977BB7-D524-4BF2-908E-B90528BD8E07}" type="pres">
      <dgm:prSet presAssocID="{F8B17F69-00EE-438A-9971-B00769285AC4}" presName="composite" presStyleCnt="0"/>
      <dgm:spPr/>
    </dgm:pt>
    <dgm:pt modelId="{25316288-F062-49AB-8BD7-8D88740E86E7}" type="pres">
      <dgm:prSet presAssocID="{F8B17F69-00EE-438A-9971-B00769285AC4}" presName="rect1" presStyleLbl="trAlignAcc1" presStyleIdx="1" presStyleCnt="5">
        <dgm:presLayoutVars>
          <dgm:bulletEnabled val="1"/>
        </dgm:presLayoutVars>
      </dgm:prSet>
      <dgm:spPr/>
    </dgm:pt>
    <dgm:pt modelId="{24339F99-AB78-477C-812C-B0B9ECD77486}" type="pres">
      <dgm:prSet presAssocID="{F8B17F69-00EE-438A-9971-B00769285AC4}" presName="rect2"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hecklist with solid fill"/>
        </a:ext>
      </dgm:extLst>
    </dgm:pt>
    <dgm:pt modelId="{782D7969-2615-421B-A159-B3E73397707A}" type="pres">
      <dgm:prSet presAssocID="{E20F2BFA-7474-40E0-B712-3EBE7FEA0653}" presName="sibTrans" presStyleCnt="0"/>
      <dgm:spPr/>
    </dgm:pt>
    <dgm:pt modelId="{5C6E5E33-BFB5-44C7-AE91-ED16AF7FF1F4}" type="pres">
      <dgm:prSet presAssocID="{9F5401B1-E714-4754-A982-9105FD293C9C}" presName="composite" presStyleCnt="0"/>
      <dgm:spPr/>
    </dgm:pt>
    <dgm:pt modelId="{B7D44FBE-AF04-48C8-9C59-414BA267E293}" type="pres">
      <dgm:prSet presAssocID="{9F5401B1-E714-4754-A982-9105FD293C9C}" presName="rect1" presStyleLbl="trAlignAcc1" presStyleIdx="2" presStyleCnt="5">
        <dgm:presLayoutVars>
          <dgm:bulletEnabled val="1"/>
        </dgm:presLayoutVars>
      </dgm:prSet>
      <dgm:spPr/>
    </dgm:pt>
    <dgm:pt modelId="{0AB9F156-7ADF-4544-8105-45F9060CF1AB}" type="pres">
      <dgm:prSet presAssocID="{9F5401B1-E714-4754-A982-9105FD293C9C}" presName="rect2"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25000" r="-25000"/>
          </a:stretch>
        </a:blipFill>
      </dgm:spPr>
      <dgm:extLst>
        <a:ext uri="{E40237B7-FDA0-4F09-8148-C483321AD2D9}">
          <dgm14:cNvPr xmlns:dgm14="http://schemas.microsoft.com/office/drawing/2010/diagram" id="0" name="" descr="Meeting outline"/>
        </a:ext>
      </dgm:extLst>
    </dgm:pt>
    <dgm:pt modelId="{45331F7C-6A2F-4C6A-8D74-2249B61E6466}" type="pres">
      <dgm:prSet presAssocID="{E6757DF3-EA29-4EBB-AEDD-54A65A33DE11}" presName="sibTrans" presStyleCnt="0"/>
      <dgm:spPr/>
    </dgm:pt>
    <dgm:pt modelId="{34F5782B-0CED-4F78-9515-A8C689A827D8}" type="pres">
      <dgm:prSet presAssocID="{9B57B1E1-BABF-419E-B1A9-DF5113430951}" presName="composite" presStyleCnt="0"/>
      <dgm:spPr/>
    </dgm:pt>
    <dgm:pt modelId="{9408C250-5A68-4969-A96B-712CE9970B21}" type="pres">
      <dgm:prSet presAssocID="{9B57B1E1-BABF-419E-B1A9-DF5113430951}" presName="rect1" presStyleLbl="trAlignAcc1" presStyleIdx="3" presStyleCnt="5" custScaleY="122268">
        <dgm:presLayoutVars>
          <dgm:bulletEnabled val="1"/>
        </dgm:presLayoutVars>
      </dgm:prSet>
      <dgm:spPr/>
    </dgm:pt>
    <dgm:pt modelId="{520BC010-4055-46A0-B119-390990AABDB5}" type="pres">
      <dgm:prSet presAssocID="{9B57B1E1-BABF-419E-B1A9-DF5113430951}" presName="rect2" presStyleLbl="fgImgPlace1" presStyleIdx="3" presStyleCnt="5"/>
      <dgm:spPr>
        <a:noFill/>
      </dgm:spPr>
    </dgm:pt>
    <dgm:pt modelId="{D62F0DD1-D29D-44E1-8F64-14BD609020E1}" type="pres">
      <dgm:prSet presAssocID="{1AD8620C-D655-411F-83A0-087B9AFDD2BE}" presName="sibTrans" presStyleCnt="0"/>
      <dgm:spPr/>
    </dgm:pt>
    <dgm:pt modelId="{B34B3073-4A29-4782-BEDC-3FB655D25AC1}" type="pres">
      <dgm:prSet presAssocID="{819BDB44-99B0-4415-B46E-F6E9DDAF01EA}" presName="composite" presStyleCnt="0"/>
      <dgm:spPr/>
    </dgm:pt>
    <dgm:pt modelId="{61C6ADF4-E651-4354-BD46-6C8757B71A4F}" type="pres">
      <dgm:prSet presAssocID="{819BDB44-99B0-4415-B46E-F6E9DDAF01EA}" presName="rect1" presStyleLbl="trAlignAcc1" presStyleIdx="4" presStyleCnt="5" custLinFactNeighborX="-54000">
        <dgm:presLayoutVars>
          <dgm:bulletEnabled val="1"/>
        </dgm:presLayoutVars>
      </dgm:prSet>
      <dgm:spPr/>
    </dgm:pt>
    <dgm:pt modelId="{81DAE809-813D-4BEA-96C7-D031399E9365}" type="pres">
      <dgm:prSet presAssocID="{819BDB44-99B0-4415-B46E-F6E9DDAF01EA}" presName="rect2" presStyleLbl="fgImgPlace1" presStyleIdx="4" presStyleCnt="5" custLinFactX="-100000" custLinFactNeighborX="-146835"/>
      <dgm:spPr>
        <a:noFill/>
      </dgm:spPr>
      <dgm:extLst>
        <a:ext uri="{E40237B7-FDA0-4F09-8148-C483321AD2D9}">
          <dgm14:cNvPr xmlns:dgm14="http://schemas.microsoft.com/office/drawing/2010/diagram" id="0" name="" descr="Business Growth with solid fill"/>
        </a:ext>
      </dgm:extLst>
    </dgm:pt>
  </dgm:ptLst>
  <dgm:cxnLst>
    <dgm:cxn modelId="{14034C04-9100-46AC-9498-A5E902E737A0}" srcId="{5A465DFE-9C6F-4727-AC8D-C399E22A3403}" destId="{F8B17F69-00EE-438A-9971-B00769285AC4}" srcOrd="1" destOrd="0" parTransId="{229CDB7D-5F36-401B-AAE1-F61C262F8726}" sibTransId="{E20F2BFA-7474-40E0-B712-3EBE7FEA0653}"/>
    <dgm:cxn modelId="{E7DB1209-AF8F-4FAD-B6DD-B16B780CE7CF}" type="presOf" srcId="{29FF13A4-9B7F-41ED-B544-D1A15CE40BC9}" destId="{11776524-C0C8-4DF4-84AC-DAC6E555DAD3}" srcOrd="0" destOrd="0" presId="urn:microsoft.com/office/officeart/2008/layout/PictureStrips"/>
    <dgm:cxn modelId="{37338B2A-145A-4622-8B5F-5B2A85D03304}" type="presOf" srcId="{819BDB44-99B0-4415-B46E-F6E9DDAF01EA}" destId="{61C6ADF4-E651-4354-BD46-6C8757B71A4F}" srcOrd="0" destOrd="0" presId="urn:microsoft.com/office/officeart/2008/layout/PictureStrips"/>
    <dgm:cxn modelId="{69ADDF2C-1529-4FC9-95C2-204F5E8D78BE}" type="presOf" srcId="{F8B17F69-00EE-438A-9971-B00769285AC4}" destId="{25316288-F062-49AB-8BD7-8D88740E86E7}" srcOrd="0" destOrd="0" presId="urn:microsoft.com/office/officeart/2008/layout/PictureStrips"/>
    <dgm:cxn modelId="{BF469F3A-EB0C-41AE-BE98-13E6BF157B49}" srcId="{5A465DFE-9C6F-4727-AC8D-C399E22A3403}" destId="{9B57B1E1-BABF-419E-B1A9-DF5113430951}" srcOrd="3" destOrd="0" parTransId="{830D0F6D-E09B-44CE-AC74-2F8B15843965}" sibTransId="{1AD8620C-D655-411F-83A0-087B9AFDD2BE}"/>
    <dgm:cxn modelId="{9F816AA2-636B-4B4C-A369-A38CA53D6F5F}" srcId="{5A465DFE-9C6F-4727-AC8D-C399E22A3403}" destId="{29FF13A4-9B7F-41ED-B544-D1A15CE40BC9}" srcOrd="0" destOrd="0" parTransId="{DA4FA544-D230-4523-A39A-35A4E67BE2D6}" sibTransId="{94BD2D61-BE15-49F6-AD6B-8FB469946334}"/>
    <dgm:cxn modelId="{06DF7FBC-7B19-4A74-BC4A-DA66768305DF}" type="presOf" srcId="{9B57B1E1-BABF-419E-B1A9-DF5113430951}" destId="{9408C250-5A68-4969-A96B-712CE9970B21}" srcOrd="0" destOrd="0" presId="urn:microsoft.com/office/officeart/2008/layout/PictureStrips"/>
    <dgm:cxn modelId="{C685E8D3-0C5E-458B-8360-24208E15567B}" type="presOf" srcId="{9F5401B1-E714-4754-A982-9105FD293C9C}" destId="{B7D44FBE-AF04-48C8-9C59-414BA267E293}" srcOrd="0" destOrd="0" presId="urn:microsoft.com/office/officeart/2008/layout/PictureStrips"/>
    <dgm:cxn modelId="{7CCEE3E1-8A4C-4F0C-81D6-DDD794C61649}" srcId="{5A465DFE-9C6F-4727-AC8D-C399E22A3403}" destId="{819BDB44-99B0-4415-B46E-F6E9DDAF01EA}" srcOrd="4" destOrd="0" parTransId="{0B34152D-CFBD-4D75-BE17-656A9D5738EF}" sibTransId="{292B605A-3BD2-4CBF-B2E8-1AA8A55865C4}"/>
    <dgm:cxn modelId="{68EADFF5-E0DA-418E-B646-334C4C367A85}" srcId="{5A465DFE-9C6F-4727-AC8D-C399E22A3403}" destId="{9F5401B1-E714-4754-A982-9105FD293C9C}" srcOrd="2" destOrd="0" parTransId="{D77D8C0A-E7CE-4410-8789-03BE87496707}" sibTransId="{E6757DF3-EA29-4EBB-AEDD-54A65A33DE11}"/>
    <dgm:cxn modelId="{1FC31EFB-AFBB-4379-960A-461D547115D1}" type="presOf" srcId="{5A465DFE-9C6F-4727-AC8D-C399E22A3403}" destId="{8F38F6E1-4CB1-4226-8174-FBD29C75F2D8}" srcOrd="0" destOrd="0" presId="urn:microsoft.com/office/officeart/2008/layout/PictureStrips"/>
    <dgm:cxn modelId="{B5125B24-4DE6-4056-AF2E-0F4C2C3D0823}" type="presParOf" srcId="{8F38F6E1-4CB1-4226-8174-FBD29C75F2D8}" destId="{97D02AAD-43D0-4D4E-B9DA-207CD410D414}" srcOrd="0" destOrd="0" presId="urn:microsoft.com/office/officeart/2008/layout/PictureStrips"/>
    <dgm:cxn modelId="{5725A860-F11A-40A6-837D-C096FEECE43F}" type="presParOf" srcId="{97D02AAD-43D0-4D4E-B9DA-207CD410D414}" destId="{11776524-C0C8-4DF4-84AC-DAC6E555DAD3}" srcOrd="0" destOrd="0" presId="urn:microsoft.com/office/officeart/2008/layout/PictureStrips"/>
    <dgm:cxn modelId="{8F8CD314-0287-4C33-A282-610CB68AC731}" type="presParOf" srcId="{97D02AAD-43D0-4D4E-B9DA-207CD410D414}" destId="{55E6B95E-20A0-43A5-B443-CA5393363A77}" srcOrd="1" destOrd="0" presId="urn:microsoft.com/office/officeart/2008/layout/PictureStrips"/>
    <dgm:cxn modelId="{5824FF4D-4100-4E06-96C6-A15E68EB2C75}" type="presParOf" srcId="{8F38F6E1-4CB1-4226-8174-FBD29C75F2D8}" destId="{26A51B4A-54D3-49B4-84AC-2EE0686018C0}" srcOrd="1" destOrd="0" presId="urn:microsoft.com/office/officeart/2008/layout/PictureStrips"/>
    <dgm:cxn modelId="{43A129E2-B78D-4EB8-8F9F-500263F89F90}" type="presParOf" srcId="{8F38F6E1-4CB1-4226-8174-FBD29C75F2D8}" destId="{59977BB7-D524-4BF2-908E-B90528BD8E07}" srcOrd="2" destOrd="0" presId="urn:microsoft.com/office/officeart/2008/layout/PictureStrips"/>
    <dgm:cxn modelId="{067DAE26-DDAA-4114-9C0E-BBE975008C49}" type="presParOf" srcId="{59977BB7-D524-4BF2-908E-B90528BD8E07}" destId="{25316288-F062-49AB-8BD7-8D88740E86E7}" srcOrd="0" destOrd="0" presId="urn:microsoft.com/office/officeart/2008/layout/PictureStrips"/>
    <dgm:cxn modelId="{71EEEC55-A0D0-48CF-BB35-877451C4961E}" type="presParOf" srcId="{59977BB7-D524-4BF2-908E-B90528BD8E07}" destId="{24339F99-AB78-477C-812C-B0B9ECD77486}" srcOrd="1" destOrd="0" presId="urn:microsoft.com/office/officeart/2008/layout/PictureStrips"/>
    <dgm:cxn modelId="{63D0D72E-D9DB-44A0-B1E5-962924D314BA}" type="presParOf" srcId="{8F38F6E1-4CB1-4226-8174-FBD29C75F2D8}" destId="{782D7969-2615-421B-A159-B3E73397707A}" srcOrd="3" destOrd="0" presId="urn:microsoft.com/office/officeart/2008/layout/PictureStrips"/>
    <dgm:cxn modelId="{36385DBB-463A-4053-895D-F94E563213A7}" type="presParOf" srcId="{8F38F6E1-4CB1-4226-8174-FBD29C75F2D8}" destId="{5C6E5E33-BFB5-44C7-AE91-ED16AF7FF1F4}" srcOrd="4" destOrd="0" presId="urn:microsoft.com/office/officeart/2008/layout/PictureStrips"/>
    <dgm:cxn modelId="{E5DDCCD1-E6DA-4549-A22B-DFC095F96E40}" type="presParOf" srcId="{5C6E5E33-BFB5-44C7-AE91-ED16AF7FF1F4}" destId="{B7D44FBE-AF04-48C8-9C59-414BA267E293}" srcOrd="0" destOrd="0" presId="urn:microsoft.com/office/officeart/2008/layout/PictureStrips"/>
    <dgm:cxn modelId="{05D2B997-8A7E-4D8F-802A-B7D3982F3F97}" type="presParOf" srcId="{5C6E5E33-BFB5-44C7-AE91-ED16AF7FF1F4}" destId="{0AB9F156-7ADF-4544-8105-45F9060CF1AB}" srcOrd="1" destOrd="0" presId="urn:microsoft.com/office/officeart/2008/layout/PictureStrips"/>
    <dgm:cxn modelId="{D8C9BB76-92B7-480B-988F-F437B907E1DD}" type="presParOf" srcId="{8F38F6E1-4CB1-4226-8174-FBD29C75F2D8}" destId="{45331F7C-6A2F-4C6A-8D74-2249B61E6466}" srcOrd="5" destOrd="0" presId="urn:microsoft.com/office/officeart/2008/layout/PictureStrips"/>
    <dgm:cxn modelId="{4ABF4148-78ED-42DE-8DDC-6613D43B55F4}" type="presParOf" srcId="{8F38F6E1-4CB1-4226-8174-FBD29C75F2D8}" destId="{34F5782B-0CED-4F78-9515-A8C689A827D8}" srcOrd="6" destOrd="0" presId="urn:microsoft.com/office/officeart/2008/layout/PictureStrips"/>
    <dgm:cxn modelId="{6DAFB12B-89C1-4C8E-94FF-29E99E8C8B85}" type="presParOf" srcId="{34F5782B-0CED-4F78-9515-A8C689A827D8}" destId="{9408C250-5A68-4969-A96B-712CE9970B21}" srcOrd="0" destOrd="0" presId="urn:microsoft.com/office/officeart/2008/layout/PictureStrips"/>
    <dgm:cxn modelId="{E981D1C3-02F2-4C23-86A9-E4F561C81342}" type="presParOf" srcId="{34F5782B-0CED-4F78-9515-A8C689A827D8}" destId="{520BC010-4055-46A0-B119-390990AABDB5}" srcOrd="1" destOrd="0" presId="urn:microsoft.com/office/officeart/2008/layout/PictureStrips"/>
    <dgm:cxn modelId="{6E66F403-5914-49AF-9F3C-1F0FD7CD6B2E}" type="presParOf" srcId="{8F38F6E1-4CB1-4226-8174-FBD29C75F2D8}" destId="{D62F0DD1-D29D-44E1-8F64-14BD609020E1}" srcOrd="7" destOrd="0" presId="urn:microsoft.com/office/officeart/2008/layout/PictureStrips"/>
    <dgm:cxn modelId="{DE5760B1-8B8F-4F8C-AB61-3A773897566B}" type="presParOf" srcId="{8F38F6E1-4CB1-4226-8174-FBD29C75F2D8}" destId="{B34B3073-4A29-4782-BEDC-3FB655D25AC1}" srcOrd="8" destOrd="0" presId="urn:microsoft.com/office/officeart/2008/layout/PictureStrips"/>
    <dgm:cxn modelId="{230556FD-280B-4657-9139-BEA7B922CECF}" type="presParOf" srcId="{B34B3073-4A29-4782-BEDC-3FB655D25AC1}" destId="{61C6ADF4-E651-4354-BD46-6C8757B71A4F}" srcOrd="0" destOrd="0" presId="urn:microsoft.com/office/officeart/2008/layout/PictureStrips"/>
    <dgm:cxn modelId="{ACD24220-B874-4FFD-876D-350B6175B810}" type="presParOf" srcId="{B34B3073-4A29-4782-BEDC-3FB655D25AC1}" destId="{81DAE809-813D-4BEA-96C7-D031399E936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3DAB7-FF36-418F-9E21-6C3682B60E17}">
      <dsp:nvSpPr>
        <dsp:cNvPr id="0" name=""/>
        <dsp:cNvSpPr/>
      </dsp:nvSpPr>
      <dsp:spPr>
        <a:xfrm>
          <a:off x="0" y="217370"/>
          <a:ext cx="7232029" cy="527670"/>
        </a:xfrm>
        <a:prstGeom prst="roundRect">
          <a:avLst/>
        </a:prstGeom>
        <a:solidFill>
          <a:srgbClr val="1D384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Welcome and Introduction to OJP and BJA		</a:t>
          </a:r>
        </a:p>
      </dsp:txBody>
      <dsp:txXfrm>
        <a:off x="25759" y="243129"/>
        <a:ext cx="7180511" cy="476152"/>
      </dsp:txXfrm>
    </dsp:sp>
    <dsp:sp modelId="{67A2A305-6F13-4414-959E-41B020C20484}">
      <dsp:nvSpPr>
        <dsp:cNvPr id="0" name=""/>
        <dsp:cNvSpPr/>
      </dsp:nvSpPr>
      <dsp:spPr>
        <a:xfrm>
          <a:off x="0" y="808400"/>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1: The Big Picture</a:t>
          </a:r>
        </a:p>
      </dsp:txBody>
      <dsp:txXfrm>
        <a:off x="25759" y="834159"/>
        <a:ext cx="7180511" cy="476152"/>
      </dsp:txXfrm>
    </dsp:sp>
    <dsp:sp modelId="{B1849AE8-240C-45EB-BEBC-F321BAF985EB}">
      <dsp:nvSpPr>
        <dsp:cNvPr id="0" name=""/>
        <dsp:cNvSpPr/>
      </dsp:nvSpPr>
      <dsp:spPr>
        <a:xfrm>
          <a:off x="0" y="139943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2: The Basics</a:t>
          </a:r>
        </a:p>
      </dsp:txBody>
      <dsp:txXfrm>
        <a:off x="25759" y="1425190"/>
        <a:ext cx="7180511" cy="476152"/>
      </dsp:txXfrm>
    </dsp:sp>
    <dsp:sp modelId="{C3C995F3-7BFC-4EB0-B0E1-961BFF5B3E8A}">
      <dsp:nvSpPr>
        <dsp:cNvPr id="0" name=""/>
        <dsp:cNvSpPr/>
      </dsp:nvSpPr>
      <dsp:spPr>
        <a:xfrm>
          <a:off x="0" y="199046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3: The Skills</a:t>
          </a:r>
        </a:p>
      </dsp:txBody>
      <dsp:txXfrm>
        <a:off x="25759" y="2016220"/>
        <a:ext cx="7180511" cy="476152"/>
      </dsp:txXfrm>
    </dsp:sp>
    <dsp:sp modelId="{A36306A6-52DB-4C4F-A2E4-5FBB56633020}">
      <dsp:nvSpPr>
        <dsp:cNvPr id="0" name=""/>
        <dsp:cNvSpPr/>
      </dsp:nvSpPr>
      <dsp:spPr>
        <a:xfrm>
          <a:off x="0" y="258149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4: It’s All Connected</a:t>
          </a:r>
        </a:p>
      </dsp:txBody>
      <dsp:txXfrm>
        <a:off x="25759" y="2607250"/>
        <a:ext cx="7180511" cy="476152"/>
      </dsp:txXfrm>
    </dsp:sp>
    <dsp:sp modelId="{F1D9C5FD-2A2A-4350-97FB-8EC9403F7948}">
      <dsp:nvSpPr>
        <dsp:cNvPr id="0" name=""/>
        <dsp:cNvSpPr/>
      </dsp:nvSpPr>
      <dsp:spPr>
        <a:xfrm>
          <a:off x="0" y="317252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Q&amp;A	</a:t>
          </a:r>
          <a:r>
            <a:rPr lang="en-US" sz="2200" kern="1200" dirty="0">
              <a:latin typeface="Roboto" panose="02000000000000000000" pitchFamily="2" charset="0"/>
              <a:ea typeface="Roboto" panose="02000000000000000000" pitchFamily="2" charset="0"/>
            </a:rPr>
            <a:t>		</a:t>
          </a:r>
        </a:p>
      </dsp:txBody>
      <dsp:txXfrm>
        <a:off x="25759" y="3198280"/>
        <a:ext cx="7180511" cy="476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2FB7B-D194-4630-A74E-85A77604C6FC}">
      <dsp:nvSpPr>
        <dsp:cNvPr id="0" name=""/>
        <dsp:cNvSpPr/>
      </dsp:nvSpPr>
      <dsp:spPr>
        <a:xfrm>
          <a:off x="0" y="290808"/>
          <a:ext cx="7718472" cy="8788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Walk the walk and talk the talk.</a:t>
          </a:r>
        </a:p>
      </dsp:txBody>
      <dsp:txXfrm>
        <a:off x="0" y="290808"/>
        <a:ext cx="7718472" cy="878850"/>
      </dsp:txXfrm>
    </dsp:sp>
    <dsp:sp modelId="{BDD1B6B1-EE5E-4EBB-8143-588DF5E10A2F}">
      <dsp:nvSpPr>
        <dsp:cNvPr id="0" name=""/>
        <dsp:cNvSpPr/>
      </dsp:nvSpPr>
      <dsp:spPr>
        <a:xfrm>
          <a:off x="385923" y="25128"/>
          <a:ext cx="5402930" cy="5313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Alignment:</a:t>
          </a:r>
        </a:p>
      </dsp:txBody>
      <dsp:txXfrm>
        <a:off x="411862" y="51067"/>
        <a:ext cx="5351052" cy="479482"/>
      </dsp:txXfrm>
    </dsp:sp>
    <dsp:sp modelId="{EEDED7D9-E0C5-4EBD-99FC-B83802A1FAB1}">
      <dsp:nvSpPr>
        <dsp:cNvPr id="0" name=""/>
        <dsp:cNvSpPr/>
      </dsp:nvSpPr>
      <dsp:spPr>
        <a:xfrm>
          <a:off x="0" y="1532538"/>
          <a:ext cx="7718472" cy="87885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Know them, set them, and respect them. </a:t>
          </a:r>
        </a:p>
      </dsp:txBody>
      <dsp:txXfrm>
        <a:off x="0" y="1532538"/>
        <a:ext cx="7718472" cy="878850"/>
      </dsp:txXfrm>
    </dsp:sp>
    <dsp:sp modelId="{602D31C1-95F4-4ED7-87FD-AEBC51E897C7}">
      <dsp:nvSpPr>
        <dsp:cNvPr id="0" name=""/>
        <dsp:cNvSpPr/>
      </dsp:nvSpPr>
      <dsp:spPr>
        <a:xfrm>
          <a:off x="385923" y="1266858"/>
          <a:ext cx="5402930" cy="53136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Baselines and Boundaries:</a:t>
          </a:r>
        </a:p>
      </dsp:txBody>
      <dsp:txXfrm>
        <a:off x="411862" y="1292797"/>
        <a:ext cx="5351052" cy="479482"/>
      </dsp:txXfrm>
    </dsp:sp>
    <dsp:sp modelId="{A2AE9C1D-D825-4954-90F5-7110A1797CBF}">
      <dsp:nvSpPr>
        <dsp:cNvPr id="0" name=""/>
        <dsp:cNvSpPr/>
      </dsp:nvSpPr>
      <dsp:spPr>
        <a:xfrm>
          <a:off x="0" y="2774268"/>
          <a:ext cx="7718472" cy="87885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It’s the key—Lead and Follow.</a:t>
          </a:r>
        </a:p>
      </dsp:txBody>
      <dsp:txXfrm>
        <a:off x="0" y="2774268"/>
        <a:ext cx="7718472" cy="878850"/>
      </dsp:txXfrm>
    </dsp:sp>
    <dsp:sp modelId="{75B6AF6A-7478-431C-BAC1-3B84F79E8426}">
      <dsp:nvSpPr>
        <dsp:cNvPr id="0" name=""/>
        <dsp:cNvSpPr/>
      </dsp:nvSpPr>
      <dsp:spPr>
        <a:xfrm>
          <a:off x="385923" y="2508588"/>
          <a:ext cx="5402930" cy="53136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Communication:</a:t>
          </a:r>
        </a:p>
      </dsp:txBody>
      <dsp:txXfrm>
        <a:off x="411862" y="2534527"/>
        <a:ext cx="5351052" cy="479482"/>
      </dsp:txXfrm>
    </dsp:sp>
    <dsp:sp modelId="{613BF069-60AF-415C-A674-A5CEC5F87E0E}">
      <dsp:nvSpPr>
        <dsp:cNvPr id="0" name=""/>
        <dsp:cNvSpPr/>
      </dsp:nvSpPr>
      <dsp:spPr>
        <a:xfrm>
          <a:off x="0" y="4015998"/>
          <a:ext cx="7718472" cy="87885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Let them down at an absorbable rate. </a:t>
          </a:r>
        </a:p>
      </dsp:txBody>
      <dsp:txXfrm>
        <a:off x="0" y="4015998"/>
        <a:ext cx="7718472" cy="878850"/>
      </dsp:txXfrm>
    </dsp:sp>
    <dsp:sp modelId="{DD50CEFB-3387-465F-8C12-199502A30E66}">
      <dsp:nvSpPr>
        <dsp:cNvPr id="0" name=""/>
        <dsp:cNvSpPr/>
      </dsp:nvSpPr>
      <dsp:spPr>
        <a:xfrm>
          <a:off x="385923" y="3750318"/>
          <a:ext cx="5402930" cy="53136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Disappointment:</a:t>
          </a:r>
        </a:p>
      </dsp:txBody>
      <dsp:txXfrm>
        <a:off x="411862" y="3776257"/>
        <a:ext cx="5351052"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892C5-BAA5-40D5-AEC1-18214687E9FB}">
      <dsp:nvSpPr>
        <dsp:cNvPr id="0" name=""/>
        <dsp:cNvSpPr/>
      </dsp:nvSpPr>
      <dsp:spPr>
        <a:xfrm>
          <a:off x="884617" y="307519"/>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Address the elephant in the room</a:t>
          </a:r>
        </a:p>
      </dsp:txBody>
      <dsp:txXfrm>
        <a:off x="884617" y="307519"/>
        <a:ext cx="3214516" cy="1004536"/>
      </dsp:txXfrm>
    </dsp:sp>
    <dsp:sp modelId="{736DC8BA-B827-43D1-A482-6C63ADFF7324}">
      <dsp:nvSpPr>
        <dsp:cNvPr id="0" name=""/>
        <dsp:cNvSpPr/>
      </dsp:nvSpPr>
      <dsp:spPr>
        <a:xfrm>
          <a:off x="750678" y="162420"/>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E63D43-C198-4068-92FD-8966913FDFA8}">
      <dsp:nvSpPr>
        <dsp:cNvPr id="0" name=""/>
        <dsp:cNvSpPr/>
      </dsp:nvSpPr>
      <dsp:spPr>
        <a:xfrm>
          <a:off x="884617" y="1572119"/>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Reset the dynamic</a:t>
          </a:r>
        </a:p>
      </dsp:txBody>
      <dsp:txXfrm>
        <a:off x="884617" y="1572119"/>
        <a:ext cx="3214516" cy="1004536"/>
      </dsp:txXfrm>
    </dsp:sp>
    <dsp:sp modelId="{B18B4BCE-2031-425B-A6A0-53574E5D7709}">
      <dsp:nvSpPr>
        <dsp:cNvPr id="0" name=""/>
        <dsp:cNvSpPr/>
      </dsp:nvSpPr>
      <dsp:spPr>
        <a:xfrm>
          <a:off x="750678" y="1427019"/>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527105-3917-43D9-AF97-ABE055854339}">
      <dsp:nvSpPr>
        <dsp:cNvPr id="0" name=""/>
        <dsp:cNvSpPr/>
      </dsp:nvSpPr>
      <dsp:spPr>
        <a:xfrm>
          <a:off x="884617" y="2836718"/>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Ask for discretion and patience </a:t>
          </a:r>
        </a:p>
      </dsp:txBody>
      <dsp:txXfrm>
        <a:off x="884617" y="2836718"/>
        <a:ext cx="3214516" cy="1004536"/>
      </dsp:txXfrm>
    </dsp:sp>
    <dsp:sp modelId="{95B6A2B6-DE39-4640-B215-2A26258E094E}">
      <dsp:nvSpPr>
        <dsp:cNvPr id="0" name=""/>
        <dsp:cNvSpPr/>
      </dsp:nvSpPr>
      <dsp:spPr>
        <a:xfrm>
          <a:off x="750678" y="2691619"/>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CD612-2963-4674-85C3-ED67A7CE1243}">
      <dsp:nvSpPr>
        <dsp:cNvPr id="0" name=""/>
        <dsp:cNvSpPr/>
      </dsp:nvSpPr>
      <dsp:spPr>
        <a:xfrm>
          <a:off x="922094" y="18975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Get to know yourself</a:t>
          </a:r>
        </a:p>
      </dsp:txBody>
      <dsp:txXfrm>
        <a:off x="922094" y="189759"/>
        <a:ext cx="3343060" cy="1044706"/>
      </dsp:txXfrm>
    </dsp:sp>
    <dsp:sp modelId="{B09D3E47-3332-4EA2-8056-EFF349E05291}">
      <dsp:nvSpPr>
        <dsp:cNvPr id="0" name=""/>
        <dsp:cNvSpPr/>
      </dsp:nvSpPr>
      <dsp:spPr>
        <a:xfrm>
          <a:off x="782800" y="3885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7A18A-F9A0-4B03-AF93-DFEB72B6C352}">
      <dsp:nvSpPr>
        <dsp:cNvPr id="0" name=""/>
        <dsp:cNvSpPr/>
      </dsp:nvSpPr>
      <dsp:spPr>
        <a:xfrm>
          <a:off x="4560939" y="18975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Get to know your staff</a:t>
          </a:r>
        </a:p>
      </dsp:txBody>
      <dsp:txXfrm>
        <a:off x="4560939" y="189759"/>
        <a:ext cx="3343060" cy="1044706"/>
      </dsp:txXfrm>
    </dsp:sp>
    <dsp:sp modelId="{08763378-FDF4-433D-A0E5-9290F9EAFD55}">
      <dsp:nvSpPr>
        <dsp:cNvPr id="0" name=""/>
        <dsp:cNvSpPr/>
      </dsp:nvSpPr>
      <dsp:spPr>
        <a:xfrm>
          <a:off x="4421644" y="3885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CC384-65F3-44E1-A363-9235D586011C}">
      <dsp:nvSpPr>
        <dsp:cNvPr id="0" name=""/>
        <dsp:cNvSpPr/>
      </dsp:nvSpPr>
      <dsp:spPr>
        <a:xfrm>
          <a:off x="922094" y="150492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Recognize triggers</a:t>
          </a:r>
        </a:p>
      </dsp:txBody>
      <dsp:txXfrm>
        <a:off x="922094" y="1504929"/>
        <a:ext cx="3343060" cy="1044706"/>
      </dsp:txXfrm>
    </dsp:sp>
    <dsp:sp modelId="{5B77F013-3615-41ED-A100-504E3E55EF8E}">
      <dsp:nvSpPr>
        <dsp:cNvPr id="0" name=""/>
        <dsp:cNvSpPr/>
      </dsp:nvSpPr>
      <dsp:spPr>
        <a:xfrm>
          <a:off x="782800" y="135402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004561-4E13-4FBD-AA3A-132B3FBB7B53}">
      <dsp:nvSpPr>
        <dsp:cNvPr id="0" name=""/>
        <dsp:cNvSpPr/>
      </dsp:nvSpPr>
      <dsp:spPr>
        <a:xfrm>
          <a:off x="4560939" y="150492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Engage healthy rechargers </a:t>
          </a:r>
        </a:p>
      </dsp:txBody>
      <dsp:txXfrm>
        <a:off x="4560939" y="1504929"/>
        <a:ext cx="3343060" cy="1044706"/>
      </dsp:txXfrm>
    </dsp:sp>
    <dsp:sp modelId="{BB330BAE-3728-4A70-8BB8-10300ACDB678}">
      <dsp:nvSpPr>
        <dsp:cNvPr id="0" name=""/>
        <dsp:cNvSpPr/>
      </dsp:nvSpPr>
      <dsp:spPr>
        <a:xfrm>
          <a:off x="4421644" y="135402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BFAA1F-7CCA-4FEB-8866-87991D14786F}">
      <dsp:nvSpPr>
        <dsp:cNvPr id="0" name=""/>
        <dsp:cNvSpPr/>
      </dsp:nvSpPr>
      <dsp:spPr>
        <a:xfrm>
          <a:off x="922094" y="2820098"/>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Recognize red flags</a:t>
          </a:r>
        </a:p>
      </dsp:txBody>
      <dsp:txXfrm>
        <a:off x="922094" y="2820098"/>
        <a:ext cx="3343060" cy="1044706"/>
      </dsp:txXfrm>
    </dsp:sp>
    <dsp:sp modelId="{CA1DACDB-ADEB-444C-87DB-5BE09B3C453B}">
      <dsp:nvSpPr>
        <dsp:cNvPr id="0" name=""/>
        <dsp:cNvSpPr/>
      </dsp:nvSpPr>
      <dsp:spPr>
        <a:xfrm>
          <a:off x="782800" y="2669196"/>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2A5F4A-EE09-43AF-9E7C-91760BE0BCEA}">
      <dsp:nvSpPr>
        <dsp:cNvPr id="0" name=""/>
        <dsp:cNvSpPr/>
      </dsp:nvSpPr>
      <dsp:spPr>
        <a:xfrm>
          <a:off x="4534662" y="2793604"/>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Safe reporting culture</a:t>
          </a:r>
        </a:p>
      </dsp:txBody>
      <dsp:txXfrm>
        <a:off x="4534662" y="2793604"/>
        <a:ext cx="3343060" cy="1044706"/>
      </dsp:txXfrm>
    </dsp:sp>
    <dsp:sp modelId="{355B5ACC-5060-4DC5-B24D-B9F989483626}">
      <dsp:nvSpPr>
        <dsp:cNvPr id="0" name=""/>
        <dsp:cNvSpPr/>
      </dsp:nvSpPr>
      <dsp:spPr>
        <a:xfrm>
          <a:off x="4421644" y="2669196"/>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14090-6094-4D2A-B4BA-222BBBD1D1A0}">
      <dsp:nvSpPr>
        <dsp:cNvPr id="0" name=""/>
        <dsp:cNvSpPr/>
      </dsp:nvSpPr>
      <dsp:spPr>
        <a:xfrm>
          <a:off x="2208036" y="1505772"/>
          <a:ext cx="476315" cy="91440"/>
        </a:xfrm>
        <a:custGeom>
          <a:avLst/>
          <a:gdLst/>
          <a:ahLst/>
          <a:cxnLst/>
          <a:rect l="0" t="0" r="0" b="0"/>
          <a:pathLst>
            <a:path>
              <a:moveTo>
                <a:pt x="0" y="45720"/>
              </a:moveTo>
              <a:lnTo>
                <a:pt x="476315"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2433521" y="1548958"/>
        <a:ext cx="25345" cy="5069"/>
      </dsp:txXfrm>
    </dsp:sp>
    <dsp:sp modelId="{EA37C57B-DEA5-4333-B143-9294EBE73946}">
      <dsp:nvSpPr>
        <dsp:cNvPr id="0" name=""/>
        <dsp:cNvSpPr/>
      </dsp:nvSpPr>
      <dsp:spPr>
        <a:xfrm>
          <a:off x="5854"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Let’s talk about….</a:t>
          </a:r>
        </a:p>
      </dsp:txBody>
      <dsp:txXfrm>
        <a:off x="5854" y="890298"/>
        <a:ext cx="2203981" cy="1322388"/>
      </dsp:txXfrm>
    </dsp:sp>
    <dsp:sp modelId="{37C6BE01-DA6D-4F7F-8B62-5B76A8FA1F4F}">
      <dsp:nvSpPr>
        <dsp:cNvPr id="0" name=""/>
        <dsp:cNvSpPr/>
      </dsp:nvSpPr>
      <dsp:spPr>
        <a:xfrm>
          <a:off x="4918933" y="1505772"/>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1548958"/>
        <a:ext cx="25345" cy="5069"/>
      </dsp:txXfrm>
    </dsp:sp>
    <dsp:sp modelId="{63675C63-9A00-4E0A-925E-1F24D7656846}">
      <dsp:nvSpPr>
        <dsp:cNvPr id="0" name=""/>
        <dsp:cNvSpPr/>
      </dsp:nvSpPr>
      <dsp:spPr>
        <a:xfrm>
          <a:off x="2716751"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BEHAVIOR</a:t>
          </a:r>
        </a:p>
      </dsp:txBody>
      <dsp:txXfrm>
        <a:off x="2716751" y="890298"/>
        <a:ext cx="2203981" cy="1322388"/>
      </dsp:txXfrm>
    </dsp:sp>
    <dsp:sp modelId="{7E260003-41F8-4CCA-9267-1BB76D92D633}">
      <dsp:nvSpPr>
        <dsp:cNvPr id="0" name=""/>
        <dsp:cNvSpPr/>
      </dsp:nvSpPr>
      <dsp:spPr>
        <a:xfrm>
          <a:off x="1107845" y="2210887"/>
          <a:ext cx="5421793" cy="476315"/>
        </a:xfrm>
        <a:custGeom>
          <a:avLst/>
          <a:gdLst/>
          <a:ahLst/>
          <a:cxnLst/>
          <a:rect l="0" t="0" r="0" b="0"/>
          <a:pathLst>
            <a:path>
              <a:moveTo>
                <a:pt x="5421793" y="0"/>
              </a:moveTo>
              <a:lnTo>
                <a:pt x="5421793" y="255257"/>
              </a:lnTo>
              <a:lnTo>
                <a:pt x="0" y="255257"/>
              </a:lnTo>
              <a:lnTo>
                <a:pt x="0" y="476315"/>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3682606" y="2446510"/>
        <a:ext cx="272271" cy="5069"/>
      </dsp:txXfrm>
    </dsp:sp>
    <dsp:sp modelId="{BB54723D-84D6-4FDF-AFEA-7808542B1E6B}">
      <dsp:nvSpPr>
        <dsp:cNvPr id="0" name=""/>
        <dsp:cNvSpPr/>
      </dsp:nvSpPr>
      <dsp:spPr>
        <a:xfrm>
          <a:off x="5427648"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…because..</a:t>
          </a:r>
        </a:p>
      </dsp:txBody>
      <dsp:txXfrm>
        <a:off x="5427648" y="890298"/>
        <a:ext cx="2203981" cy="1322388"/>
      </dsp:txXfrm>
    </dsp:sp>
    <dsp:sp modelId="{34428BF6-CB2B-43F9-8467-9169FB6A04B7}">
      <dsp:nvSpPr>
        <dsp:cNvPr id="0" name=""/>
        <dsp:cNvSpPr/>
      </dsp:nvSpPr>
      <dsp:spPr>
        <a:xfrm>
          <a:off x="2208036"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2433521" y="3378262"/>
        <a:ext cx="25345" cy="5069"/>
      </dsp:txXfrm>
    </dsp:sp>
    <dsp:sp modelId="{44BB2A58-4FDE-4FD6-B0D1-E29BD87EC628}">
      <dsp:nvSpPr>
        <dsp:cNvPr id="0" name=""/>
        <dsp:cNvSpPr/>
      </dsp:nvSpPr>
      <dsp:spPr>
        <a:xfrm>
          <a:off x="5854"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WHY</a:t>
          </a:r>
        </a:p>
      </dsp:txBody>
      <dsp:txXfrm>
        <a:off x="5854" y="2719602"/>
        <a:ext cx="2203981" cy="1322388"/>
      </dsp:txXfrm>
    </dsp:sp>
    <dsp:sp modelId="{889D3C33-B9F3-47CB-9EFD-A9F21385829E}">
      <dsp:nvSpPr>
        <dsp:cNvPr id="0" name=""/>
        <dsp:cNvSpPr/>
      </dsp:nvSpPr>
      <dsp:spPr>
        <a:xfrm>
          <a:off x="4918933"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3378262"/>
        <a:ext cx="25345" cy="5069"/>
      </dsp:txXfrm>
    </dsp:sp>
    <dsp:sp modelId="{CEA6F3E7-5258-4FF2-B54E-031CD2C8A15D}">
      <dsp:nvSpPr>
        <dsp:cNvPr id="0" name=""/>
        <dsp:cNvSpPr/>
      </dsp:nvSpPr>
      <dsp:spPr>
        <a:xfrm>
          <a:off x="2716751"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…if….</a:t>
          </a:r>
        </a:p>
      </dsp:txBody>
      <dsp:txXfrm>
        <a:off x="2716751" y="2719602"/>
        <a:ext cx="2203981" cy="1322388"/>
      </dsp:txXfrm>
    </dsp:sp>
    <dsp:sp modelId="{DF44B6F0-8212-4933-9989-6D5DB9593899}">
      <dsp:nvSpPr>
        <dsp:cNvPr id="0" name=""/>
        <dsp:cNvSpPr/>
      </dsp:nvSpPr>
      <dsp:spPr>
        <a:xfrm>
          <a:off x="5427648"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OUTCOME</a:t>
          </a:r>
        </a:p>
      </dsp:txBody>
      <dsp:txXfrm>
        <a:off x="5427648" y="2719602"/>
        <a:ext cx="2203981" cy="13223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67945-27FC-470B-B8D6-73EFEDA1D85C}">
      <dsp:nvSpPr>
        <dsp:cNvPr id="0" name=""/>
        <dsp:cNvSpPr/>
      </dsp:nvSpPr>
      <dsp:spPr>
        <a:xfrm>
          <a:off x="818331" y="20403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If you make a mistake, apologize. </a:t>
          </a:r>
        </a:p>
      </dsp:txBody>
      <dsp:txXfrm>
        <a:off x="818331" y="204032"/>
        <a:ext cx="3525306" cy="1101658"/>
      </dsp:txXfrm>
    </dsp:sp>
    <dsp:sp modelId="{B0999089-266B-4163-992C-1D533CE9ED63}">
      <dsp:nvSpPr>
        <dsp:cNvPr id="0" name=""/>
        <dsp:cNvSpPr/>
      </dsp:nvSpPr>
      <dsp:spPr>
        <a:xfrm>
          <a:off x="671443" y="44903"/>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F9DFC-087B-43C2-8BEF-C1A1D8303967}">
      <dsp:nvSpPr>
        <dsp:cNvPr id="0" name=""/>
        <dsp:cNvSpPr/>
      </dsp:nvSpPr>
      <dsp:spPr>
        <a:xfrm>
          <a:off x="4661499" y="20403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Strive for balance between good and bad news.</a:t>
          </a:r>
        </a:p>
      </dsp:txBody>
      <dsp:txXfrm>
        <a:off x="4661499" y="204032"/>
        <a:ext cx="3525306" cy="1101658"/>
      </dsp:txXfrm>
    </dsp:sp>
    <dsp:sp modelId="{FC7E6AF7-631A-4919-8702-A503B6302DD8}">
      <dsp:nvSpPr>
        <dsp:cNvPr id="0" name=""/>
        <dsp:cNvSpPr/>
      </dsp:nvSpPr>
      <dsp:spPr>
        <a:xfrm>
          <a:off x="4514612" y="44903"/>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E68E80-D438-4AB6-98E5-2F8D9FACF12F}">
      <dsp:nvSpPr>
        <dsp:cNvPr id="0" name=""/>
        <dsp:cNvSpPr/>
      </dsp:nvSpPr>
      <dsp:spPr>
        <a:xfrm>
          <a:off x="818331" y="1590897"/>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Acknowledge that “fair” is often subjective. </a:t>
          </a:r>
        </a:p>
      </dsp:txBody>
      <dsp:txXfrm>
        <a:off x="818331" y="1590897"/>
        <a:ext cx="3525306" cy="1101658"/>
      </dsp:txXfrm>
    </dsp:sp>
    <dsp:sp modelId="{137E9B16-9B99-430C-9937-DD7B0D56C11C}">
      <dsp:nvSpPr>
        <dsp:cNvPr id="0" name=""/>
        <dsp:cNvSpPr/>
      </dsp:nvSpPr>
      <dsp:spPr>
        <a:xfrm>
          <a:off x="671443" y="1431769"/>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D2143-188D-4A78-95EE-5DC776A84A7F}">
      <dsp:nvSpPr>
        <dsp:cNvPr id="0" name=""/>
        <dsp:cNvSpPr/>
      </dsp:nvSpPr>
      <dsp:spPr>
        <a:xfrm>
          <a:off x="4661499" y="1590897"/>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Evaluate expectations.</a:t>
          </a:r>
        </a:p>
      </dsp:txBody>
      <dsp:txXfrm>
        <a:off x="4661499" y="1590897"/>
        <a:ext cx="3525306" cy="1101658"/>
      </dsp:txXfrm>
    </dsp:sp>
    <dsp:sp modelId="{EA2A3B2F-F2AD-4F00-894C-7D5527D3C6E7}">
      <dsp:nvSpPr>
        <dsp:cNvPr id="0" name=""/>
        <dsp:cNvSpPr/>
      </dsp:nvSpPr>
      <dsp:spPr>
        <a:xfrm>
          <a:off x="4514612" y="1431769"/>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8C92F3-F98B-4C4B-BB40-AE3DEE4A179C}">
      <dsp:nvSpPr>
        <dsp:cNvPr id="0" name=""/>
        <dsp:cNvSpPr/>
      </dsp:nvSpPr>
      <dsp:spPr>
        <a:xfrm>
          <a:off x="818331" y="297776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Limit the spread. </a:t>
          </a:r>
        </a:p>
      </dsp:txBody>
      <dsp:txXfrm>
        <a:off x="818331" y="2977762"/>
        <a:ext cx="3525306" cy="1101658"/>
      </dsp:txXfrm>
    </dsp:sp>
    <dsp:sp modelId="{8D2D0080-11E5-48DD-9F38-8CFF91BBF4A9}">
      <dsp:nvSpPr>
        <dsp:cNvPr id="0" name=""/>
        <dsp:cNvSpPr/>
      </dsp:nvSpPr>
      <dsp:spPr>
        <a:xfrm>
          <a:off x="671443" y="2818634"/>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0ABB7-9FE1-4D3C-9860-4A3C6ABC8E4C}">
      <dsp:nvSpPr>
        <dsp:cNvPr id="0" name=""/>
        <dsp:cNvSpPr/>
      </dsp:nvSpPr>
      <dsp:spPr>
        <a:xfrm>
          <a:off x="4661499" y="297776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Promote staff wellness and rechargers. </a:t>
          </a:r>
        </a:p>
      </dsp:txBody>
      <dsp:txXfrm>
        <a:off x="4661499" y="2977762"/>
        <a:ext cx="3525306" cy="1101658"/>
      </dsp:txXfrm>
    </dsp:sp>
    <dsp:sp modelId="{0F00B240-16AB-4F92-AF3D-012D7ABD1D24}">
      <dsp:nvSpPr>
        <dsp:cNvPr id="0" name=""/>
        <dsp:cNvSpPr/>
      </dsp:nvSpPr>
      <dsp:spPr>
        <a:xfrm>
          <a:off x="4514612" y="2818634"/>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E94C2-9F8C-4ACB-9041-585ED8D95F25}">
      <dsp:nvSpPr>
        <dsp:cNvPr id="0" name=""/>
        <dsp:cNvSpPr/>
      </dsp:nvSpPr>
      <dsp:spPr>
        <a:xfrm>
          <a:off x="152768" y="332292"/>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Ask questions, especially open-ended questions.   </a:t>
          </a:r>
        </a:p>
      </dsp:txBody>
      <dsp:txXfrm>
        <a:off x="152768" y="332292"/>
        <a:ext cx="3638874" cy="1137148"/>
      </dsp:txXfrm>
    </dsp:sp>
    <dsp:sp modelId="{2F9229E9-69D4-46C9-AAD8-1EEBC990B06C}">
      <dsp:nvSpPr>
        <dsp:cNvPr id="0" name=""/>
        <dsp:cNvSpPr/>
      </dsp:nvSpPr>
      <dsp:spPr>
        <a:xfrm>
          <a:off x="1149" y="168037"/>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E99EB7-3552-499B-882D-D93857E19D11}">
      <dsp:nvSpPr>
        <dsp:cNvPr id="0" name=""/>
        <dsp:cNvSpPr/>
      </dsp:nvSpPr>
      <dsp:spPr>
        <a:xfrm>
          <a:off x="4161917" y="332292"/>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8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Paraphrase back  what you’ve heard in your own words.    </a:t>
          </a:r>
        </a:p>
      </dsp:txBody>
      <dsp:txXfrm>
        <a:off x="4161917" y="332292"/>
        <a:ext cx="3638874" cy="1137148"/>
      </dsp:txXfrm>
    </dsp:sp>
    <dsp:sp modelId="{C257C536-29DF-4D57-99B4-FFD842778AEF}">
      <dsp:nvSpPr>
        <dsp:cNvPr id="0" name=""/>
        <dsp:cNvSpPr/>
      </dsp:nvSpPr>
      <dsp:spPr>
        <a:xfrm>
          <a:off x="4010298" y="168037"/>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431F38-CD23-41DB-950A-093CBA1BB314}">
      <dsp:nvSpPr>
        <dsp:cNvPr id="0" name=""/>
        <dsp:cNvSpPr/>
      </dsp:nvSpPr>
      <dsp:spPr>
        <a:xfrm>
          <a:off x="152768" y="1763835"/>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16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Use encouragers.  </a:t>
          </a:r>
        </a:p>
      </dsp:txBody>
      <dsp:txXfrm>
        <a:off x="152768" y="1763835"/>
        <a:ext cx="3638874" cy="1137148"/>
      </dsp:txXfrm>
    </dsp:sp>
    <dsp:sp modelId="{BAA5B2EB-7976-4174-B9C0-B370217A0D23}">
      <dsp:nvSpPr>
        <dsp:cNvPr id="0" name=""/>
        <dsp:cNvSpPr/>
      </dsp:nvSpPr>
      <dsp:spPr>
        <a:xfrm>
          <a:off x="1149" y="1599580"/>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AB2095-B134-4816-9204-2D7EC09C28EB}">
      <dsp:nvSpPr>
        <dsp:cNvPr id="0" name=""/>
        <dsp:cNvSpPr/>
      </dsp:nvSpPr>
      <dsp:spPr>
        <a:xfrm>
          <a:off x="4161917" y="1763835"/>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24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Replace judgment with curiosity.</a:t>
          </a:r>
        </a:p>
      </dsp:txBody>
      <dsp:txXfrm>
        <a:off x="4161917" y="1763835"/>
        <a:ext cx="3638874" cy="1137148"/>
      </dsp:txXfrm>
    </dsp:sp>
    <dsp:sp modelId="{1073D1DD-0A79-4757-9929-207BE540B8F5}">
      <dsp:nvSpPr>
        <dsp:cNvPr id="0" name=""/>
        <dsp:cNvSpPr/>
      </dsp:nvSpPr>
      <dsp:spPr>
        <a:xfrm>
          <a:off x="4010298" y="1599580"/>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106B51-B6E8-4E9F-B9AD-A370209A6B59}">
      <dsp:nvSpPr>
        <dsp:cNvPr id="0" name=""/>
        <dsp:cNvSpPr/>
      </dsp:nvSpPr>
      <dsp:spPr>
        <a:xfrm>
          <a:off x="152768" y="3195378"/>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32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Don’t think about how you might respond. </a:t>
          </a:r>
        </a:p>
      </dsp:txBody>
      <dsp:txXfrm>
        <a:off x="152768" y="3195378"/>
        <a:ext cx="3638874" cy="1137148"/>
      </dsp:txXfrm>
    </dsp:sp>
    <dsp:sp modelId="{92C772A0-C14D-41CB-AC22-0ADCA94FA29C}">
      <dsp:nvSpPr>
        <dsp:cNvPr id="0" name=""/>
        <dsp:cNvSpPr/>
      </dsp:nvSpPr>
      <dsp:spPr>
        <a:xfrm>
          <a:off x="1149" y="3031123"/>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5350BF-FD0E-4553-8564-CC2D42A541A8}">
      <dsp:nvSpPr>
        <dsp:cNvPr id="0" name=""/>
        <dsp:cNvSpPr/>
      </dsp:nvSpPr>
      <dsp:spPr>
        <a:xfrm>
          <a:off x="4161917" y="3195378"/>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Focus on the person speaking—nod and make eye contact.</a:t>
          </a:r>
        </a:p>
      </dsp:txBody>
      <dsp:txXfrm>
        <a:off x="4161917" y="3195378"/>
        <a:ext cx="3638874" cy="1137148"/>
      </dsp:txXfrm>
    </dsp:sp>
    <dsp:sp modelId="{B4E78CC4-A599-43E4-9014-3AF3B02F8C5C}">
      <dsp:nvSpPr>
        <dsp:cNvPr id="0" name=""/>
        <dsp:cNvSpPr/>
      </dsp:nvSpPr>
      <dsp:spPr>
        <a:xfrm>
          <a:off x="4010298" y="3031123"/>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C3F95-4F4E-41B0-B606-BB89B98783D1}">
      <dsp:nvSpPr>
        <dsp:cNvPr id="0" name=""/>
        <dsp:cNvSpPr/>
      </dsp:nvSpPr>
      <dsp:spPr>
        <a:xfrm>
          <a:off x="138054" y="56232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Read the room </a:t>
          </a:r>
        </a:p>
      </dsp:txBody>
      <dsp:txXfrm>
        <a:off x="138054" y="562326"/>
        <a:ext cx="3250114" cy="1015660"/>
      </dsp:txXfrm>
    </dsp:sp>
    <dsp:sp modelId="{F332947C-AA32-4401-986B-87ED64F563BF}">
      <dsp:nvSpPr>
        <dsp:cNvPr id="0" name=""/>
        <dsp:cNvSpPr/>
      </dsp:nvSpPr>
      <dsp:spPr>
        <a:xfrm>
          <a:off x="2633" y="415620"/>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506EE8-563B-471A-BEDD-7B284AB5B7CD}">
      <dsp:nvSpPr>
        <dsp:cNvPr id="0" name=""/>
        <dsp:cNvSpPr/>
      </dsp:nvSpPr>
      <dsp:spPr>
        <a:xfrm>
          <a:off x="3743798" y="56232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Know when to stop or start talking </a:t>
          </a:r>
        </a:p>
      </dsp:txBody>
      <dsp:txXfrm>
        <a:off x="3743798" y="562326"/>
        <a:ext cx="3250114" cy="1015660"/>
      </dsp:txXfrm>
    </dsp:sp>
    <dsp:sp modelId="{E6696E5D-3BD4-4331-9A8D-97D440494E14}">
      <dsp:nvSpPr>
        <dsp:cNvPr id="0" name=""/>
        <dsp:cNvSpPr/>
      </dsp:nvSpPr>
      <dsp:spPr>
        <a:xfrm>
          <a:off x="3608376" y="415620"/>
          <a:ext cx="710962" cy="1066443"/>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B135D27-5F87-4D4D-B37E-3822CE5B0882}">
      <dsp:nvSpPr>
        <dsp:cNvPr id="0" name=""/>
        <dsp:cNvSpPr/>
      </dsp:nvSpPr>
      <dsp:spPr>
        <a:xfrm>
          <a:off x="138054" y="1840930"/>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Social cues </a:t>
          </a:r>
        </a:p>
      </dsp:txBody>
      <dsp:txXfrm>
        <a:off x="138054" y="1840930"/>
        <a:ext cx="3250114" cy="1015660"/>
      </dsp:txXfrm>
    </dsp:sp>
    <dsp:sp modelId="{EBFBAAB8-8161-4496-A9EE-C950C2ED70C0}">
      <dsp:nvSpPr>
        <dsp:cNvPr id="0" name=""/>
        <dsp:cNvSpPr/>
      </dsp:nvSpPr>
      <dsp:spPr>
        <a:xfrm>
          <a:off x="2633" y="1694224"/>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1262BB-EF66-47F4-9100-BCE6C035F7DE}">
      <dsp:nvSpPr>
        <dsp:cNvPr id="0" name=""/>
        <dsp:cNvSpPr/>
      </dsp:nvSpPr>
      <dsp:spPr>
        <a:xfrm>
          <a:off x="3743798" y="1840930"/>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Consider the context</a:t>
          </a:r>
        </a:p>
      </dsp:txBody>
      <dsp:txXfrm>
        <a:off x="3743798" y="1840930"/>
        <a:ext cx="3250114" cy="1015660"/>
      </dsp:txXfrm>
    </dsp:sp>
    <dsp:sp modelId="{3EC8F65B-8290-43CB-9798-A57766010C61}">
      <dsp:nvSpPr>
        <dsp:cNvPr id="0" name=""/>
        <dsp:cNvSpPr/>
      </dsp:nvSpPr>
      <dsp:spPr>
        <a:xfrm>
          <a:off x="3608376" y="1694224"/>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E5A740-AABA-430F-9075-302002B88B9C}">
      <dsp:nvSpPr>
        <dsp:cNvPr id="0" name=""/>
        <dsp:cNvSpPr/>
      </dsp:nvSpPr>
      <dsp:spPr>
        <a:xfrm>
          <a:off x="0" y="308916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  Group dynamics</a:t>
          </a:r>
        </a:p>
      </dsp:txBody>
      <dsp:txXfrm>
        <a:off x="0" y="3089166"/>
        <a:ext cx="3250114" cy="1015660"/>
      </dsp:txXfrm>
    </dsp:sp>
    <dsp:sp modelId="{04751EDD-BEFB-4309-82EF-D55905096102}">
      <dsp:nvSpPr>
        <dsp:cNvPr id="0" name=""/>
        <dsp:cNvSpPr/>
      </dsp:nvSpPr>
      <dsp:spPr>
        <a:xfrm>
          <a:off x="2633" y="2972828"/>
          <a:ext cx="710962" cy="1066443"/>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246A3E3-12E3-49E8-A0AB-FA0F56E3EB65}">
      <dsp:nvSpPr>
        <dsp:cNvPr id="0" name=""/>
        <dsp:cNvSpPr/>
      </dsp:nvSpPr>
      <dsp:spPr>
        <a:xfrm>
          <a:off x="3743798" y="3119534"/>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Listening ratio</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3743798" y="3119534"/>
        <a:ext cx="3250114" cy="1015660"/>
      </dsp:txXfrm>
    </dsp:sp>
    <dsp:sp modelId="{6324FC91-B723-48D4-B7AA-D169B93DDA39}">
      <dsp:nvSpPr>
        <dsp:cNvPr id="0" name=""/>
        <dsp:cNvSpPr/>
      </dsp:nvSpPr>
      <dsp:spPr>
        <a:xfrm>
          <a:off x="3608376" y="2972828"/>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3F1D3-B9E6-44AD-95A5-236FA0363105}">
      <dsp:nvSpPr>
        <dsp:cNvPr id="0" name=""/>
        <dsp:cNvSpPr/>
      </dsp:nvSpPr>
      <dsp:spPr>
        <a:xfrm rot="5400000">
          <a:off x="4757438" y="-1969972"/>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Notice</a:t>
          </a:r>
          <a:r>
            <a:rPr lang="en-US" sz="2000" kern="1200" dirty="0">
              <a:latin typeface="Roboto" panose="02000000000000000000" pitchFamily="2" charset="0"/>
              <a:ea typeface="Roboto" panose="02000000000000000000" pitchFamily="2" charset="0"/>
              <a:cs typeface="Roboto" panose="02000000000000000000" pitchFamily="2" charset="0"/>
            </a:rPr>
            <a:t> your own body language and tone of voice.  Model the calm response you want from the other person.</a:t>
          </a:r>
        </a:p>
      </dsp:txBody>
      <dsp:txXfrm rot="-5400000">
        <a:off x="2653162" y="185970"/>
        <a:ext cx="5215278" cy="955059"/>
      </dsp:txXfrm>
    </dsp:sp>
    <dsp:sp modelId="{E8653BF6-4F76-49EB-B7D8-5FC0096F9BAD}">
      <dsp:nvSpPr>
        <dsp:cNvPr id="0" name=""/>
        <dsp:cNvSpPr/>
      </dsp:nvSpPr>
      <dsp:spPr>
        <a:xfrm>
          <a:off x="309493" y="2004"/>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latin typeface="Roboto" panose="02000000000000000000" pitchFamily="2" charset="0"/>
              <a:ea typeface="Roboto" panose="02000000000000000000" pitchFamily="2" charset="0"/>
              <a:cs typeface="Roboto" panose="02000000000000000000" pitchFamily="2" charset="0"/>
            </a:rPr>
            <a:t>N</a:t>
          </a:r>
          <a:r>
            <a:rPr lang="en-US" sz="3800" kern="1200" dirty="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dirty="0">
              <a:solidFill>
                <a:schemeClr val="accent1"/>
              </a:solidFill>
              <a:latin typeface="Roboto" panose="02000000000000000000" pitchFamily="2" charset="0"/>
              <a:ea typeface="Roboto" panose="02000000000000000000" pitchFamily="2" charset="0"/>
              <a:cs typeface="Roboto" panose="02000000000000000000" pitchFamily="2" charset="0"/>
            </a:rPr>
            <a:t>Notice</a:t>
          </a:r>
          <a:endParaRPr lang="en-US" sz="3800" kern="1200" dirty="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309493" y="332751"/>
        <a:ext cx="2343668" cy="826868"/>
      </dsp:txXfrm>
    </dsp:sp>
    <dsp:sp modelId="{089EEF45-22BA-42F1-BBCC-2F25245B29EB}">
      <dsp:nvSpPr>
        <dsp:cNvPr id="0" name=""/>
        <dsp:cNvSpPr/>
      </dsp:nvSpPr>
      <dsp:spPr>
        <a:xfrm rot="5400000">
          <a:off x="4757438" y="-580834"/>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Offer </a:t>
          </a:r>
          <a:r>
            <a:rPr lang="en-US" sz="2000" kern="1200" dirty="0">
              <a:latin typeface="Roboto" panose="02000000000000000000" pitchFamily="2" charset="0"/>
              <a:ea typeface="Roboto" panose="02000000000000000000" pitchFamily="2" charset="0"/>
              <a:cs typeface="Roboto" panose="02000000000000000000" pitchFamily="2" charset="0"/>
            </a:rPr>
            <a:t>reflective comments that show you are listening to what they say and how they feel.</a:t>
          </a:r>
        </a:p>
      </dsp:txBody>
      <dsp:txXfrm rot="-5400000">
        <a:off x="2653162" y="1575108"/>
        <a:ext cx="5215278" cy="955059"/>
      </dsp:txXfrm>
    </dsp:sp>
    <dsp:sp modelId="{19385A69-AFCF-47D8-B229-31529DC8CBB3}">
      <dsp:nvSpPr>
        <dsp:cNvPr id="0" name=""/>
        <dsp:cNvSpPr/>
      </dsp:nvSpPr>
      <dsp:spPr>
        <a:xfrm>
          <a:off x="309493" y="1391142"/>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a:solidFill>
                <a:schemeClr val="accent1"/>
              </a:solidFill>
              <a:latin typeface="Roboto" panose="02000000000000000000" pitchFamily="2" charset="0"/>
              <a:ea typeface="Roboto" panose="02000000000000000000" pitchFamily="2" charset="0"/>
              <a:cs typeface="Roboto" panose="02000000000000000000" pitchFamily="2" charset="0"/>
            </a:rPr>
            <a:t>O</a:t>
          </a:r>
          <a:r>
            <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a:solidFill>
                <a:schemeClr val="accent1"/>
              </a:solidFill>
              <a:latin typeface="Roboto" panose="02000000000000000000" pitchFamily="2" charset="0"/>
              <a:ea typeface="Roboto" panose="02000000000000000000" pitchFamily="2" charset="0"/>
              <a:cs typeface="Roboto" panose="02000000000000000000" pitchFamily="2" charset="0"/>
            </a:rPr>
            <a:t>Offer</a:t>
          </a:r>
          <a:endPar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309493" y="1721889"/>
        <a:ext cx="2343668" cy="826868"/>
      </dsp:txXfrm>
    </dsp:sp>
    <dsp:sp modelId="{A3251F84-1BB2-4244-B5DA-23201126848C}">
      <dsp:nvSpPr>
        <dsp:cNvPr id="0" name=""/>
        <dsp:cNvSpPr/>
      </dsp:nvSpPr>
      <dsp:spPr>
        <a:xfrm rot="5400000">
          <a:off x="4757438" y="808303"/>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Wait </a:t>
          </a:r>
          <a:r>
            <a:rPr lang="en-US" sz="2000" kern="1200" dirty="0">
              <a:latin typeface="Roboto" panose="02000000000000000000" pitchFamily="2" charset="0"/>
              <a:ea typeface="Roboto" panose="02000000000000000000" pitchFamily="2" charset="0"/>
              <a:cs typeface="Roboto" panose="02000000000000000000" pitchFamily="2" charset="0"/>
            </a:rPr>
            <a:t>for the other person to explain their position and release the emotion (within reason) before responding with solutions.</a:t>
          </a:r>
        </a:p>
      </dsp:txBody>
      <dsp:txXfrm rot="-5400000">
        <a:off x="2653162" y="2964245"/>
        <a:ext cx="5215278" cy="955059"/>
      </dsp:txXfrm>
    </dsp:sp>
    <dsp:sp modelId="{718F4A05-FDFF-425F-9A44-30D192F81E47}">
      <dsp:nvSpPr>
        <dsp:cNvPr id="0" name=""/>
        <dsp:cNvSpPr/>
      </dsp:nvSpPr>
      <dsp:spPr>
        <a:xfrm>
          <a:off x="274890" y="2782285"/>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a:solidFill>
                <a:schemeClr val="accent1"/>
              </a:solidFill>
              <a:latin typeface="Roboto" panose="02000000000000000000" pitchFamily="2" charset="0"/>
              <a:ea typeface="Roboto" panose="02000000000000000000" pitchFamily="2" charset="0"/>
              <a:cs typeface="Roboto" panose="02000000000000000000" pitchFamily="2" charset="0"/>
            </a:rPr>
            <a:t>W </a:t>
          </a:r>
          <a:r>
            <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a:solidFill>
                <a:schemeClr val="accent1"/>
              </a:solidFill>
              <a:latin typeface="Roboto" panose="02000000000000000000" pitchFamily="2" charset="0"/>
              <a:ea typeface="Roboto" panose="02000000000000000000" pitchFamily="2" charset="0"/>
              <a:cs typeface="Roboto" panose="02000000000000000000" pitchFamily="2" charset="0"/>
            </a:rPr>
            <a:t>Wait</a:t>
          </a:r>
          <a:endPar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274890" y="3113032"/>
        <a:ext cx="2343668" cy="8268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3321-D76F-4F95-9291-96759F206A2B}">
      <dsp:nvSpPr>
        <dsp:cNvPr id="0" name=""/>
        <dsp:cNvSpPr/>
      </dsp:nvSpPr>
      <dsp:spPr>
        <a:xfrm>
          <a:off x="4097857" y="852836"/>
          <a:ext cx="657841" cy="91440"/>
        </a:xfrm>
        <a:custGeom>
          <a:avLst/>
          <a:gdLst/>
          <a:ahLst/>
          <a:cxnLst/>
          <a:rect l="0" t="0" r="0" b="0"/>
          <a:pathLst>
            <a:path>
              <a:moveTo>
                <a:pt x="0" y="45720"/>
              </a:moveTo>
              <a:lnTo>
                <a:pt x="657841"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Roboto" panose="02000000000000000000" pitchFamily="2" charset="0"/>
            <a:ea typeface="Roboto" panose="02000000000000000000" pitchFamily="2" charset="0"/>
            <a:cs typeface="Roboto" panose="02000000000000000000" pitchFamily="2" charset="0"/>
          </a:endParaRPr>
        </a:p>
      </dsp:txBody>
      <dsp:txXfrm>
        <a:off x="4409567" y="895113"/>
        <a:ext cx="34422" cy="6884"/>
      </dsp:txXfrm>
    </dsp:sp>
    <dsp:sp modelId="{E6EBA2CD-E8E6-4372-86C3-4243E6F32A89}">
      <dsp:nvSpPr>
        <dsp:cNvPr id="0" name=""/>
        <dsp:cNvSpPr/>
      </dsp:nvSpPr>
      <dsp:spPr>
        <a:xfrm>
          <a:off x="1106434" y="589"/>
          <a:ext cx="2993223"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“I want to hear this and I’m having trouble understanding. </a:t>
          </a:r>
        </a:p>
      </dsp:txBody>
      <dsp:txXfrm>
        <a:off x="1106434" y="589"/>
        <a:ext cx="2993223" cy="1795934"/>
      </dsp:txXfrm>
    </dsp:sp>
    <dsp:sp modelId="{FB601079-36D5-4754-9BEC-01926DD55E20}">
      <dsp:nvSpPr>
        <dsp:cNvPr id="0" name=""/>
        <dsp:cNvSpPr/>
      </dsp:nvSpPr>
      <dsp:spPr>
        <a:xfrm>
          <a:off x="4468019" y="1794723"/>
          <a:ext cx="1816692" cy="657841"/>
        </a:xfrm>
        <a:custGeom>
          <a:avLst/>
          <a:gdLst/>
          <a:ahLst/>
          <a:cxnLst/>
          <a:rect l="0" t="0" r="0" b="0"/>
          <a:pathLst>
            <a:path>
              <a:moveTo>
                <a:pt x="1816692" y="0"/>
              </a:moveTo>
              <a:lnTo>
                <a:pt x="1816692" y="346020"/>
              </a:lnTo>
              <a:lnTo>
                <a:pt x="0" y="346020"/>
              </a:lnTo>
              <a:lnTo>
                <a:pt x="0" y="657841"/>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Roboto" panose="02000000000000000000" pitchFamily="2" charset="0"/>
            <a:ea typeface="Roboto" panose="02000000000000000000" pitchFamily="2" charset="0"/>
            <a:cs typeface="Roboto" panose="02000000000000000000" pitchFamily="2" charset="0"/>
          </a:endParaRPr>
        </a:p>
      </dsp:txBody>
      <dsp:txXfrm>
        <a:off x="5327796" y="2120201"/>
        <a:ext cx="97138" cy="6884"/>
      </dsp:txXfrm>
    </dsp:sp>
    <dsp:sp modelId="{A8E0534D-A5EC-45B4-BC10-24E03BA9C81A}">
      <dsp:nvSpPr>
        <dsp:cNvPr id="0" name=""/>
        <dsp:cNvSpPr/>
      </dsp:nvSpPr>
      <dsp:spPr>
        <a:xfrm>
          <a:off x="4788099" y="589"/>
          <a:ext cx="2993223"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I see that you’re  </a:t>
          </a:r>
          <a:r>
            <a:rPr lang="en-US" sz="2400" u="sng" kern="1200">
              <a:latin typeface="Roboto" panose="02000000000000000000" pitchFamily="2" charset="0"/>
              <a:ea typeface="Roboto" panose="02000000000000000000" pitchFamily="2" charset="0"/>
              <a:cs typeface="Roboto" panose="02000000000000000000" pitchFamily="2" charset="0"/>
            </a:rPr>
            <a:t>   (</a:t>
          </a:r>
          <a:r>
            <a:rPr lang="en-US" sz="2400" i="1" u="sng" kern="1200">
              <a:latin typeface="Roboto" panose="02000000000000000000" pitchFamily="2" charset="0"/>
              <a:ea typeface="Roboto" panose="02000000000000000000" pitchFamily="2" charset="0"/>
              <a:cs typeface="Roboto" panose="02000000000000000000" pitchFamily="2" charset="0"/>
            </a:rPr>
            <a:t>insert demeanor</a:t>
          </a:r>
          <a:r>
            <a:rPr lang="en-US" sz="2400" u="sng" kern="1200">
              <a:latin typeface="Roboto" panose="02000000000000000000" pitchFamily="2" charset="0"/>
              <a:ea typeface="Roboto" panose="02000000000000000000" pitchFamily="2" charset="0"/>
              <a:cs typeface="Roboto" panose="02000000000000000000" pitchFamily="2" charset="0"/>
            </a:rPr>
            <a:t>)</a:t>
          </a:r>
          <a:r>
            <a:rPr lang="en-US" sz="2400" kern="1200">
              <a:latin typeface="Roboto" panose="02000000000000000000" pitchFamily="2" charset="0"/>
              <a:ea typeface="Roboto" panose="02000000000000000000" pitchFamily="2" charset="0"/>
              <a:cs typeface="Roboto" panose="02000000000000000000" pitchFamily="2" charset="0"/>
            </a:rPr>
            <a:t>. </a:t>
          </a:r>
        </a:p>
      </dsp:txBody>
      <dsp:txXfrm>
        <a:off x="4788099" y="589"/>
        <a:ext cx="2993223" cy="1795934"/>
      </dsp:txXfrm>
    </dsp:sp>
    <dsp:sp modelId="{CB7234B4-A6E9-4DDB-B403-46B93B50DBE6}">
      <dsp:nvSpPr>
        <dsp:cNvPr id="0" name=""/>
        <dsp:cNvSpPr/>
      </dsp:nvSpPr>
      <dsp:spPr>
        <a:xfrm>
          <a:off x="1106434" y="2484964"/>
          <a:ext cx="6723169"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Let’s start over so I know how to help.” </a:t>
          </a:r>
        </a:p>
      </dsp:txBody>
      <dsp:txXfrm>
        <a:off x="1106434" y="2484964"/>
        <a:ext cx="6723169" cy="17959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66234-8BD6-4FF3-96CC-3E8F36B02DF9}">
      <dsp:nvSpPr>
        <dsp:cNvPr id="0" name=""/>
        <dsp:cNvSpPr/>
      </dsp:nvSpPr>
      <dsp:spPr>
        <a:xfrm>
          <a:off x="1325650" y="199010"/>
          <a:ext cx="3083502" cy="393303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1D430-3749-4513-AB37-4D862853DA32}">
      <dsp:nvSpPr>
        <dsp:cNvPr id="0" name=""/>
        <dsp:cNvSpPr/>
      </dsp:nvSpPr>
      <dsp:spPr>
        <a:xfrm>
          <a:off x="1448990" y="1614904"/>
          <a:ext cx="2374296" cy="235982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cs typeface="Roboto" panose="02000000000000000000" pitchFamily="2" charset="0"/>
          </a:endParaRPr>
        </a:p>
      </dsp:txBody>
      <dsp:txXfrm>
        <a:off x="1448990" y="1614904"/>
        <a:ext cx="2374296" cy="2359823"/>
      </dsp:txXfrm>
    </dsp:sp>
    <dsp:sp modelId="{A0D53CE8-770C-4B8D-A110-18A41C4467E3}">
      <dsp:nvSpPr>
        <dsp:cNvPr id="0" name=""/>
        <dsp:cNvSpPr/>
      </dsp:nvSpPr>
      <dsp:spPr>
        <a:xfrm>
          <a:off x="3933155" y="2358"/>
          <a:ext cx="951995" cy="951995"/>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193D79-B8AD-4813-A703-F13EBFBBF6DD}">
      <dsp:nvSpPr>
        <dsp:cNvPr id="0" name=""/>
        <dsp:cNvSpPr/>
      </dsp:nvSpPr>
      <dsp:spPr>
        <a:xfrm>
          <a:off x="4885150" y="2358"/>
          <a:ext cx="1638867" cy="95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Problem solving </a:t>
          </a:r>
        </a:p>
      </dsp:txBody>
      <dsp:txXfrm>
        <a:off x="4885150" y="2358"/>
        <a:ext cx="1638867" cy="951995"/>
      </dsp:txXfrm>
    </dsp:sp>
    <dsp:sp modelId="{FB5FB9A5-F949-4BAF-AD4F-F8F853ACF303}">
      <dsp:nvSpPr>
        <dsp:cNvPr id="0" name=""/>
        <dsp:cNvSpPr/>
      </dsp:nvSpPr>
      <dsp:spPr>
        <a:xfrm>
          <a:off x="3933155" y="1125712"/>
          <a:ext cx="951995" cy="951995"/>
        </a:xfrm>
        <a:prstGeom prst="ellipse">
          <a:avLst/>
        </a:prstGeom>
        <a:blipFill rotWithShape="1">
          <a:blip xmlns:r="http://schemas.openxmlformats.org/officeDocument/2006/relationships" r:embed="rId1">
            <a:alphaModFix/>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E9E9DE-8609-45E4-89B3-D4F092B2A1A3}">
      <dsp:nvSpPr>
        <dsp:cNvPr id="0" name=""/>
        <dsp:cNvSpPr/>
      </dsp:nvSpPr>
      <dsp:spPr>
        <a:xfrm>
          <a:off x="4885150" y="1125712"/>
          <a:ext cx="1638867" cy="95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Weakness</a:t>
          </a:r>
        </a:p>
      </dsp:txBody>
      <dsp:txXfrm>
        <a:off x="4885150" y="1125712"/>
        <a:ext cx="1638867" cy="951995"/>
      </dsp:txXfrm>
    </dsp:sp>
    <dsp:sp modelId="{6D1C6211-7D26-42CD-B2CF-1E3D52966FAA}">
      <dsp:nvSpPr>
        <dsp:cNvPr id="0" name=""/>
        <dsp:cNvSpPr/>
      </dsp:nvSpPr>
      <dsp:spPr>
        <a:xfrm>
          <a:off x="3933155" y="2249067"/>
          <a:ext cx="951995" cy="95199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13B237-B621-4DAF-9357-84181B7D78E9}">
      <dsp:nvSpPr>
        <dsp:cNvPr id="0" name=""/>
        <dsp:cNvSpPr/>
      </dsp:nvSpPr>
      <dsp:spPr>
        <a:xfrm>
          <a:off x="4885150" y="2249067"/>
          <a:ext cx="1638867" cy="95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Agreement</a:t>
          </a:r>
        </a:p>
      </dsp:txBody>
      <dsp:txXfrm>
        <a:off x="4885150" y="2249067"/>
        <a:ext cx="1638867" cy="951995"/>
      </dsp:txXfrm>
    </dsp:sp>
    <dsp:sp modelId="{01340B4B-0ED3-4A1B-B89F-3D68D7EFE647}">
      <dsp:nvSpPr>
        <dsp:cNvPr id="0" name=""/>
        <dsp:cNvSpPr/>
      </dsp:nvSpPr>
      <dsp:spPr>
        <a:xfrm>
          <a:off x="3933155" y="3372421"/>
          <a:ext cx="951995" cy="95199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46437-E0CF-46D9-9699-4F1D975E5345}">
      <dsp:nvSpPr>
        <dsp:cNvPr id="0" name=""/>
        <dsp:cNvSpPr/>
      </dsp:nvSpPr>
      <dsp:spPr>
        <a:xfrm>
          <a:off x="4885150" y="3372421"/>
          <a:ext cx="1638867" cy="95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Sympathy</a:t>
          </a:r>
        </a:p>
      </dsp:txBody>
      <dsp:txXfrm>
        <a:off x="4885150" y="3372421"/>
        <a:ext cx="1638867" cy="951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0EBE5-9C83-4FEF-A3B0-58334B2EFCBB}">
      <dsp:nvSpPr>
        <dsp:cNvPr id="0" name=""/>
        <dsp:cNvSpPr/>
      </dsp:nvSpPr>
      <dsp:spPr>
        <a:xfrm>
          <a:off x="1335806" y="380066"/>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the vision</a:t>
          </a:r>
        </a:p>
      </dsp:txBody>
      <dsp:txXfrm>
        <a:off x="1335806" y="380066"/>
        <a:ext cx="2843199" cy="888499"/>
      </dsp:txXfrm>
    </dsp:sp>
    <dsp:sp modelId="{1FB71AD0-13A3-47B3-B349-6F50D3A2FE4B}">
      <dsp:nvSpPr>
        <dsp:cNvPr id="0" name=""/>
        <dsp:cNvSpPr/>
      </dsp:nvSpPr>
      <dsp:spPr>
        <a:xfrm>
          <a:off x="1217339" y="251727"/>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E9D095B-DE6E-4A66-A899-88E83B61EB2D}">
      <dsp:nvSpPr>
        <dsp:cNvPr id="0" name=""/>
        <dsp:cNvSpPr/>
      </dsp:nvSpPr>
      <dsp:spPr>
        <a:xfrm>
          <a:off x="1335806" y="1498589"/>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Influence and inspire</a:t>
          </a:r>
        </a:p>
      </dsp:txBody>
      <dsp:txXfrm>
        <a:off x="1335806" y="1498589"/>
        <a:ext cx="2843199" cy="888499"/>
      </dsp:txXfrm>
    </dsp:sp>
    <dsp:sp modelId="{D17303E7-09DB-4470-BD4A-DA7ECFE04098}">
      <dsp:nvSpPr>
        <dsp:cNvPr id="0" name=""/>
        <dsp:cNvSpPr/>
      </dsp:nvSpPr>
      <dsp:spPr>
        <a:xfrm>
          <a:off x="1217339" y="1370250"/>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4C9D30B-C684-4AE2-BC6D-6073443117F2}">
      <dsp:nvSpPr>
        <dsp:cNvPr id="0" name=""/>
        <dsp:cNvSpPr/>
      </dsp:nvSpPr>
      <dsp:spPr>
        <a:xfrm>
          <a:off x="1335806" y="2617111"/>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Drive change and set the culture</a:t>
          </a:r>
        </a:p>
      </dsp:txBody>
      <dsp:txXfrm>
        <a:off x="1335806" y="2617111"/>
        <a:ext cx="2843199" cy="888499"/>
      </dsp:txXfrm>
    </dsp:sp>
    <dsp:sp modelId="{62730BC8-F075-4826-A7A8-70BE9149B991}">
      <dsp:nvSpPr>
        <dsp:cNvPr id="0" name=""/>
        <dsp:cNvSpPr/>
      </dsp:nvSpPr>
      <dsp:spPr>
        <a:xfrm>
          <a:off x="1217339" y="2488772"/>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60EAD896-5DB2-4246-B6C0-BDB64F7E5273}">
      <dsp:nvSpPr>
        <dsp:cNvPr id="0" name=""/>
        <dsp:cNvSpPr/>
      </dsp:nvSpPr>
      <dsp:spPr>
        <a:xfrm>
          <a:off x="1335806" y="3735634"/>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Proactive and forward thinking</a:t>
          </a:r>
        </a:p>
      </dsp:txBody>
      <dsp:txXfrm>
        <a:off x="1335806" y="3735634"/>
        <a:ext cx="2843199" cy="888499"/>
      </dsp:txXfrm>
    </dsp:sp>
    <dsp:sp modelId="{6BFE8479-E2BB-46D0-B68A-E244650163B5}">
      <dsp:nvSpPr>
        <dsp:cNvPr id="0" name=""/>
        <dsp:cNvSpPr/>
      </dsp:nvSpPr>
      <dsp:spPr>
        <a:xfrm>
          <a:off x="1217339" y="3607295"/>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1E994-14E1-44D7-BF58-C9AB54BE9797}">
      <dsp:nvSpPr>
        <dsp:cNvPr id="0" name=""/>
        <dsp:cNvSpPr/>
      </dsp:nvSpPr>
      <dsp:spPr>
        <a:xfrm>
          <a:off x="3769" y="303246"/>
          <a:ext cx="3453593" cy="4063051"/>
        </a:xfrm>
        <a:prstGeom prst="rect">
          <a:avLst/>
        </a:prstGeom>
        <a:solidFill>
          <a:schemeClr val="lt1">
            <a:alpha val="55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98AE01A-1FC5-4FF5-BF43-561E1CD7E396}">
      <dsp:nvSpPr>
        <dsp:cNvPr id="0" name=""/>
        <dsp:cNvSpPr/>
      </dsp:nvSpPr>
      <dsp:spPr>
        <a:xfrm>
          <a:off x="176448" y="465768"/>
          <a:ext cx="3108234" cy="264098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D20DFA-80AB-419E-B84E-98F374D9C9E9}">
      <dsp:nvSpPr>
        <dsp:cNvPr id="0" name=""/>
        <dsp:cNvSpPr/>
      </dsp:nvSpPr>
      <dsp:spPr>
        <a:xfrm>
          <a:off x="176448" y="3513089"/>
          <a:ext cx="3108234" cy="690686"/>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Roboto" panose="02000000000000000000" pitchFamily="2" charset="0"/>
              <a:ea typeface="Roboto" panose="02000000000000000000" pitchFamily="2" charset="0"/>
              <a:cs typeface="Roboto" panose="02000000000000000000" pitchFamily="2" charset="0"/>
            </a:rPr>
            <a:t>INTENT</a:t>
          </a:r>
        </a:p>
      </dsp:txBody>
      <dsp:txXfrm>
        <a:off x="176448" y="3513089"/>
        <a:ext cx="3108234" cy="690686"/>
      </dsp:txXfrm>
    </dsp:sp>
    <dsp:sp modelId="{8739F99B-35F0-443F-A954-F58C1BBC9616}">
      <dsp:nvSpPr>
        <dsp:cNvPr id="0" name=""/>
        <dsp:cNvSpPr/>
      </dsp:nvSpPr>
      <dsp:spPr>
        <a:xfrm>
          <a:off x="176448" y="3106752"/>
          <a:ext cx="3108234" cy="406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a:latin typeface="Roboto" panose="02000000000000000000" pitchFamily="2" charset="0"/>
            <a:ea typeface="Roboto" panose="02000000000000000000" pitchFamily="2" charset="0"/>
            <a:cs typeface="Roboto" panose="02000000000000000000" pitchFamily="2" charset="0"/>
          </a:endParaRPr>
        </a:p>
      </dsp:txBody>
      <dsp:txXfrm>
        <a:off x="176448" y="3106752"/>
        <a:ext cx="3108234" cy="406337"/>
      </dsp:txXfrm>
    </dsp:sp>
    <dsp:sp modelId="{2D201FBF-D971-4157-9841-92BB344ABF01}">
      <dsp:nvSpPr>
        <dsp:cNvPr id="0" name=""/>
        <dsp:cNvSpPr/>
      </dsp:nvSpPr>
      <dsp:spPr>
        <a:xfrm>
          <a:off x="4116366" y="303246"/>
          <a:ext cx="3453593" cy="4063051"/>
        </a:xfrm>
        <a:prstGeom prst="rect">
          <a:avLst/>
        </a:prstGeom>
        <a:solidFill>
          <a:schemeClr val="lt1">
            <a:alpha val="55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7E336E-EF19-4C47-B9F5-A76ABF25955E}">
      <dsp:nvSpPr>
        <dsp:cNvPr id="0" name=""/>
        <dsp:cNvSpPr/>
      </dsp:nvSpPr>
      <dsp:spPr>
        <a:xfrm>
          <a:off x="4289045" y="465768"/>
          <a:ext cx="3108234" cy="264098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4022D-20FB-4F56-BE5B-2C64366EE4D0}">
      <dsp:nvSpPr>
        <dsp:cNvPr id="0" name=""/>
        <dsp:cNvSpPr/>
      </dsp:nvSpPr>
      <dsp:spPr>
        <a:xfrm>
          <a:off x="4289045" y="3513089"/>
          <a:ext cx="3108234" cy="690686"/>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Roboto" panose="02000000000000000000" pitchFamily="2" charset="0"/>
              <a:ea typeface="Roboto" panose="02000000000000000000" pitchFamily="2" charset="0"/>
              <a:cs typeface="Roboto" panose="02000000000000000000" pitchFamily="2" charset="0"/>
            </a:rPr>
            <a:t>IMPACT</a:t>
          </a:r>
        </a:p>
      </dsp:txBody>
      <dsp:txXfrm>
        <a:off x="4289045" y="3513089"/>
        <a:ext cx="3108234" cy="690686"/>
      </dsp:txXfrm>
    </dsp:sp>
    <dsp:sp modelId="{1C74EAB7-5767-4406-A699-F606BB3D4D27}">
      <dsp:nvSpPr>
        <dsp:cNvPr id="0" name=""/>
        <dsp:cNvSpPr/>
      </dsp:nvSpPr>
      <dsp:spPr>
        <a:xfrm>
          <a:off x="4289045" y="3106752"/>
          <a:ext cx="3108234" cy="406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Roboto" panose="02000000000000000000" pitchFamily="2" charset="0"/>
              <a:ea typeface="Roboto" panose="02000000000000000000" pitchFamily="2" charset="0"/>
              <a:cs typeface="Roboto" panose="02000000000000000000" pitchFamily="2" charset="0"/>
            </a:rPr>
            <a:t>.</a:t>
          </a:r>
        </a:p>
      </dsp:txBody>
      <dsp:txXfrm>
        <a:off x="4289045" y="3106752"/>
        <a:ext cx="3108234" cy="40633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30AA8-257F-4F2C-B8CF-24545335724C}">
      <dsp:nvSpPr>
        <dsp:cNvPr id="0" name=""/>
        <dsp:cNvSpPr/>
      </dsp:nvSpPr>
      <dsp:spPr>
        <a:xfrm>
          <a:off x="62351" y="485085"/>
          <a:ext cx="1092600" cy="10926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C4D3B-EA43-4688-91E1-6FE199FC08D4}">
      <dsp:nvSpPr>
        <dsp:cNvPr id="0" name=""/>
        <dsp:cNvSpPr/>
      </dsp:nvSpPr>
      <dsp:spPr>
        <a:xfrm>
          <a:off x="280073" y="714532"/>
          <a:ext cx="633708" cy="633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52F3CE-7BB2-4D8F-9229-71FA8EE53C2C}">
      <dsp:nvSpPr>
        <dsp:cNvPr id="0" name=""/>
        <dsp:cNvSpPr/>
      </dsp:nvSpPr>
      <dsp:spPr>
        <a:xfrm>
          <a:off x="1377356" y="485085"/>
          <a:ext cx="2575415" cy="109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Listen and observe for the underlying issue or emotion.</a:t>
          </a:r>
        </a:p>
      </dsp:txBody>
      <dsp:txXfrm>
        <a:off x="1377356" y="485085"/>
        <a:ext cx="2575415" cy="1092600"/>
      </dsp:txXfrm>
    </dsp:sp>
    <dsp:sp modelId="{387D93E9-FD07-4E6A-A78A-49F7A89F2D27}">
      <dsp:nvSpPr>
        <dsp:cNvPr id="0" name=""/>
        <dsp:cNvSpPr/>
      </dsp:nvSpPr>
      <dsp:spPr>
        <a:xfrm>
          <a:off x="4401518" y="485085"/>
          <a:ext cx="1092600" cy="10926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AC3D55-6C7A-41B2-A633-2196BE30D2FF}">
      <dsp:nvSpPr>
        <dsp:cNvPr id="0" name=""/>
        <dsp:cNvSpPr/>
      </dsp:nvSpPr>
      <dsp:spPr>
        <a:xfrm>
          <a:off x="4630964" y="714532"/>
          <a:ext cx="633708" cy="633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15BF62-E14C-4015-AB4C-D81F0F43B4B5}">
      <dsp:nvSpPr>
        <dsp:cNvPr id="0" name=""/>
        <dsp:cNvSpPr/>
      </dsp:nvSpPr>
      <dsp:spPr>
        <a:xfrm>
          <a:off x="5728247" y="485085"/>
          <a:ext cx="2575415" cy="109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Trust your gut—if there’s more to it, ask questions. </a:t>
          </a:r>
        </a:p>
      </dsp:txBody>
      <dsp:txXfrm>
        <a:off x="5728247" y="485085"/>
        <a:ext cx="2575415" cy="1092600"/>
      </dsp:txXfrm>
    </dsp:sp>
    <dsp:sp modelId="{A4B2C9E0-8B9E-4B86-BFA2-503F038086DA}">
      <dsp:nvSpPr>
        <dsp:cNvPr id="0" name=""/>
        <dsp:cNvSpPr/>
      </dsp:nvSpPr>
      <dsp:spPr>
        <a:xfrm>
          <a:off x="50627" y="2223967"/>
          <a:ext cx="1092600" cy="10926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422BCF-1972-41D2-8C4C-05083E98A534}">
      <dsp:nvSpPr>
        <dsp:cNvPr id="0" name=""/>
        <dsp:cNvSpPr/>
      </dsp:nvSpPr>
      <dsp:spPr>
        <a:xfrm>
          <a:off x="280073" y="2453413"/>
          <a:ext cx="633708" cy="6337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FCAF57-7565-455C-9B0E-BCE325D2C593}">
      <dsp:nvSpPr>
        <dsp:cNvPr id="0" name=""/>
        <dsp:cNvSpPr/>
      </dsp:nvSpPr>
      <dsp:spPr>
        <a:xfrm>
          <a:off x="1377356" y="2223967"/>
          <a:ext cx="2575415" cy="109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Frequent stops or redirects to avoid emotion. </a:t>
          </a:r>
        </a:p>
      </dsp:txBody>
      <dsp:txXfrm>
        <a:off x="1377356" y="2223967"/>
        <a:ext cx="2575415" cy="1092600"/>
      </dsp:txXfrm>
    </dsp:sp>
    <dsp:sp modelId="{6318298F-A8EC-4DEC-A8F5-678A091CDAEC}">
      <dsp:nvSpPr>
        <dsp:cNvPr id="0" name=""/>
        <dsp:cNvSpPr/>
      </dsp:nvSpPr>
      <dsp:spPr>
        <a:xfrm>
          <a:off x="4401518" y="2223967"/>
          <a:ext cx="1092600" cy="10926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A7346-F9FE-4A10-96E4-BCF87601C0A6}">
      <dsp:nvSpPr>
        <dsp:cNvPr id="0" name=""/>
        <dsp:cNvSpPr/>
      </dsp:nvSpPr>
      <dsp:spPr>
        <a:xfrm>
          <a:off x="4630964" y="2453413"/>
          <a:ext cx="633708" cy="633708"/>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A5B8B4-996D-43BE-815A-2BD6FF2965C3}">
      <dsp:nvSpPr>
        <dsp:cNvPr id="0" name=""/>
        <dsp:cNvSpPr/>
      </dsp:nvSpPr>
      <dsp:spPr>
        <a:xfrm>
          <a:off x="5728247" y="2223967"/>
          <a:ext cx="2575415" cy="109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Repeating bland phrases—”know what I mean?” or “I don’t know..” </a:t>
          </a:r>
        </a:p>
      </dsp:txBody>
      <dsp:txXfrm>
        <a:off x="5728247" y="2223967"/>
        <a:ext cx="2575415" cy="10926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21874-A4D6-4ECC-8719-39E6C17FC7D4}">
      <dsp:nvSpPr>
        <dsp:cNvPr id="0" name=""/>
        <dsp:cNvSpPr/>
      </dsp:nvSpPr>
      <dsp:spPr>
        <a:xfrm>
          <a:off x="3806"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Natural</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Opportunity for improvement</a:t>
          </a:r>
        </a:p>
      </dsp:txBody>
      <dsp:txXfrm>
        <a:off x="41088" y="1542983"/>
        <a:ext cx="1889646" cy="1198342"/>
      </dsp:txXfrm>
    </dsp:sp>
    <dsp:sp modelId="{9D97F186-BA29-443E-B27C-BB815D5B556C}">
      <dsp:nvSpPr>
        <dsp:cNvPr id="0" name=""/>
        <dsp:cNvSpPr/>
      </dsp:nvSpPr>
      <dsp:spPr>
        <a:xfrm>
          <a:off x="1129850" y="1971314"/>
          <a:ext cx="2048323" cy="2048323"/>
        </a:xfrm>
        <a:prstGeom prst="leftCircularArrow">
          <a:avLst>
            <a:gd name="adj1" fmla="val 2583"/>
            <a:gd name="adj2" fmla="val 313661"/>
            <a:gd name="adj3" fmla="val 2089172"/>
            <a:gd name="adj4" fmla="val 9024489"/>
            <a:gd name="adj5" fmla="val 301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6747FF6-D884-4EB9-B7B1-D435F6314D87}">
      <dsp:nvSpPr>
        <dsp:cNvPr id="0" name=""/>
        <dsp:cNvSpPr/>
      </dsp:nvSpPr>
      <dsp:spPr>
        <a:xfrm>
          <a:off x="440297" y="2778607"/>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Resistance</a:t>
          </a:r>
        </a:p>
      </dsp:txBody>
      <dsp:txXfrm>
        <a:off x="460633" y="2798943"/>
        <a:ext cx="1705292" cy="653640"/>
      </dsp:txXfrm>
    </dsp:sp>
    <dsp:sp modelId="{85179074-E431-438F-8465-5874D3C83341}">
      <dsp:nvSpPr>
        <dsp:cNvPr id="0" name=""/>
        <dsp:cNvSpPr/>
      </dsp:nvSpPr>
      <dsp:spPr>
        <a:xfrm>
          <a:off x="2438217"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Learned</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Self-preservation</a:t>
          </a:r>
        </a:p>
      </dsp:txBody>
      <dsp:txXfrm>
        <a:off x="2475499" y="1890139"/>
        <a:ext cx="1889646" cy="1198342"/>
      </dsp:txXfrm>
    </dsp:sp>
    <dsp:sp modelId="{443F9A0E-1C73-4547-9B80-57204AEB010C}">
      <dsp:nvSpPr>
        <dsp:cNvPr id="0" name=""/>
        <dsp:cNvSpPr/>
      </dsp:nvSpPr>
      <dsp:spPr>
        <a:xfrm rot="497902">
          <a:off x="3697773" y="631126"/>
          <a:ext cx="2157186" cy="2299306"/>
        </a:xfrm>
        <a:prstGeom prst="circularArrow">
          <a:avLst>
            <a:gd name="adj1" fmla="val 2301"/>
            <a:gd name="adj2" fmla="val 277606"/>
            <a:gd name="adj3" fmla="val 19546883"/>
            <a:gd name="adj4" fmla="val 12575511"/>
            <a:gd name="adj5" fmla="val 2685"/>
          </a:avLst>
        </a:prstGeom>
        <a:solidFill>
          <a:schemeClr val="accent1">
            <a:tint val="60000"/>
            <a:hueOff val="0"/>
            <a:satOff val="0"/>
            <a:lumOff val="0"/>
            <a:alphaOff val="0"/>
          </a:schemeClr>
        </a:solidFill>
        <a:ln w="1905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72F4670-97C0-484D-B45F-F5F315C08733}">
      <dsp:nvSpPr>
        <dsp:cNvPr id="0" name=""/>
        <dsp:cNvSpPr/>
      </dsp:nvSpPr>
      <dsp:spPr>
        <a:xfrm>
          <a:off x="2874709" y="1158544"/>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Resilience </a:t>
          </a:r>
        </a:p>
      </dsp:txBody>
      <dsp:txXfrm>
        <a:off x="2895045" y="1178880"/>
        <a:ext cx="1705292" cy="653640"/>
      </dsp:txXfrm>
    </dsp:sp>
    <dsp:sp modelId="{D5A875BC-BDC2-4815-9AC4-C54E2FE34E0B}">
      <dsp:nvSpPr>
        <dsp:cNvPr id="0" name=""/>
        <dsp:cNvSpPr/>
      </dsp:nvSpPr>
      <dsp:spPr>
        <a:xfrm>
          <a:off x="4872629"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Recharge</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Rest</a:t>
          </a:r>
        </a:p>
      </dsp:txBody>
      <dsp:txXfrm>
        <a:off x="4909911" y="1542983"/>
        <a:ext cx="1889646" cy="1198342"/>
      </dsp:txXfrm>
    </dsp:sp>
    <dsp:sp modelId="{A1B5E9C4-955E-4296-9D71-5A0032E4BBC9}">
      <dsp:nvSpPr>
        <dsp:cNvPr id="0" name=""/>
        <dsp:cNvSpPr/>
      </dsp:nvSpPr>
      <dsp:spPr>
        <a:xfrm>
          <a:off x="5309120" y="2778607"/>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Recovery</a:t>
          </a:r>
        </a:p>
      </dsp:txBody>
      <dsp:txXfrm>
        <a:off x="5329456" y="2798943"/>
        <a:ext cx="1705292" cy="6536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3CD2F-FB0E-47B0-AE33-154B32D95A1D}">
      <dsp:nvSpPr>
        <dsp:cNvPr id="0" name=""/>
        <dsp:cNvSpPr/>
      </dsp:nvSpPr>
      <dsp:spPr>
        <a:xfrm>
          <a:off x="3649463" y="136590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74A263C-31A2-4795-9717-15EC348F3DBB}">
      <dsp:nvSpPr>
        <dsp:cNvPr id="0" name=""/>
        <dsp:cNvSpPr/>
      </dsp:nvSpPr>
      <dsp:spPr>
        <a:xfrm>
          <a:off x="3515269" y="0"/>
          <a:ext cx="1945821" cy="11262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Predictable</a:t>
          </a:r>
        </a:p>
      </dsp:txBody>
      <dsp:txXfrm>
        <a:off x="3515269" y="0"/>
        <a:ext cx="1945821" cy="1126276"/>
      </dsp:txXfrm>
    </dsp:sp>
    <dsp:sp modelId="{AEA83309-EDD5-40D6-979F-AC8C80C99ABC}">
      <dsp:nvSpPr>
        <dsp:cNvPr id="0" name=""/>
        <dsp:cNvSpPr/>
      </dsp:nvSpPr>
      <dsp:spPr>
        <a:xfrm>
          <a:off x="4287559" y="182935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7FD42D8-2DAC-4D59-8E2E-096FEE1279B2}">
      <dsp:nvSpPr>
        <dsp:cNvPr id="0" name=""/>
        <dsp:cNvSpPr/>
      </dsp:nvSpPr>
      <dsp:spPr>
        <a:xfrm>
          <a:off x="6098515" y="1485725"/>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Planned</a:t>
          </a:r>
        </a:p>
      </dsp:txBody>
      <dsp:txXfrm>
        <a:off x="6098515" y="1485725"/>
        <a:ext cx="1744529" cy="1222129"/>
      </dsp:txXfrm>
    </dsp:sp>
    <dsp:sp modelId="{EF253347-D033-4ACC-A700-91FC211B156C}">
      <dsp:nvSpPr>
        <dsp:cNvPr id="0" name=""/>
        <dsp:cNvSpPr/>
      </dsp:nvSpPr>
      <dsp:spPr>
        <a:xfrm>
          <a:off x="4043995" y="2579891"/>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B211FD-FED0-4217-82BF-E7A089FA593D}">
      <dsp:nvSpPr>
        <dsp:cNvPr id="0" name=""/>
        <dsp:cNvSpPr/>
      </dsp:nvSpPr>
      <dsp:spPr>
        <a:xfrm>
          <a:off x="5830125" y="3570534"/>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Welcomed</a:t>
          </a:r>
        </a:p>
      </dsp:txBody>
      <dsp:txXfrm>
        <a:off x="5830125" y="3570534"/>
        <a:ext cx="1744529" cy="1222129"/>
      </dsp:txXfrm>
    </dsp:sp>
    <dsp:sp modelId="{7AE8A4D7-C434-432E-9F39-2DC2764F5A6D}">
      <dsp:nvSpPr>
        <dsp:cNvPr id="0" name=""/>
        <dsp:cNvSpPr/>
      </dsp:nvSpPr>
      <dsp:spPr>
        <a:xfrm>
          <a:off x="3254931" y="2579891"/>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396765-5AB5-447F-9268-82F064B4AF57}">
      <dsp:nvSpPr>
        <dsp:cNvPr id="0" name=""/>
        <dsp:cNvSpPr/>
      </dsp:nvSpPr>
      <dsp:spPr>
        <a:xfrm>
          <a:off x="1401704" y="3570534"/>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Unwelcomed</a:t>
          </a:r>
        </a:p>
      </dsp:txBody>
      <dsp:txXfrm>
        <a:off x="1401704" y="3570534"/>
        <a:ext cx="1744529" cy="1222129"/>
      </dsp:txXfrm>
    </dsp:sp>
    <dsp:sp modelId="{F52B4393-79BB-4EDD-ACBF-10D9E7633EB0}">
      <dsp:nvSpPr>
        <dsp:cNvPr id="0" name=""/>
        <dsp:cNvSpPr/>
      </dsp:nvSpPr>
      <dsp:spPr>
        <a:xfrm>
          <a:off x="3011368" y="182935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446F6B9-968D-4BD5-82C1-0C071D9043D1}">
      <dsp:nvSpPr>
        <dsp:cNvPr id="0" name=""/>
        <dsp:cNvSpPr/>
      </dsp:nvSpPr>
      <dsp:spPr>
        <a:xfrm>
          <a:off x="1133315" y="1485725"/>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Unexpected</a:t>
          </a:r>
        </a:p>
      </dsp:txBody>
      <dsp:txXfrm>
        <a:off x="1133315" y="1485725"/>
        <a:ext cx="1744529" cy="12221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C7A3C-9F61-4DBE-9090-84E475EDF191}">
      <dsp:nvSpPr>
        <dsp:cNvPr id="0" name=""/>
        <dsp:cNvSpPr/>
      </dsp:nvSpPr>
      <dsp:spPr>
        <a:xfrm>
          <a:off x="2212" y="138589"/>
          <a:ext cx="1754954" cy="105297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Advertising</a:t>
          </a:r>
        </a:p>
      </dsp:txBody>
      <dsp:txXfrm>
        <a:off x="2212" y="138589"/>
        <a:ext cx="1754954" cy="1052972"/>
      </dsp:txXfrm>
    </dsp:sp>
    <dsp:sp modelId="{E3577EA1-7220-45E6-8F0B-05F0EBD0B027}">
      <dsp:nvSpPr>
        <dsp:cNvPr id="0" name=""/>
        <dsp:cNvSpPr/>
      </dsp:nvSpPr>
      <dsp:spPr>
        <a:xfrm>
          <a:off x="1932661" y="138589"/>
          <a:ext cx="1754954" cy="1052972"/>
        </a:xfrm>
        <a:prstGeom prst="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Technology</a:t>
          </a:r>
        </a:p>
      </dsp:txBody>
      <dsp:txXfrm>
        <a:off x="1932661" y="138589"/>
        <a:ext cx="1754954" cy="1052972"/>
      </dsp:txXfrm>
    </dsp:sp>
    <dsp:sp modelId="{71F43A56-0410-473F-B4CB-7B0A11F11A9A}">
      <dsp:nvSpPr>
        <dsp:cNvPr id="0" name=""/>
        <dsp:cNvSpPr/>
      </dsp:nvSpPr>
      <dsp:spPr>
        <a:xfrm>
          <a:off x="3863111" y="138589"/>
          <a:ext cx="1754954" cy="1052972"/>
        </a:xfrm>
        <a:prstGeom prst="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Community</a:t>
          </a:r>
        </a:p>
      </dsp:txBody>
      <dsp:txXfrm>
        <a:off x="3863111" y="138589"/>
        <a:ext cx="1754954" cy="1052972"/>
      </dsp:txXfrm>
    </dsp:sp>
    <dsp:sp modelId="{0D5EF33E-D180-47CB-B6DE-C3AA7CA719CC}">
      <dsp:nvSpPr>
        <dsp:cNvPr id="0" name=""/>
        <dsp:cNvSpPr/>
      </dsp:nvSpPr>
      <dsp:spPr>
        <a:xfrm>
          <a:off x="5793560" y="138589"/>
          <a:ext cx="1754954" cy="1052972"/>
        </a:xfrm>
        <a:prstGeom prst="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Competition</a:t>
          </a:r>
        </a:p>
      </dsp:txBody>
      <dsp:txXfrm>
        <a:off x="5793560" y="138589"/>
        <a:ext cx="1754954" cy="1052972"/>
      </dsp:txXfrm>
    </dsp:sp>
    <dsp:sp modelId="{A1407F65-4739-44CB-8706-016EA7B53771}">
      <dsp:nvSpPr>
        <dsp:cNvPr id="0" name=""/>
        <dsp:cNvSpPr/>
      </dsp:nvSpPr>
      <dsp:spPr>
        <a:xfrm>
          <a:off x="2212" y="1367057"/>
          <a:ext cx="1754954" cy="1052972"/>
        </a:xfrm>
        <a:prstGeom prst="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Labor</a:t>
          </a:r>
        </a:p>
      </dsp:txBody>
      <dsp:txXfrm>
        <a:off x="2212" y="1367057"/>
        <a:ext cx="1754954" cy="1052972"/>
      </dsp:txXfrm>
    </dsp:sp>
    <dsp:sp modelId="{688631F2-24DA-43D2-9BDD-C36DA0196567}">
      <dsp:nvSpPr>
        <dsp:cNvPr id="0" name=""/>
        <dsp:cNvSpPr/>
      </dsp:nvSpPr>
      <dsp:spPr>
        <a:xfrm>
          <a:off x="1932661" y="1367057"/>
          <a:ext cx="1754954" cy="1052972"/>
        </a:xfrm>
        <a:prstGeom prst="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Cultural Influence</a:t>
          </a:r>
        </a:p>
      </dsp:txBody>
      <dsp:txXfrm>
        <a:off x="1932661" y="1367057"/>
        <a:ext cx="1754954" cy="1052972"/>
      </dsp:txXfrm>
    </dsp:sp>
    <dsp:sp modelId="{68A03F28-B5A7-4323-A54E-93A3C71434C5}">
      <dsp:nvSpPr>
        <dsp:cNvPr id="0" name=""/>
        <dsp:cNvSpPr/>
      </dsp:nvSpPr>
      <dsp:spPr>
        <a:xfrm>
          <a:off x="3863111" y="1367057"/>
          <a:ext cx="1754954" cy="1052972"/>
        </a:xfrm>
        <a:prstGeom prst="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Menu</a:t>
          </a:r>
        </a:p>
      </dsp:txBody>
      <dsp:txXfrm>
        <a:off x="3863111" y="1367057"/>
        <a:ext cx="1754954" cy="1052972"/>
      </dsp:txXfrm>
    </dsp:sp>
    <dsp:sp modelId="{1D3A2A61-1ED7-42D1-BA7D-A4FAB3098219}">
      <dsp:nvSpPr>
        <dsp:cNvPr id="0" name=""/>
        <dsp:cNvSpPr/>
      </dsp:nvSpPr>
      <dsp:spPr>
        <a:xfrm>
          <a:off x="5793560" y="1367057"/>
          <a:ext cx="1754954" cy="105297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Missions</a:t>
          </a:r>
        </a:p>
      </dsp:txBody>
      <dsp:txXfrm>
        <a:off x="5793560" y="1367057"/>
        <a:ext cx="1754954" cy="105297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082CB-1581-480D-9CF2-D63116A9DB23}">
      <dsp:nvSpPr>
        <dsp:cNvPr id="0" name=""/>
        <dsp:cNvSpPr/>
      </dsp:nvSpPr>
      <dsp:spPr>
        <a:xfrm>
          <a:off x="162670" y="496861"/>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Firm, fair, and consistent</a:t>
          </a:r>
        </a:p>
      </dsp:txBody>
      <dsp:txXfrm>
        <a:off x="162670" y="496861"/>
        <a:ext cx="3865340" cy="1207918"/>
      </dsp:txXfrm>
    </dsp:sp>
    <dsp:sp modelId="{E61378D6-5177-4CB7-B344-F1F45BBA815E}">
      <dsp:nvSpPr>
        <dsp:cNvPr id="0" name=""/>
        <dsp:cNvSpPr/>
      </dsp:nvSpPr>
      <dsp:spPr>
        <a:xfrm>
          <a:off x="1614" y="322384"/>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B259C1F-2CDA-41AA-A0FF-A2E233796C46}">
      <dsp:nvSpPr>
        <dsp:cNvPr id="0" name=""/>
        <dsp:cNvSpPr/>
      </dsp:nvSpPr>
      <dsp:spPr>
        <a:xfrm>
          <a:off x="4362645" y="496861"/>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Help slow or prevent burnout</a:t>
          </a:r>
        </a:p>
      </dsp:txBody>
      <dsp:txXfrm>
        <a:off x="4362645" y="496861"/>
        <a:ext cx="3865340" cy="1207918"/>
      </dsp:txXfrm>
    </dsp:sp>
    <dsp:sp modelId="{0C93C153-891E-4B6F-8C38-D69FD0D8AC51}">
      <dsp:nvSpPr>
        <dsp:cNvPr id="0" name=""/>
        <dsp:cNvSpPr/>
      </dsp:nvSpPr>
      <dsp:spPr>
        <a:xfrm>
          <a:off x="4201589" y="322384"/>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399D88-7D6D-44EF-B540-EC2DE42D548C}">
      <dsp:nvSpPr>
        <dsp:cNvPr id="0" name=""/>
        <dsp:cNvSpPr/>
      </dsp:nvSpPr>
      <dsp:spPr>
        <a:xfrm>
          <a:off x="162670" y="2017496"/>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Anticipate needs and resistance</a:t>
          </a:r>
        </a:p>
      </dsp:txBody>
      <dsp:txXfrm>
        <a:off x="162670" y="2017496"/>
        <a:ext cx="3865340" cy="1207918"/>
      </dsp:txXfrm>
    </dsp:sp>
    <dsp:sp modelId="{00710B45-D0D6-41BF-AB36-0075F1BCC7B4}">
      <dsp:nvSpPr>
        <dsp:cNvPr id="0" name=""/>
        <dsp:cNvSpPr/>
      </dsp:nvSpPr>
      <dsp:spPr>
        <a:xfrm>
          <a:off x="1614" y="1843019"/>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883B9B4-DC04-45B5-80EC-7A1EFEA65FD3}">
      <dsp:nvSpPr>
        <dsp:cNvPr id="0" name=""/>
        <dsp:cNvSpPr/>
      </dsp:nvSpPr>
      <dsp:spPr>
        <a:xfrm>
          <a:off x="4362645" y="2017496"/>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Support resilience and recovery time</a:t>
          </a:r>
        </a:p>
      </dsp:txBody>
      <dsp:txXfrm>
        <a:off x="4362645" y="2017496"/>
        <a:ext cx="3865340" cy="1207918"/>
      </dsp:txXfrm>
    </dsp:sp>
    <dsp:sp modelId="{1A818AF6-8DE3-4D37-A346-1A9974BF5B80}">
      <dsp:nvSpPr>
        <dsp:cNvPr id="0" name=""/>
        <dsp:cNvSpPr/>
      </dsp:nvSpPr>
      <dsp:spPr>
        <a:xfrm>
          <a:off x="4201589" y="1843019"/>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C2BB1-1FA7-4BB4-AFA2-66E6E35275AB}">
      <dsp:nvSpPr>
        <dsp:cNvPr id="0" name=""/>
        <dsp:cNvSpPr/>
      </dsp:nvSpPr>
      <dsp:spPr>
        <a:xfrm>
          <a:off x="4350" y="938284"/>
          <a:ext cx="2673815" cy="2291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96B5124E-3FEB-47D2-AF58-3C192BBAAA2B}">
      <dsp:nvSpPr>
        <dsp:cNvPr id="0" name=""/>
        <dsp:cNvSpPr/>
      </dsp:nvSpPr>
      <dsp:spPr>
        <a:xfrm>
          <a:off x="4350"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Time Management</a:t>
          </a:r>
        </a:p>
      </dsp:txBody>
      <dsp:txXfrm>
        <a:off x="4350" y="2542528"/>
        <a:ext cx="2673815" cy="550026"/>
      </dsp:txXfrm>
    </dsp:sp>
    <dsp:sp modelId="{1BD6F23E-B907-4E2B-9158-205473D8901C}">
      <dsp:nvSpPr>
        <dsp:cNvPr id="0" name=""/>
        <dsp:cNvSpPr/>
      </dsp:nvSpPr>
      <dsp:spPr>
        <a:xfrm>
          <a:off x="2950886" y="938284"/>
          <a:ext cx="2673815" cy="22917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E2EB3390-75B5-4EBC-A5BD-965381B1B31C}">
      <dsp:nvSpPr>
        <dsp:cNvPr id="0" name=""/>
        <dsp:cNvSpPr/>
      </dsp:nvSpPr>
      <dsp:spPr>
        <a:xfrm>
          <a:off x="2950886"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Use of Authority</a:t>
          </a:r>
        </a:p>
      </dsp:txBody>
      <dsp:txXfrm>
        <a:off x="2950886" y="2542528"/>
        <a:ext cx="2673815" cy="550026"/>
      </dsp:txXfrm>
    </dsp:sp>
    <dsp:sp modelId="{B55C4C27-C98B-4922-BA27-D3A8FB8495A7}">
      <dsp:nvSpPr>
        <dsp:cNvPr id="0" name=""/>
        <dsp:cNvSpPr/>
      </dsp:nvSpPr>
      <dsp:spPr>
        <a:xfrm>
          <a:off x="5897423" y="938284"/>
          <a:ext cx="2673815" cy="2291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6845C97C-B1CB-4E32-9726-3F6AD32BF184}">
      <dsp:nvSpPr>
        <dsp:cNvPr id="0" name=""/>
        <dsp:cNvSpPr/>
      </dsp:nvSpPr>
      <dsp:spPr>
        <a:xfrm>
          <a:off x="5897423"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Conflict Management </a:t>
          </a:r>
        </a:p>
      </dsp:txBody>
      <dsp:txXfrm>
        <a:off x="5897423" y="2542528"/>
        <a:ext cx="2673815" cy="5500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7916F-375E-426E-9BAF-8CC8FFB456C8}">
      <dsp:nvSpPr>
        <dsp:cNvPr id="0" name=""/>
        <dsp:cNvSpPr/>
      </dsp:nvSpPr>
      <dsp:spPr>
        <a:xfrm>
          <a:off x="3142"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Expertise</a:t>
          </a:r>
        </a:p>
      </dsp:txBody>
      <dsp:txXfrm>
        <a:off x="3142" y="132943"/>
        <a:ext cx="1889366" cy="547200"/>
      </dsp:txXfrm>
    </dsp:sp>
    <dsp:sp modelId="{BFCFA46A-2908-407C-A506-233C1F68DE77}">
      <dsp:nvSpPr>
        <dsp:cNvPr id="0" name=""/>
        <dsp:cNvSpPr/>
      </dsp:nvSpPr>
      <dsp:spPr>
        <a:xfrm>
          <a:off x="3142"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know</a:t>
          </a:r>
        </a:p>
      </dsp:txBody>
      <dsp:txXfrm>
        <a:off x="3142" y="680144"/>
        <a:ext cx="1889366" cy="834480"/>
      </dsp:txXfrm>
    </dsp:sp>
    <dsp:sp modelId="{DB02E5DE-26A0-4A46-8B6F-7CCFAEF8E303}">
      <dsp:nvSpPr>
        <dsp:cNvPr id="0" name=""/>
        <dsp:cNvSpPr/>
      </dsp:nvSpPr>
      <dsp:spPr>
        <a:xfrm>
          <a:off x="2157020"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Network</a:t>
          </a:r>
        </a:p>
      </dsp:txBody>
      <dsp:txXfrm>
        <a:off x="2157020" y="132943"/>
        <a:ext cx="1889366" cy="547200"/>
      </dsp:txXfrm>
    </dsp:sp>
    <dsp:sp modelId="{59CF1B56-CF36-4460-B2A7-27050D8BDB6A}">
      <dsp:nvSpPr>
        <dsp:cNvPr id="0" name=""/>
        <dsp:cNvSpPr/>
      </dsp:nvSpPr>
      <dsp:spPr>
        <a:xfrm>
          <a:off x="2157020"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Who you know</a:t>
          </a:r>
        </a:p>
      </dsp:txBody>
      <dsp:txXfrm>
        <a:off x="2157020" y="680144"/>
        <a:ext cx="1889366" cy="834480"/>
      </dsp:txXfrm>
    </dsp:sp>
    <dsp:sp modelId="{35AAA0A5-2FB6-4DB0-85B2-F992A7EB7134}">
      <dsp:nvSpPr>
        <dsp:cNvPr id="0" name=""/>
        <dsp:cNvSpPr/>
      </dsp:nvSpPr>
      <dsp:spPr>
        <a:xfrm>
          <a:off x="4310898"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Rewards</a:t>
          </a:r>
        </a:p>
      </dsp:txBody>
      <dsp:txXfrm>
        <a:off x="4310898" y="132943"/>
        <a:ext cx="1889366" cy="547200"/>
      </dsp:txXfrm>
    </dsp:sp>
    <dsp:sp modelId="{F0A1EEC5-CD19-40AE-B5EE-E549E0445122}">
      <dsp:nvSpPr>
        <dsp:cNvPr id="0" name=""/>
        <dsp:cNvSpPr/>
      </dsp:nvSpPr>
      <dsp:spPr>
        <a:xfrm>
          <a:off x="4310898"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can offer</a:t>
          </a:r>
        </a:p>
      </dsp:txBody>
      <dsp:txXfrm>
        <a:off x="4310898" y="680144"/>
        <a:ext cx="1889366" cy="834480"/>
      </dsp:txXfrm>
    </dsp:sp>
    <dsp:sp modelId="{211BAAC2-6511-45FC-906E-53B6DFC71790}">
      <dsp:nvSpPr>
        <dsp:cNvPr id="0" name=""/>
        <dsp:cNvSpPr/>
      </dsp:nvSpPr>
      <dsp:spPr>
        <a:xfrm>
          <a:off x="6464776"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Roboto" panose="02000000000000000000" pitchFamily="2" charset="0"/>
              <a:ea typeface="Roboto" panose="02000000000000000000" pitchFamily="2" charset="0"/>
              <a:cs typeface="Roboto" panose="02000000000000000000" pitchFamily="2" charset="0"/>
            </a:rPr>
            <a:t>Fear</a:t>
          </a:r>
        </a:p>
      </dsp:txBody>
      <dsp:txXfrm>
        <a:off x="6464776" y="132943"/>
        <a:ext cx="1889366" cy="547200"/>
      </dsp:txXfrm>
    </dsp:sp>
    <dsp:sp modelId="{CB896F12-0927-4472-AE70-E6ED8229B7EA}">
      <dsp:nvSpPr>
        <dsp:cNvPr id="0" name=""/>
        <dsp:cNvSpPr/>
      </dsp:nvSpPr>
      <dsp:spPr>
        <a:xfrm>
          <a:off x="6464776"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can take away</a:t>
          </a:r>
        </a:p>
      </dsp:txBody>
      <dsp:txXfrm>
        <a:off x="6464776" y="680144"/>
        <a:ext cx="1889366" cy="8344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0805E-B45B-4AEF-B707-3028A6E2288E}">
      <dsp:nvSpPr>
        <dsp:cNvPr id="0" name=""/>
        <dsp:cNvSpPr/>
      </dsp:nvSpPr>
      <dsp:spPr>
        <a:xfrm>
          <a:off x="2611"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Information/ Resources</a:t>
          </a:r>
          <a:endParaRPr lang="en-US" sz="1800" kern="1200" dirty="0"/>
        </a:p>
      </dsp:txBody>
      <dsp:txXfrm>
        <a:off x="2611" y="7325"/>
        <a:ext cx="2546360" cy="645147"/>
      </dsp:txXfrm>
    </dsp:sp>
    <dsp:sp modelId="{FAE3A3F1-6B18-47B7-ADFF-16BC861B3303}">
      <dsp:nvSpPr>
        <dsp:cNvPr id="0" name=""/>
        <dsp:cNvSpPr/>
      </dsp:nvSpPr>
      <dsp:spPr>
        <a:xfrm>
          <a:off x="2611"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What you can withhold or leverage</a:t>
          </a:r>
        </a:p>
      </dsp:txBody>
      <dsp:txXfrm>
        <a:off x="2611" y="652473"/>
        <a:ext cx="2546360" cy="878400"/>
      </dsp:txXfrm>
    </dsp:sp>
    <dsp:sp modelId="{1E07C129-84F5-4E37-94EE-C42E2B537112}">
      <dsp:nvSpPr>
        <dsp:cNvPr id="0" name=""/>
        <dsp:cNvSpPr/>
      </dsp:nvSpPr>
      <dsp:spPr>
        <a:xfrm>
          <a:off x="2905462"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Charisma</a:t>
          </a:r>
        </a:p>
      </dsp:txBody>
      <dsp:txXfrm>
        <a:off x="2905462" y="7325"/>
        <a:ext cx="2546360" cy="645147"/>
      </dsp:txXfrm>
    </dsp:sp>
    <dsp:sp modelId="{2412DD43-9F57-4582-A201-5CA9C9E8A120}">
      <dsp:nvSpPr>
        <dsp:cNvPr id="0" name=""/>
        <dsp:cNvSpPr/>
      </dsp:nvSpPr>
      <dsp:spPr>
        <a:xfrm>
          <a:off x="2905462"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How much you are liked</a:t>
          </a:r>
        </a:p>
      </dsp:txBody>
      <dsp:txXfrm>
        <a:off x="2905462" y="652473"/>
        <a:ext cx="2546360" cy="878400"/>
      </dsp:txXfrm>
    </dsp:sp>
    <dsp:sp modelId="{E3EAB9EC-43C8-4AC7-A9D7-69704581897C}">
      <dsp:nvSpPr>
        <dsp:cNvPr id="0" name=""/>
        <dsp:cNvSpPr/>
      </dsp:nvSpPr>
      <dsp:spPr>
        <a:xfrm>
          <a:off x="5808313"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Longevity</a:t>
          </a:r>
        </a:p>
      </dsp:txBody>
      <dsp:txXfrm>
        <a:off x="5808313" y="7325"/>
        <a:ext cx="2546360" cy="645147"/>
      </dsp:txXfrm>
    </dsp:sp>
    <dsp:sp modelId="{33312075-01F2-4EF4-863C-F7A351F3ED46}">
      <dsp:nvSpPr>
        <dsp:cNvPr id="0" name=""/>
        <dsp:cNvSpPr/>
      </dsp:nvSpPr>
      <dsp:spPr>
        <a:xfrm>
          <a:off x="5808313"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How long you’ve been around</a:t>
          </a:r>
          <a:endParaRPr lang="en-US" sz="1800" kern="1200" dirty="0"/>
        </a:p>
      </dsp:txBody>
      <dsp:txXfrm>
        <a:off x="5808313" y="652473"/>
        <a:ext cx="2546360" cy="878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5EB4-C518-49B8-9C18-DACB2D76C6B9}">
      <dsp:nvSpPr>
        <dsp:cNvPr id="0" name=""/>
        <dsp:cNvSpPr/>
      </dsp:nvSpPr>
      <dsp:spPr>
        <a:xfrm>
          <a:off x="1708936" y="326813"/>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the vision</a:t>
          </a:r>
        </a:p>
      </dsp:txBody>
      <dsp:txXfrm>
        <a:off x="1708936" y="326813"/>
        <a:ext cx="2866852" cy="895891"/>
      </dsp:txXfrm>
    </dsp:sp>
    <dsp:sp modelId="{0579A7EC-8CA6-4C78-B3AF-1CB672C59F05}">
      <dsp:nvSpPr>
        <dsp:cNvPr id="0" name=""/>
        <dsp:cNvSpPr/>
      </dsp:nvSpPr>
      <dsp:spPr>
        <a:xfrm>
          <a:off x="1589484" y="197406"/>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CFE3D192-E897-46D3-A499-C93E95ADE1C1}">
      <dsp:nvSpPr>
        <dsp:cNvPr id="0" name=""/>
        <dsp:cNvSpPr/>
      </dsp:nvSpPr>
      <dsp:spPr>
        <a:xfrm>
          <a:off x="1708936" y="1454640"/>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Drive people to get things done</a:t>
          </a:r>
        </a:p>
      </dsp:txBody>
      <dsp:txXfrm>
        <a:off x="1708936" y="1454640"/>
        <a:ext cx="2866852" cy="895891"/>
      </dsp:txXfrm>
    </dsp:sp>
    <dsp:sp modelId="{4A8C4506-6A00-4517-BCE5-8BF1213C9160}">
      <dsp:nvSpPr>
        <dsp:cNvPr id="0" name=""/>
        <dsp:cNvSpPr/>
      </dsp:nvSpPr>
      <dsp:spPr>
        <a:xfrm>
          <a:off x="1589484" y="1325234"/>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B41E29F-E9F0-438E-B459-63BB93D3BF98}">
      <dsp:nvSpPr>
        <dsp:cNvPr id="0" name=""/>
        <dsp:cNvSpPr/>
      </dsp:nvSpPr>
      <dsp:spPr>
        <a:xfrm>
          <a:off x="1708936" y="2582468"/>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Enact the culture </a:t>
          </a:r>
        </a:p>
      </dsp:txBody>
      <dsp:txXfrm>
        <a:off x="1708936" y="2582468"/>
        <a:ext cx="2866852" cy="895891"/>
      </dsp:txXfrm>
    </dsp:sp>
    <dsp:sp modelId="{97701F37-169A-464D-BA78-997A5FE1CE4D}">
      <dsp:nvSpPr>
        <dsp:cNvPr id="0" name=""/>
        <dsp:cNvSpPr/>
      </dsp:nvSpPr>
      <dsp:spPr>
        <a:xfrm>
          <a:off x="1589484" y="2453061"/>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A201373-2247-415F-B220-E5E72D52FBB6}">
      <dsp:nvSpPr>
        <dsp:cNvPr id="0" name=""/>
        <dsp:cNvSpPr/>
      </dsp:nvSpPr>
      <dsp:spPr>
        <a:xfrm>
          <a:off x="1708936" y="3710296"/>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Reactive; short term focused</a:t>
          </a:r>
        </a:p>
      </dsp:txBody>
      <dsp:txXfrm>
        <a:off x="1708936" y="3710296"/>
        <a:ext cx="2866852" cy="895891"/>
      </dsp:txXfrm>
    </dsp:sp>
    <dsp:sp modelId="{58803055-A6B1-4BCD-9902-09D586011E3A}">
      <dsp:nvSpPr>
        <dsp:cNvPr id="0" name=""/>
        <dsp:cNvSpPr/>
      </dsp:nvSpPr>
      <dsp:spPr>
        <a:xfrm>
          <a:off x="1589484" y="3580889"/>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037DD-944D-47C5-9F57-D3389D16A84D}">
      <dsp:nvSpPr>
        <dsp:cNvPr id="0" name=""/>
        <dsp:cNvSpPr/>
      </dsp:nvSpPr>
      <dsp:spPr>
        <a:xfrm>
          <a:off x="762886" y="11111"/>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F8DF1-274D-4846-A920-BA86C44856EF}">
      <dsp:nvSpPr>
        <dsp:cNvPr id="0" name=""/>
        <dsp:cNvSpPr/>
      </dsp:nvSpPr>
      <dsp:spPr>
        <a:xfrm>
          <a:off x="943880" y="192105"/>
          <a:ext cx="499887" cy="49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53F6E5-D806-4BDF-8D3B-91DB8BE45D96}">
      <dsp:nvSpPr>
        <dsp:cNvPr id="0" name=""/>
        <dsp:cNvSpPr/>
      </dsp:nvSpPr>
      <dsp:spPr>
        <a:xfrm>
          <a:off x="1809449" y="11111"/>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Get feedback</a:t>
          </a:r>
        </a:p>
      </dsp:txBody>
      <dsp:txXfrm>
        <a:off x="1809449" y="11111"/>
        <a:ext cx="2031563" cy="861875"/>
      </dsp:txXfrm>
    </dsp:sp>
    <dsp:sp modelId="{29F30478-947E-4989-B0DA-3BDAF8B01D59}">
      <dsp:nvSpPr>
        <dsp:cNvPr id="0" name=""/>
        <dsp:cNvSpPr/>
      </dsp:nvSpPr>
      <dsp:spPr>
        <a:xfrm>
          <a:off x="4194998" y="11111"/>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A58AC2-9446-47B6-8044-25623F9F5E73}">
      <dsp:nvSpPr>
        <dsp:cNvPr id="0" name=""/>
        <dsp:cNvSpPr/>
      </dsp:nvSpPr>
      <dsp:spPr>
        <a:xfrm>
          <a:off x="4375992" y="192105"/>
          <a:ext cx="499887" cy="49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E7AB6-1F77-4469-A762-047CA9623E81}">
      <dsp:nvSpPr>
        <dsp:cNvPr id="0" name=""/>
        <dsp:cNvSpPr/>
      </dsp:nvSpPr>
      <dsp:spPr>
        <a:xfrm>
          <a:off x="5241561" y="11111"/>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Reflect and apologize</a:t>
          </a:r>
        </a:p>
      </dsp:txBody>
      <dsp:txXfrm>
        <a:off x="5241561" y="11111"/>
        <a:ext cx="2031563" cy="861875"/>
      </dsp:txXfrm>
    </dsp:sp>
    <dsp:sp modelId="{5271FE36-3C4C-4374-8927-83DD7B46E463}">
      <dsp:nvSpPr>
        <dsp:cNvPr id="0" name=""/>
        <dsp:cNvSpPr/>
      </dsp:nvSpPr>
      <dsp:spPr>
        <a:xfrm>
          <a:off x="762886" y="1544706"/>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47CA39-2A9C-4AA8-845A-BEE20A15A2D7}">
      <dsp:nvSpPr>
        <dsp:cNvPr id="0" name=""/>
        <dsp:cNvSpPr/>
      </dsp:nvSpPr>
      <dsp:spPr>
        <a:xfrm>
          <a:off x="943880" y="1725700"/>
          <a:ext cx="499887" cy="49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0C126A-3336-49F8-A8B6-E34B8313A796}">
      <dsp:nvSpPr>
        <dsp:cNvPr id="0" name=""/>
        <dsp:cNvSpPr/>
      </dsp:nvSpPr>
      <dsp:spPr>
        <a:xfrm>
          <a:off x="1809449" y="1544706"/>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Delegate</a:t>
          </a:r>
        </a:p>
      </dsp:txBody>
      <dsp:txXfrm>
        <a:off x="1809449" y="1544706"/>
        <a:ext cx="2031563" cy="861875"/>
      </dsp:txXfrm>
    </dsp:sp>
    <dsp:sp modelId="{91411106-633F-4646-8834-4CD266A80B30}">
      <dsp:nvSpPr>
        <dsp:cNvPr id="0" name=""/>
        <dsp:cNvSpPr/>
      </dsp:nvSpPr>
      <dsp:spPr>
        <a:xfrm>
          <a:off x="4194998" y="1544706"/>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573FB-F412-4864-B94F-CC1F1026BAA8}">
      <dsp:nvSpPr>
        <dsp:cNvPr id="0" name=""/>
        <dsp:cNvSpPr/>
      </dsp:nvSpPr>
      <dsp:spPr>
        <a:xfrm>
          <a:off x="4375992" y="1725700"/>
          <a:ext cx="499887" cy="49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B41FE9-CFFD-44A9-B3C6-7F17B8A7C40B}">
      <dsp:nvSpPr>
        <dsp:cNvPr id="0" name=""/>
        <dsp:cNvSpPr/>
      </dsp:nvSpPr>
      <dsp:spPr>
        <a:xfrm>
          <a:off x="5241561" y="1544706"/>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Acknowledge other’s gifts</a:t>
          </a:r>
        </a:p>
      </dsp:txBody>
      <dsp:txXfrm>
        <a:off x="5241561" y="1544706"/>
        <a:ext cx="2031563" cy="861875"/>
      </dsp:txXfrm>
    </dsp:sp>
    <dsp:sp modelId="{691E5A7D-CD44-4721-9FBC-3C3243212290}">
      <dsp:nvSpPr>
        <dsp:cNvPr id="0" name=""/>
        <dsp:cNvSpPr/>
      </dsp:nvSpPr>
      <dsp:spPr>
        <a:xfrm>
          <a:off x="762886" y="3078300"/>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FDD74-BE28-4065-B93F-88C3C9778BD0}">
      <dsp:nvSpPr>
        <dsp:cNvPr id="0" name=""/>
        <dsp:cNvSpPr/>
      </dsp:nvSpPr>
      <dsp:spPr>
        <a:xfrm>
          <a:off x="943880" y="3259294"/>
          <a:ext cx="499887" cy="49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866F8-40F5-446A-B4DB-ACE29D06C112}">
      <dsp:nvSpPr>
        <dsp:cNvPr id="0" name=""/>
        <dsp:cNvSpPr/>
      </dsp:nvSpPr>
      <dsp:spPr>
        <a:xfrm>
          <a:off x="1809449" y="3078300"/>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Advocate and encourage</a:t>
          </a:r>
        </a:p>
      </dsp:txBody>
      <dsp:txXfrm>
        <a:off x="1809449" y="3078300"/>
        <a:ext cx="2031563" cy="861875"/>
      </dsp:txXfrm>
    </dsp:sp>
    <dsp:sp modelId="{7F3E8408-6A18-436D-B8E9-F519F912A4BD}">
      <dsp:nvSpPr>
        <dsp:cNvPr id="0" name=""/>
        <dsp:cNvSpPr/>
      </dsp:nvSpPr>
      <dsp:spPr>
        <a:xfrm>
          <a:off x="4194998" y="3078300"/>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8ACBE-04E3-49D0-9336-323C35E68E1C}">
      <dsp:nvSpPr>
        <dsp:cNvPr id="0" name=""/>
        <dsp:cNvSpPr/>
      </dsp:nvSpPr>
      <dsp:spPr>
        <a:xfrm>
          <a:off x="4375992" y="3259294"/>
          <a:ext cx="499887" cy="49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A2BD26-33B0-417D-B5E5-57B5335FABD8}">
      <dsp:nvSpPr>
        <dsp:cNvPr id="0" name=""/>
        <dsp:cNvSpPr/>
      </dsp:nvSpPr>
      <dsp:spPr>
        <a:xfrm>
          <a:off x="5241561" y="3078300"/>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Promote work-life balance</a:t>
          </a:r>
        </a:p>
      </dsp:txBody>
      <dsp:txXfrm>
        <a:off x="5241561" y="3078300"/>
        <a:ext cx="2031563" cy="86187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14090-6094-4D2A-B4BA-222BBBD1D1A0}">
      <dsp:nvSpPr>
        <dsp:cNvPr id="0" name=""/>
        <dsp:cNvSpPr/>
      </dsp:nvSpPr>
      <dsp:spPr>
        <a:xfrm>
          <a:off x="2208036" y="1505772"/>
          <a:ext cx="476315" cy="91440"/>
        </a:xfrm>
        <a:custGeom>
          <a:avLst/>
          <a:gdLst/>
          <a:ahLst/>
          <a:cxnLst/>
          <a:rect l="0" t="0" r="0" b="0"/>
          <a:pathLst>
            <a:path>
              <a:moveTo>
                <a:pt x="0" y="45720"/>
              </a:moveTo>
              <a:lnTo>
                <a:pt x="476315"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2433521" y="1548958"/>
        <a:ext cx="25345" cy="5069"/>
      </dsp:txXfrm>
    </dsp:sp>
    <dsp:sp modelId="{EA37C57B-DEA5-4333-B143-9294EBE73946}">
      <dsp:nvSpPr>
        <dsp:cNvPr id="0" name=""/>
        <dsp:cNvSpPr/>
      </dsp:nvSpPr>
      <dsp:spPr>
        <a:xfrm>
          <a:off x="5854"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Let’s talk about….</a:t>
          </a:r>
        </a:p>
      </dsp:txBody>
      <dsp:txXfrm>
        <a:off x="5854" y="890298"/>
        <a:ext cx="2203981" cy="1322388"/>
      </dsp:txXfrm>
    </dsp:sp>
    <dsp:sp modelId="{37C6BE01-DA6D-4F7F-8B62-5B76A8FA1F4F}">
      <dsp:nvSpPr>
        <dsp:cNvPr id="0" name=""/>
        <dsp:cNvSpPr/>
      </dsp:nvSpPr>
      <dsp:spPr>
        <a:xfrm>
          <a:off x="4918933" y="1505772"/>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1548958"/>
        <a:ext cx="25345" cy="5069"/>
      </dsp:txXfrm>
    </dsp:sp>
    <dsp:sp modelId="{63675C63-9A00-4E0A-925E-1F24D7656846}">
      <dsp:nvSpPr>
        <dsp:cNvPr id="0" name=""/>
        <dsp:cNvSpPr/>
      </dsp:nvSpPr>
      <dsp:spPr>
        <a:xfrm>
          <a:off x="2716751"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BEHAVIOR</a:t>
          </a:r>
        </a:p>
      </dsp:txBody>
      <dsp:txXfrm>
        <a:off x="2716751" y="890298"/>
        <a:ext cx="2203981" cy="1322388"/>
      </dsp:txXfrm>
    </dsp:sp>
    <dsp:sp modelId="{7E260003-41F8-4CCA-9267-1BB76D92D633}">
      <dsp:nvSpPr>
        <dsp:cNvPr id="0" name=""/>
        <dsp:cNvSpPr/>
      </dsp:nvSpPr>
      <dsp:spPr>
        <a:xfrm>
          <a:off x="1107845" y="2210887"/>
          <a:ext cx="5421793" cy="476315"/>
        </a:xfrm>
        <a:custGeom>
          <a:avLst/>
          <a:gdLst/>
          <a:ahLst/>
          <a:cxnLst/>
          <a:rect l="0" t="0" r="0" b="0"/>
          <a:pathLst>
            <a:path>
              <a:moveTo>
                <a:pt x="5421793" y="0"/>
              </a:moveTo>
              <a:lnTo>
                <a:pt x="5421793" y="255257"/>
              </a:lnTo>
              <a:lnTo>
                <a:pt x="0" y="255257"/>
              </a:lnTo>
              <a:lnTo>
                <a:pt x="0" y="476315"/>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3682606" y="2446510"/>
        <a:ext cx="272271" cy="5069"/>
      </dsp:txXfrm>
    </dsp:sp>
    <dsp:sp modelId="{BB54723D-84D6-4FDF-AFEA-7808542B1E6B}">
      <dsp:nvSpPr>
        <dsp:cNvPr id="0" name=""/>
        <dsp:cNvSpPr/>
      </dsp:nvSpPr>
      <dsp:spPr>
        <a:xfrm>
          <a:off x="5427648"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…because..</a:t>
          </a:r>
        </a:p>
      </dsp:txBody>
      <dsp:txXfrm>
        <a:off x="5427648" y="890298"/>
        <a:ext cx="2203981" cy="1322388"/>
      </dsp:txXfrm>
    </dsp:sp>
    <dsp:sp modelId="{34428BF6-CB2B-43F9-8467-9169FB6A04B7}">
      <dsp:nvSpPr>
        <dsp:cNvPr id="0" name=""/>
        <dsp:cNvSpPr/>
      </dsp:nvSpPr>
      <dsp:spPr>
        <a:xfrm>
          <a:off x="2208036"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2433521" y="3378262"/>
        <a:ext cx="25345" cy="5069"/>
      </dsp:txXfrm>
    </dsp:sp>
    <dsp:sp modelId="{44BB2A58-4FDE-4FD6-B0D1-E29BD87EC628}">
      <dsp:nvSpPr>
        <dsp:cNvPr id="0" name=""/>
        <dsp:cNvSpPr/>
      </dsp:nvSpPr>
      <dsp:spPr>
        <a:xfrm>
          <a:off x="5854"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WHY</a:t>
          </a:r>
        </a:p>
      </dsp:txBody>
      <dsp:txXfrm>
        <a:off x="5854" y="2719602"/>
        <a:ext cx="2203981" cy="1322388"/>
      </dsp:txXfrm>
    </dsp:sp>
    <dsp:sp modelId="{889D3C33-B9F3-47CB-9EFD-A9F21385829E}">
      <dsp:nvSpPr>
        <dsp:cNvPr id="0" name=""/>
        <dsp:cNvSpPr/>
      </dsp:nvSpPr>
      <dsp:spPr>
        <a:xfrm>
          <a:off x="4918933"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3378262"/>
        <a:ext cx="25345" cy="5069"/>
      </dsp:txXfrm>
    </dsp:sp>
    <dsp:sp modelId="{CEA6F3E7-5258-4FF2-B54E-031CD2C8A15D}">
      <dsp:nvSpPr>
        <dsp:cNvPr id="0" name=""/>
        <dsp:cNvSpPr/>
      </dsp:nvSpPr>
      <dsp:spPr>
        <a:xfrm>
          <a:off x="2716751"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…if….</a:t>
          </a:r>
        </a:p>
      </dsp:txBody>
      <dsp:txXfrm>
        <a:off x="2716751" y="2719602"/>
        <a:ext cx="2203981" cy="1322388"/>
      </dsp:txXfrm>
    </dsp:sp>
    <dsp:sp modelId="{DF44B6F0-8212-4933-9989-6D5DB9593899}">
      <dsp:nvSpPr>
        <dsp:cNvPr id="0" name=""/>
        <dsp:cNvSpPr/>
      </dsp:nvSpPr>
      <dsp:spPr>
        <a:xfrm>
          <a:off x="5427648"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OUTCOME</a:t>
          </a:r>
        </a:p>
      </dsp:txBody>
      <dsp:txXfrm>
        <a:off x="5427648" y="2719602"/>
        <a:ext cx="2203981" cy="132238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B9479-AE3A-454A-966A-4083AF7DE271}">
      <dsp:nvSpPr>
        <dsp:cNvPr id="0" name=""/>
        <dsp:cNvSpPr/>
      </dsp:nvSpPr>
      <dsp:spPr>
        <a:xfrm>
          <a:off x="3060358" y="2319"/>
          <a:ext cx="2228332"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Engagement</a:t>
          </a:r>
        </a:p>
      </dsp:txBody>
      <dsp:txXfrm>
        <a:off x="3123612" y="65573"/>
        <a:ext cx="2101824" cy="1169266"/>
      </dsp:txXfrm>
    </dsp:sp>
    <dsp:sp modelId="{D8E3AE97-1408-4520-81A7-34703A1E617E}">
      <dsp:nvSpPr>
        <dsp:cNvPr id="0" name=""/>
        <dsp:cNvSpPr/>
      </dsp:nvSpPr>
      <dsp:spPr>
        <a:xfrm>
          <a:off x="2445608" y="650206"/>
          <a:ext cx="3457831" cy="3457831"/>
        </a:xfrm>
        <a:custGeom>
          <a:avLst/>
          <a:gdLst/>
          <a:ahLst/>
          <a:cxnLst/>
          <a:rect l="0" t="0" r="0" b="0"/>
          <a:pathLst>
            <a:path>
              <a:moveTo>
                <a:pt x="3073892" y="642551"/>
              </a:moveTo>
              <a:arcTo wR="1728915" hR="1728915" stAng="19264290" swAng="2110560"/>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8816B5C-9125-4F86-9E91-AF80F1C77B8A}">
      <dsp:nvSpPr>
        <dsp:cNvPr id="0" name=""/>
        <dsp:cNvSpPr/>
      </dsp:nvSpPr>
      <dsp:spPr>
        <a:xfrm>
          <a:off x="4675060" y="2595693"/>
          <a:ext cx="1993498"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rPr>
            <a:t>Retention</a:t>
          </a:r>
        </a:p>
      </dsp:txBody>
      <dsp:txXfrm>
        <a:off x="4738314" y="2658947"/>
        <a:ext cx="1866990" cy="1169266"/>
      </dsp:txXfrm>
    </dsp:sp>
    <dsp:sp modelId="{1F24230D-0C1B-418C-90C8-98130CF2BA6A}">
      <dsp:nvSpPr>
        <dsp:cNvPr id="0" name=""/>
        <dsp:cNvSpPr/>
      </dsp:nvSpPr>
      <dsp:spPr>
        <a:xfrm>
          <a:off x="2445608" y="650206"/>
          <a:ext cx="3457831" cy="3457831"/>
        </a:xfrm>
        <a:custGeom>
          <a:avLst/>
          <a:gdLst/>
          <a:ahLst/>
          <a:cxnLst/>
          <a:rect l="0" t="0" r="0" b="0"/>
          <a:pathLst>
            <a:path>
              <a:moveTo>
                <a:pt x="2259736" y="3374327"/>
              </a:moveTo>
              <a:arcTo wR="1728915" hR="1728915" stAng="4327197" swAng="2145605"/>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79F17F2-3365-41E5-947B-DD6659887AA1}">
      <dsp:nvSpPr>
        <dsp:cNvPr id="0" name=""/>
        <dsp:cNvSpPr/>
      </dsp:nvSpPr>
      <dsp:spPr>
        <a:xfrm>
          <a:off x="1680490" y="2595693"/>
          <a:ext cx="1993498"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rPr>
            <a:t>Growth</a:t>
          </a:r>
        </a:p>
      </dsp:txBody>
      <dsp:txXfrm>
        <a:off x="1743744" y="2658947"/>
        <a:ext cx="1866990" cy="1169266"/>
      </dsp:txXfrm>
    </dsp:sp>
    <dsp:sp modelId="{82C62B6D-27A4-4EB8-B605-3763776B2C14}">
      <dsp:nvSpPr>
        <dsp:cNvPr id="0" name=""/>
        <dsp:cNvSpPr/>
      </dsp:nvSpPr>
      <dsp:spPr>
        <a:xfrm>
          <a:off x="2445608" y="650206"/>
          <a:ext cx="3457831" cy="3457831"/>
        </a:xfrm>
        <a:custGeom>
          <a:avLst/>
          <a:gdLst/>
          <a:ahLst/>
          <a:cxnLst/>
          <a:rect l="0" t="0" r="0" b="0"/>
          <a:pathLst>
            <a:path>
              <a:moveTo>
                <a:pt x="3706" y="1615764"/>
              </a:moveTo>
              <a:arcTo wR="1728915" hR="1728915" stAng="11025150" swAng="2110560"/>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9AE03-5BEF-4D12-AA99-3D589FD3D22B}">
      <dsp:nvSpPr>
        <dsp:cNvPr id="0" name=""/>
        <dsp:cNvSpPr/>
      </dsp:nvSpPr>
      <dsp:spPr>
        <a:xfrm>
          <a:off x="900902" y="190843"/>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“Post”-COVID era—changes in population</a:t>
          </a:r>
        </a:p>
      </dsp:txBody>
      <dsp:txXfrm>
        <a:off x="900902" y="190843"/>
        <a:ext cx="3363867" cy="1051208"/>
      </dsp:txXfrm>
    </dsp:sp>
    <dsp:sp modelId="{056E1FCB-5C26-4C92-9333-C66630231C5B}">
      <dsp:nvSpPr>
        <dsp:cNvPr id="0" name=""/>
        <dsp:cNvSpPr/>
      </dsp:nvSpPr>
      <dsp:spPr>
        <a:xfrm>
          <a:off x="760741" y="39002"/>
          <a:ext cx="735846" cy="1103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B78A9D-D414-4064-890C-126AEA45F448}">
      <dsp:nvSpPr>
        <dsp:cNvPr id="0" name=""/>
        <dsp:cNvSpPr/>
      </dsp:nvSpPr>
      <dsp:spPr>
        <a:xfrm>
          <a:off x="4563345" y="190843"/>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Law enforcement accountability movements</a:t>
          </a:r>
        </a:p>
      </dsp:txBody>
      <dsp:txXfrm>
        <a:off x="4563345" y="190843"/>
        <a:ext cx="3363867" cy="1051208"/>
      </dsp:txXfrm>
    </dsp:sp>
    <dsp:sp modelId="{8A949B46-76EA-4E38-B357-749D05D56564}">
      <dsp:nvSpPr>
        <dsp:cNvPr id="0" name=""/>
        <dsp:cNvSpPr/>
      </dsp:nvSpPr>
      <dsp:spPr>
        <a:xfrm>
          <a:off x="4423184" y="39002"/>
          <a:ext cx="735846" cy="1103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E77FC-F074-4B52-9FCB-159AAEFC838A}">
      <dsp:nvSpPr>
        <dsp:cNvPr id="0" name=""/>
        <dsp:cNvSpPr/>
      </dsp:nvSpPr>
      <dsp:spPr>
        <a:xfrm>
          <a:off x="900902" y="1514198"/>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Use of technology– remote work limits to collaboration</a:t>
          </a:r>
        </a:p>
      </dsp:txBody>
      <dsp:txXfrm>
        <a:off x="900902" y="1514198"/>
        <a:ext cx="3363867" cy="1051208"/>
      </dsp:txXfrm>
    </dsp:sp>
    <dsp:sp modelId="{B3B5AFDB-E2F2-4F1E-A3C9-CB1109533455}">
      <dsp:nvSpPr>
        <dsp:cNvPr id="0" name=""/>
        <dsp:cNvSpPr/>
      </dsp:nvSpPr>
      <dsp:spPr>
        <a:xfrm>
          <a:off x="760741" y="1362357"/>
          <a:ext cx="735846" cy="1103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3716A-4B64-4D22-8E52-AB4F1985D1FC}">
      <dsp:nvSpPr>
        <dsp:cNvPr id="0" name=""/>
        <dsp:cNvSpPr/>
      </dsp:nvSpPr>
      <dsp:spPr>
        <a:xfrm>
          <a:off x="4563345" y="1514198"/>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cs typeface="Roboto" panose="02000000000000000000" pitchFamily="2" charset="0"/>
            </a:rPr>
            <a:t>Staffing shortages</a:t>
          </a:r>
        </a:p>
      </dsp:txBody>
      <dsp:txXfrm>
        <a:off x="4563345" y="1514198"/>
        <a:ext cx="3363867" cy="1051208"/>
      </dsp:txXfrm>
    </dsp:sp>
    <dsp:sp modelId="{7858F438-6366-42FC-BBC7-5B688B5261FE}">
      <dsp:nvSpPr>
        <dsp:cNvPr id="0" name=""/>
        <dsp:cNvSpPr/>
      </dsp:nvSpPr>
      <dsp:spPr>
        <a:xfrm>
          <a:off x="4423184" y="1362357"/>
          <a:ext cx="735846" cy="11037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76055E-E6D1-4F16-BE30-6BA91A9CA517}">
      <dsp:nvSpPr>
        <dsp:cNvPr id="0" name=""/>
        <dsp:cNvSpPr/>
      </dsp:nvSpPr>
      <dsp:spPr>
        <a:xfrm>
          <a:off x="946202" y="2809843"/>
          <a:ext cx="4038524"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Employee engagement and generational differences</a:t>
          </a:r>
        </a:p>
      </dsp:txBody>
      <dsp:txXfrm>
        <a:off x="946202" y="2809843"/>
        <a:ext cx="4038524" cy="1051208"/>
      </dsp:txXfrm>
    </dsp:sp>
    <dsp:sp modelId="{064D1101-CF13-4FB1-B022-E553BB9315F4}">
      <dsp:nvSpPr>
        <dsp:cNvPr id="0" name=""/>
        <dsp:cNvSpPr/>
      </dsp:nvSpPr>
      <dsp:spPr>
        <a:xfrm>
          <a:off x="788229" y="2647918"/>
          <a:ext cx="735846" cy="11037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6740-C9FD-4294-A62B-DD5FE070708F}">
      <dsp:nvSpPr>
        <dsp:cNvPr id="0" name=""/>
        <dsp:cNvSpPr/>
      </dsp:nvSpPr>
      <dsp:spPr>
        <a:xfrm>
          <a:off x="0" y="2041"/>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C11E29D-C538-4619-AD54-CA7D2DB0E56E}">
      <dsp:nvSpPr>
        <dsp:cNvPr id="0" name=""/>
        <dsp:cNvSpPr/>
      </dsp:nvSpPr>
      <dsp:spPr>
        <a:xfrm>
          <a:off x="0" y="2041"/>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I</a:t>
          </a:r>
          <a:r>
            <a:rPr lang="en-US" sz="2600" b="0" i="0" kern="1200" dirty="0">
              <a:latin typeface="Roboto" panose="02000000000000000000" pitchFamily="2" charset="0"/>
              <a:ea typeface="Roboto" panose="02000000000000000000" pitchFamily="2" charset="0"/>
              <a:cs typeface="Roboto" panose="02000000000000000000" pitchFamily="2" charset="0"/>
            </a:rPr>
            <a:t>n 2016, 74 percent of employees were willing to support organizational changes, but dropped to 38</a:t>
          </a:r>
          <a:r>
            <a:rPr lang="en-US" sz="2600" kern="1200" dirty="0">
              <a:latin typeface="Roboto" panose="02000000000000000000" pitchFamily="2" charset="0"/>
              <a:ea typeface="Roboto" panose="02000000000000000000" pitchFamily="2" charset="0"/>
              <a:cs typeface="Roboto" panose="02000000000000000000" pitchFamily="2" charset="0"/>
            </a:rPr>
            <a:t> percent</a:t>
          </a:r>
          <a:r>
            <a:rPr lang="en-US" sz="2600" b="0" i="0" kern="1200" dirty="0">
              <a:latin typeface="Roboto" panose="02000000000000000000" pitchFamily="2" charset="0"/>
              <a:ea typeface="Roboto" panose="02000000000000000000" pitchFamily="2" charset="0"/>
              <a:cs typeface="Roboto" panose="02000000000000000000" pitchFamily="2" charset="0"/>
            </a:rPr>
            <a:t> in 2022. </a:t>
          </a:r>
          <a:endParaRPr lang="en-US" sz="2600" kern="1200" dirty="0">
            <a:latin typeface="Roboto" panose="02000000000000000000" pitchFamily="2" charset="0"/>
            <a:ea typeface="Roboto" panose="02000000000000000000" pitchFamily="2" charset="0"/>
            <a:cs typeface="Roboto" panose="02000000000000000000" pitchFamily="2" charset="0"/>
          </a:endParaRPr>
        </a:p>
      </dsp:txBody>
      <dsp:txXfrm>
        <a:off x="0" y="2041"/>
        <a:ext cx="8445500" cy="1392494"/>
      </dsp:txXfrm>
    </dsp:sp>
    <dsp:sp modelId="{8205D8DE-09EB-4050-98F7-1F358C42337C}">
      <dsp:nvSpPr>
        <dsp:cNvPr id="0" name=""/>
        <dsp:cNvSpPr/>
      </dsp:nvSpPr>
      <dsp:spPr>
        <a:xfrm>
          <a:off x="0" y="1394536"/>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69387EC-093E-4048-9EF3-7EEC1B141BE9}">
      <dsp:nvSpPr>
        <dsp:cNvPr id="0" name=""/>
        <dsp:cNvSpPr/>
      </dsp:nvSpPr>
      <dsp:spPr>
        <a:xfrm>
          <a:off x="0" y="1394536"/>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Highly engaged workplaces saw </a:t>
          </a:r>
          <a:r>
            <a:rPr lang="en-US" sz="2600" u="none" kern="1200" dirty="0">
              <a:latin typeface="Roboto" panose="02000000000000000000" pitchFamily="2" charset="0"/>
              <a:ea typeface="Roboto" panose="02000000000000000000" pitchFamily="2" charset="0"/>
              <a:cs typeface="Roboto" panose="02000000000000000000" pitchFamily="2" charset="0"/>
            </a:rPr>
            <a:t>41 percent lower absenteeism. </a:t>
          </a:r>
        </a:p>
      </dsp:txBody>
      <dsp:txXfrm>
        <a:off x="0" y="1394536"/>
        <a:ext cx="8445500" cy="1392494"/>
      </dsp:txXfrm>
    </dsp:sp>
    <dsp:sp modelId="{78DBF751-C7CF-4B89-A7A7-77B2CFB294E5}">
      <dsp:nvSpPr>
        <dsp:cNvPr id="0" name=""/>
        <dsp:cNvSpPr/>
      </dsp:nvSpPr>
      <dsp:spPr>
        <a:xfrm>
          <a:off x="0" y="2787031"/>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25397A-6B45-4DE1-A6FF-F4F8ED6D2DFC}">
      <dsp:nvSpPr>
        <dsp:cNvPr id="0" name=""/>
        <dsp:cNvSpPr/>
      </dsp:nvSpPr>
      <dsp:spPr>
        <a:xfrm>
          <a:off x="0" y="2787031"/>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latin typeface="Roboto" panose="02000000000000000000" pitchFamily="2" charset="0"/>
              <a:ea typeface="Roboto" panose="02000000000000000000" pitchFamily="2" charset="0"/>
              <a:cs typeface="Roboto" panose="02000000000000000000" pitchFamily="2" charset="0"/>
            </a:rPr>
            <a:t>30 percent of new hires leave within 90 days because the role didn’t meet expectations (43%), a specific incident (34%), and culture (32%).</a:t>
          </a:r>
          <a:endParaRPr lang="en-US" sz="2600" kern="1200" dirty="0">
            <a:latin typeface="Roboto" panose="02000000000000000000" pitchFamily="2" charset="0"/>
            <a:ea typeface="Roboto" panose="02000000000000000000" pitchFamily="2" charset="0"/>
            <a:cs typeface="Roboto" panose="02000000000000000000" pitchFamily="2" charset="0"/>
          </a:endParaRPr>
        </a:p>
      </dsp:txBody>
      <dsp:txXfrm>
        <a:off x="0" y="2787031"/>
        <a:ext cx="8445500" cy="139249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DE9A-5CF3-49A5-B367-91740B6E041E}">
      <dsp:nvSpPr>
        <dsp:cNvPr id="0" name=""/>
        <dsp:cNvSpPr/>
      </dsp:nvSpPr>
      <dsp:spPr>
        <a:xfrm>
          <a:off x="0" y="214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36C1E51-2159-4124-81F5-A8D9FE62CCD7}">
      <dsp:nvSpPr>
        <dsp:cNvPr id="0" name=""/>
        <dsp:cNvSpPr/>
      </dsp:nvSpPr>
      <dsp:spPr>
        <a:xfrm>
          <a:off x="0" y="0"/>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40% of workers report high employee turnover at their organization over the past year</a:t>
          </a:r>
        </a:p>
      </dsp:txBody>
      <dsp:txXfrm>
        <a:off x="0" y="0"/>
        <a:ext cx="8229600" cy="1464903"/>
      </dsp:txXfrm>
    </dsp:sp>
    <dsp:sp modelId="{386119DA-ADDF-4E31-965C-BCFA31C4455E}">
      <dsp:nvSpPr>
        <dsp:cNvPr id="0" name=""/>
        <dsp:cNvSpPr/>
      </dsp:nvSpPr>
      <dsp:spPr>
        <a:xfrm>
          <a:off x="0" y="146705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EEC3AD1-85FE-46C9-9B41-9FDF8C33DBA7}">
      <dsp:nvSpPr>
        <dsp:cNvPr id="0" name=""/>
        <dsp:cNvSpPr/>
      </dsp:nvSpPr>
      <dsp:spPr>
        <a:xfrm>
          <a:off x="0" y="1467050"/>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58% of frontline/essential workers report working more in the past year because of high employee turnover (versus 28% of non-frontline workers)</a:t>
          </a:r>
        </a:p>
      </dsp:txBody>
      <dsp:txXfrm>
        <a:off x="0" y="1467050"/>
        <a:ext cx="8229600" cy="1464903"/>
      </dsp:txXfrm>
    </dsp:sp>
    <dsp:sp modelId="{5A4F84C0-9A0D-4D6E-BA7A-7E8D1903C505}">
      <dsp:nvSpPr>
        <dsp:cNvPr id="0" name=""/>
        <dsp:cNvSpPr/>
      </dsp:nvSpPr>
      <dsp:spPr>
        <a:xfrm>
          <a:off x="0" y="293195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5E8C53-D662-4BD0-9B83-2E0F4599440E}">
      <dsp:nvSpPr>
        <dsp:cNvPr id="0" name=""/>
        <dsp:cNvSpPr/>
      </dsp:nvSpPr>
      <dsp:spPr>
        <a:xfrm>
          <a:off x="0" y="2931954"/>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This has led to an increase in stress levels and feelings of burnout in 78% of workers </a:t>
          </a:r>
        </a:p>
      </dsp:txBody>
      <dsp:txXfrm>
        <a:off x="0" y="2931954"/>
        <a:ext cx="8229600" cy="146490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49987-8BCE-4628-87A9-1DBEC0CFE82C}">
      <dsp:nvSpPr>
        <dsp:cNvPr id="0" name=""/>
        <dsp:cNvSpPr/>
      </dsp:nvSpPr>
      <dsp:spPr>
        <a:xfrm>
          <a:off x="780322" y="197714"/>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Exhaustion</a:t>
          </a:r>
        </a:p>
      </dsp:txBody>
      <dsp:txXfrm>
        <a:off x="780322" y="197714"/>
        <a:ext cx="3383864" cy="1057457"/>
      </dsp:txXfrm>
    </dsp:sp>
    <dsp:sp modelId="{6769C659-0473-41D6-A808-087BEF08A846}">
      <dsp:nvSpPr>
        <dsp:cNvPr id="0" name=""/>
        <dsp:cNvSpPr/>
      </dsp:nvSpPr>
      <dsp:spPr>
        <a:xfrm>
          <a:off x="639327" y="44970"/>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97D41D-248C-44AA-A02E-99E44923B74A}">
      <dsp:nvSpPr>
        <dsp:cNvPr id="0" name=""/>
        <dsp:cNvSpPr/>
      </dsp:nvSpPr>
      <dsp:spPr>
        <a:xfrm>
          <a:off x="4469643" y="197714"/>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Loss of enthusiasm for work—reduced performance</a:t>
          </a:r>
        </a:p>
      </dsp:txBody>
      <dsp:txXfrm>
        <a:off x="4469643" y="197714"/>
        <a:ext cx="3383864" cy="1057457"/>
      </dsp:txXfrm>
    </dsp:sp>
    <dsp:sp modelId="{7FB68702-ED46-423D-9D4B-B44AF82DB825}">
      <dsp:nvSpPr>
        <dsp:cNvPr id="0" name=""/>
        <dsp:cNvSpPr/>
      </dsp:nvSpPr>
      <dsp:spPr>
        <a:xfrm>
          <a:off x="4328649" y="44970"/>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6F7C1-7631-4E4B-A9A2-A700301CB6CC}">
      <dsp:nvSpPr>
        <dsp:cNvPr id="0" name=""/>
        <dsp:cNvSpPr/>
      </dsp:nvSpPr>
      <dsp:spPr>
        <a:xfrm>
          <a:off x="780322" y="1528936"/>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cs typeface="Roboto" panose="02000000000000000000" pitchFamily="2" charset="0"/>
            </a:rPr>
            <a:t>Worry or anxiety</a:t>
          </a:r>
        </a:p>
      </dsp:txBody>
      <dsp:txXfrm>
        <a:off x="780322" y="1528936"/>
        <a:ext cx="3383864" cy="1057457"/>
      </dsp:txXfrm>
    </dsp:sp>
    <dsp:sp modelId="{A72A8B46-2FCF-4C7B-8090-259B4B20C210}">
      <dsp:nvSpPr>
        <dsp:cNvPr id="0" name=""/>
        <dsp:cNvSpPr/>
      </dsp:nvSpPr>
      <dsp:spPr>
        <a:xfrm>
          <a:off x="639327" y="1376192"/>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40473-DE28-489C-BDC0-AB99F1BEC3E6}">
      <dsp:nvSpPr>
        <dsp:cNvPr id="0" name=""/>
        <dsp:cNvSpPr/>
      </dsp:nvSpPr>
      <dsp:spPr>
        <a:xfrm>
          <a:off x="4469643" y="1528936"/>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Changes to sleep and/or diet</a:t>
          </a:r>
        </a:p>
      </dsp:txBody>
      <dsp:txXfrm>
        <a:off x="4469643" y="1528936"/>
        <a:ext cx="3383864" cy="1057457"/>
      </dsp:txXfrm>
    </dsp:sp>
    <dsp:sp modelId="{3BD3DE53-05C4-478C-8849-EA234D913AB2}">
      <dsp:nvSpPr>
        <dsp:cNvPr id="0" name=""/>
        <dsp:cNvSpPr/>
      </dsp:nvSpPr>
      <dsp:spPr>
        <a:xfrm>
          <a:off x="4328649" y="1376192"/>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F16748-A867-4C62-84F2-CBB713C976D7}">
      <dsp:nvSpPr>
        <dsp:cNvPr id="0" name=""/>
        <dsp:cNvSpPr/>
      </dsp:nvSpPr>
      <dsp:spPr>
        <a:xfrm>
          <a:off x="780322" y="2860157"/>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Irritability and mood swings</a:t>
          </a:r>
        </a:p>
      </dsp:txBody>
      <dsp:txXfrm>
        <a:off x="780322" y="2860157"/>
        <a:ext cx="3383864" cy="1057457"/>
      </dsp:txXfrm>
    </dsp:sp>
    <dsp:sp modelId="{8457235A-9A9D-438F-BBA4-F9F9372E1AAF}">
      <dsp:nvSpPr>
        <dsp:cNvPr id="0" name=""/>
        <dsp:cNvSpPr/>
      </dsp:nvSpPr>
      <dsp:spPr>
        <a:xfrm>
          <a:off x="639327" y="2707413"/>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961690-9F48-45D9-B0AD-452FBCC41097}">
      <dsp:nvSpPr>
        <dsp:cNvPr id="0" name=""/>
        <dsp:cNvSpPr/>
      </dsp:nvSpPr>
      <dsp:spPr>
        <a:xfrm>
          <a:off x="4469643" y="2860157"/>
          <a:ext cx="3383864" cy="10574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6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Physical symptoms: headache, stomach issues, frequent illness</a:t>
          </a:r>
        </a:p>
      </dsp:txBody>
      <dsp:txXfrm>
        <a:off x="4469643" y="2860157"/>
        <a:ext cx="3383864" cy="1057457"/>
      </dsp:txXfrm>
    </dsp:sp>
    <dsp:sp modelId="{8E1F9879-D447-4C12-8B4B-67B9F4B72B04}">
      <dsp:nvSpPr>
        <dsp:cNvPr id="0" name=""/>
        <dsp:cNvSpPr/>
      </dsp:nvSpPr>
      <dsp:spPr>
        <a:xfrm>
          <a:off x="4328649" y="2707413"/>
          <a:ext cx="740220" cy="11103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D120-42AD-4894-BF9E-9CE5E13CD133}">
      <dsp:nvSpPr>
        <dsp:cNvPr id="0" name=""/>
        <dsp:cNvSpPr/>
      </dsp:nvSpPr>
      <dsp:spPr>
        <a:xfrm>
          <a:off x="-139673" y="0"/>
          <a:ext cx="3874462" cy="38744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DA0C4-06EB-4F7B-BB33-BD05F5947766}">
      <dsp:nvSpPr>
        <dsp:cNvPr id="0" name=""/>
        <dsp:cNvSpPr/>
      </dsp:nvSpPr>
      <dsp:spPr>
        <a:xfrm>
          <a:off x="1582264" y="0"/>
          <a:ext cx="6742642" cy="3874462"/>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latin typeface="Roboto" panose="02000000000000000000" pitchFamily="2" charset="0"/>
              <a:ea typeface="Roboto" panose="02000000000000000000" pitchFamily="2" charset="0"/>
              <a:cs typeface="Roboto" panose="02000000000000000000" pitchFamily="2" charset="0"/>
            </a:rPr>
            <a:t>Emotional Exhaustion</a:t>
          </a:r>
        </a:p>
      </dsp:txBody>
      <dsp:txXfrm>
        <a:off x="1582264" y="0"/>
        <a:ext cx="3371321" cy="1162341"/>
      </dsp:txXfrm>
    </dsp:sp>
    <dsp:sp modelId="{8219F882-4707-4734-9B5B-24CE87CFCC40}">
      <dsp:nvSpPr>
        <dsp:cNvPr id="0" name=""/>
        <dsp:cNvSpPr/>
      </dsp:nvSpPr>
      <dsp:spPr>
        <a:xfrm>
          <a:off x="538358" y="1162341"/>
          <a:ext cx="2518397" cy="251839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160FF-F627-4AB1-B5EE-16580C8D5616}">
      <dsp:nvSpPr>
        <dsp:cNvPr id="0" name=""/>
        <dsp:cNvSpPr/>
      </dsp:nvSpPr>
      <dsp:spPr>
        <a:xfrm>
          <a:off x="1582264" y="1162341"/>
          <a:ext cx="6742642" cy="2518397"/>
        </a:xfrm>
        <a:prstGeom prst="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latin typeface="Roboto" panose="02000000000000000000" pitchFamily="2" charset="0"/>
              <a:ea typeface="Roboto" panose="02000000000000000000" pitchFamily="2" charset="0"/>
              <a:cs typeface="Roboto" panose="02000000000000000000" pitchFamily="2" charset="0"/>
            </a:rPr>
            <a:t>Depersonalization</a:t>
          </a:r>
        </a:p>
      </dsp:txBody>
      <dsp:txXfrm>
        <a:off x="1582264" y="1162341"/>
        <a:ext cx="3371321" cy="1162337"/>
      </dsp:txXfrm>
    </dsp:sp>
    <dsp:sp modelId="{E0ACAF8C-9B9B-44D0-9C1B-811FC783E4F2}">
      <dsp:nvSpPr>
        <dsp:cNvPr id="0" name=""/>
        <dsp:cNvSpPr/>
      </dsp:nvSpPr>
      <dsp:spPr>
        <a:xfrm>
          <a:off x="1216388" y="2324678"/>
          <a:ext cx="1162337" cy="116233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5EF45-2316-4A97-81F7-1E45A6196805}">
      <dsp:nvSpPr>
        <dsp:cNvPr id="0" name=""/>
        <dsp:cNvSpPr/>
      </dsp:nvSpPr>
      <dsp:spPr>
        <a:xfrm>
          <a:off x="1582264" y="2324678"/>
          <a:ext cx="6742642" cy="1162337"/>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tx1"/>
              </a:solidFill>
              <a:latin typeface="Roboto" panose="02000000000000000000" pitchFamily="2" charset="0"/>
              <a:ea typeface="Roboto" panose="02000000000000000000" pitchFamily="2" charset="0"/>
              <a:cs typeface="Roboto" panose="02000000000000000000" pitchFamily="2" charset="0"/>
            </a:rPr>
            <a:t>Sense of Accomplishment </a:t>
          </a:r>
        </a:p>
      </dsp:txBody>
      <dsp:txXfrm>
        <a:off x="1582264" y="2324678"/>
        <a:ext cx="3371321" cy="1162337"/>
      </dsp:txXfrm>
    </dsp:sp>
    <dsp:sp modelId="{DC3B6188-6A5D-4D52-A468-324801B9B00E}">
      <dsp:nvSpPr>
        <dsp:cNvPr id="0" name=""/>
        <dsp:cNvSpPr/>
      </dsp:nvSpPr>
      <dsp:spPr>
        <a:xfrm>
          <a:off x="4980707" y="0"/>
          <a:ext cx="3747661" cy="1162341"/>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Intrinsic to the job</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Relationships at work</a:t>
          </a:r>
        </a:p>
      </dsp:txBody>
      <dsp:txXfrm>
        <a:off x="4980707" y="0"/>
        <a:ext cx="3747661" cy="1162341"/>
      </dsp:txXfrm>
    </dsp:sp>
    <dsp:sp modelId="{10CCD99C-F696-4029-A98A-1436AE01AB36}">
      <dsp:nvSpPr>
        <dsp:cNvPr id="0" name=""/>
        <dsp:cNvSpPr/>
      </dsp:nvSpPr>
      <dsp:spPr>
        <a:xfrm>
          <a:off x="4925283" y="1162341"/>
          <a:ext cx="3858510" cy="1162337"/>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Stressors associated     with the role</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Organizational climate</a:t>
          </a:r>
        </a:p>
      </dsp:txBody>
      <dsp:txXfrm>
        <a:off x="4925283" y="1162341"/>
        <a:ext cx="3858510" cy="1162337"/>
      </dsp:txXfrm>
    </dsp:sp>
    <dsp:sp modelId="{CC6ACA26-0841-448B-AAE2-F57236FE9F83}">
      <dsp:nvSpPr>
        <dsp:cNvPr id="0" name=""/>
        <dsp:cNvSpPr/>
      </dsp:nvSpPr>
      <dsp:spPr>
        <a:xfrm>
          <a:off x="4889530" y="2324678"/>
          <a:ext cx="3930016" cy="1162337"/>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Role in the organization</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Development and growth</a:t>
          </a:r>
        </a:p>
      </dsp:txBody>
      <dsp:txXfrm>
        <a:off x="4889530" y="2324678"/>
        <a:ext cx="3930016" cy="1162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46E8B-54D5-4747-89E5-443EB6A5AFC3}">
      <dsp:nvSpPr>
        <dsp:cNvPr id="0" name=""/>
        <dsp:cNvSpPr/>
      </dsp:nvSpPr>
      <dsp:spPr>
        <a:xfrm>
          <a:off x="5984" y="1009097"/>
          <a:ext cx="2753992" cy="426904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Juvenile justice reform</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Alternatives to incarceration</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Bail reform </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Policing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Sentencing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Prosecutorial reform </a:t>
          </a:r>
        </a:p>
      </dsp:txBody>
      <dsp:txXfrm>
        <a:off x="86646" y="1089759"/>
        <a:ext cx="2592668" cy="3192922"/>
      </dsp:txXfrm>
    </dsp:sp>
    <dsp:sp modelId="{A78DC87C-9341-48DB-932B-7C0DEFE5A747}">
      <dsp:nvSpPr>
        <dsp:cNvPr id="0" name=""/>
        <dsp:cNvSpPr/>
      </dsp:nvSpPr>
      <dsp:spPr>
        <a:xfrm rot="11770101" flipH="1" flipV="1">
          <a:off x="1512116" y="4706373"/>
          <a:ext cx="1503673" cy="522774"/>
        </a:xfrm>
        <a:prstGeom prst="curvedUpArrow">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DCFE8F3-6389-45F9-8AAD-438715AAD8A9}">
      <dsp:nvSpPr>
        <dsp:cNvPr id="0" name=""/>
        <dsp:cNvSpPr/>
      </dsp:nvSpPr>
      <dsp:spPr>
        <a:xfrm>
          <a:off x="58553" y="3733841"/>
          <a:ext cx="1981074" cy="78780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Front</a:t>
          </a:r>
        </a:p>
      </dsp:txBody>
      <dsp:txXfrm>
        <a:off x="81627" y="3756915"/>
        <a:ext cx="1934926" cy="741659"/>
      </dsp:txXfrm>
    </dsp:sp>
    <dsp:sp modelId="{6B336FD7-3624-4E74-BC25-14D89046CFC3}">
      <dsp:nvSpPr>
        <dsp:cNvPr id="0" name=""/>
        <dsp:cNvSpPr/>
      </dsp:nvSpPr>
      <dsp:spPr>
        <a:xfrm>
          <a:off x="3017728" y="981386"/>
          <a:ext cx="2881697" cy="432446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Education</a:t>
          </a:r>
        </a:p>
        <a:p>
          <a:pPr marL="171450" lvl="1" indent="-171450" algn="l" defTabSz="800100">
            <a:lnSpc>
              <a:spcPct val="90000"/>
            </a:lnSpc>
            <a:spcBef>
              <a:spcPct val="0"/>
            </a:spcBef>
            <a:spcAft>
              <a:spcPct val="15000"/>
            </a:spcAft>
            <a:buChar char="•"/>
          </a:pPr>
          <a:r>
            <a:rPr lang="en-US" sz="1800" kern="1200">
              <a:latin typeface="Roboto" panose="02000000000000000000" pitchFamily="2" charset="0"/>
              <a:ea typeface="Roboto" panose="02000000000000000000" pitchFamily="2" charset="0"/>
              <a:cs typeface="Roboto" panose="02000000000000000000" pitchFamily="2" charset="0"/>
            </a:rPr>
            <a:t>Programming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Vocational opportunities</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Ending solitary confinement</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Closing juvenile centers</a:t>
          </a:r>
        </a:p>
        <a:p>
          <a:pPr marL="171450" lvl="1" indent="-171450" algn="l" defTabSz="800100">
            <a:lnSpc>
              <a:spcPct val="90000"/>
            </a:lnSpc>
            <a:spcBef>
              <a:spcPct val="0"/>
            </a:spcBef>
            <a:spcAft>
              <a:spcPct val="15000"/>
            </a:spcAft>
            <a:buChar char="•"/>
          </a:pPr>
          <a:r>
            <a:rPr lang="en-US" sz="1800" kern="1200">
              <a:latin typeface="Roboto" panose="02000000000000000000" pitchFamily="2" charset="0"/>
              <a:ea typeface="Roboto" panose="02000000000000000000" pitchFamily="2" charset="0"/>
              <a:cs typeface="Roboto" panose="02000000000000000000" pitchFamily="2" charset="0"/>
            </a:rPr>
            <a:t>Special housing </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Mental health</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Early Release</a:t>
          </a:r>
        </a:p>
      </dsp:txBody>
      <dsp:txXfrm>
        <a:off x="3102130" y="1992458"/>
        <a:ext cx="2712893" cy="3228988"/>
      </dsp:txXfrm>
    </dsp:sp>
    <dsp:sp modelId="{BD139885-4A82-4FBE-9A58-3AA034E15CA5}">
      <dsp:nvSpPr>
        <dsp:cNvPr id="0" name=""/>
        <dsp:cNvSpPr/>
      </dsp:nvSpPr>
      <dsp:spPr>
        <a:xfrm rot="20318424">
          <a:off x="5450200" y="598523"/>
          <a:ext cx="1334123" cy="545100"/>
        </a:xfrm>
        <a:prstGeom prst="curvedDownArrow">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5F4E2F-CF86-4F6A-AD5B-E88BB1BF0D34}">
      <dsp:nvSpPr>
        <dsp:cNvPr id="0" name=""/>
        <dsp:cNvSpPr/>
      </dsp:nvSpPr>
      <dsp:spPr>
        <a:xfrm>
          <a:off x="3950332" y="1112313"/>
          <a:ext cx="1981074" cy="787807"/>
        </a:xfrm>
        <a:prstGeom prst="roundRect">
          <a:avLst>
            <a:gd name="adj" fmla="val 10000"/>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Middle</a:t>
          </a:r>
        </a:p>
      </dsp:txBody>
      <dsp:txXfrm>
        <a:off x="3973406" y="1135387"/>
        <a:ext cx="1934926" cy="741659"/>
      </dsp:txXfrm>
    </dsp:sp>
    <dsp:sp modelId="{4F52017E-0ED7-4C92-8F5F-67152CD88F59}">
      <dsp:nvSpPr>
        <dsp:cNvPr id="0" name=""/>
        <dsp:cNvSpPr/>
      </dsp:nvSpPr>
      <dsp:spPr>
        <a:xfrm>
          <a:off x="6157176" y="960605"/>
          <a:ext cx="2228708" cy="436602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Reentry Supports</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Transitional Housing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Healthcare</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Employment</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Family Reunification </a:t>
          </a:r>
        </a:p>
      </dsp:txBody>
      <dsp:txXfrm>
        <a:off x="6222453" y="1025882"/>
        <a:ext cx="2098154" cy="3299894"/>
      </dsp:txXfrm>
    </dsp:sp>
    <dsp:sp modelId="{6AD064CC-738B-4196-B2FC-18CEA3B722B1}">
      <dsp:nvSpPr>
        <dsp:cNvPr id="0" name=""/>
        <dsp:cNvSpPr/>
      </dsp:nvSpPr>
      <dsp:spPr>
        <a:xfrm>
          <a:off x="6646165" y="3943067"/>
          <a:ext cx="1981074" cy="787807"/>
        </a:xfrm>
        <a:prstGeom prst="roundRect">
          <a:avLst>
            <a:gd name="adj" fmla="val 10000"/>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End</a:t>
          </a:r>
          <a:endParaRPr lang="en-US" sz="48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endParaRPr>
        </a:p>
      </dsp:txBody>
      <dsp:txXfrm>
        <a:off x="6669239" y="3966141"/>
        <a:ext cx="1934926" cy="74165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498E5-992A-4918-B2D5-CDF4BEF1FB2E}">
      <dsp:nvSpPr>
        <dsp:cNvPr id="0" name=""/>
        <dsp:cNvSpPr/>
      </dsp:nvSpPr>
      <dsp:spPr>
        <a:xfrm>
          <a:off x="2615560" y="288351"/>
          <a:ext cx="3726391" cy="3726391"/>
        </a:xfrm>
        <a:prstGeom prst="pie">
          <a:avLst>
            <a:gd name="adj1" fmla="val 16200000"/>
            <a:gd name="adj2" fmla="val 18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control</a:t>
          </a:r>
        </a:p>
      </dsp:txBody>
      <dsp:txXfrm>
        <a:off x="4579457" y="1077991"/>
        <a:ext cx="1330854" cy="1109045"/>
      </dsp:txXfrm>
    </dsp:sp>
    <dsp:sp modelId="{308C3D1D-633F-4B7D-8B2C-8E4B0A218395}">
      <dsp:nvSpPr>
        <dsp:cNvPr id="0" name=""/>
        <dsp:cNvSpPr/>
      </dsp:nvSpPr>
      <dsp:spPr>
        <a:xfrm>
          <a:off x="2538814" y="421437"/>
          <a:ext cx="3726391" cy="3726391"/>
        </a:xfrm>
        <a:prstGeom prst="pie">
          <a:avLst>
            <a:gd name="adj1" fmla="val 1800000"/>
            <a:gd name="adj2" fmla="val 9000000"/>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influence</a:t>
          </a:r>
        </a:p>
      </dsp:txBody>
      <dsp:txXfrm>
        <a:off x="3426050" y="2839155"/>
        <a:ext cx="1996281" cy="975959"/>
      </dsp:txXfrm>
    </dsp:sp>
    <dsp:sp modelId="{1DCE2201-C325-4F66-BA9F-2243A80FA1C7}">
      <dsp:nvSpPr>
        <dsp:cNvPr id="0" name=""/>
        <dsp:cNvSpPr/>
      </dsp:nvSpPr>
      <dsp:spPr>
        <a:xfrm>
          <a:off x="2462068" y="288351"/>
          <a:ext cx="3726391" cy="3726391"/>
        </a:xfrm>
        <a:prstGeom prst="pie">
          <a:avLst>
            <a:gd name="adj1" fmla="val 9000000"/>
            <a:gd name="adj2" fmla="val 1620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experience</a:t>
          </a:r>
        </a:p>
      </dsp:txBody>
      <dsp:txXfrm>
        <a:off x="2893709" y="1077991"/>
        <a:ext cx="1330854" cy="1109045"/>
      </dsp:txXfrm>
    </dsp:sp>
    <dsp:sp modelId="{7B02E287-8520-4D70-A426-557BCF784F22}">
      <dsp:nvSpPr>
        <dsp:cNvPr id="0" name=""/>
        <dsp:cNvSpPr/>
      </dsp:nvSpPr>
      <dsp:spPr>
        <a:xfrm>
          <a:off x="2385187" y="57670"/>
          <a:ext cx="4187753" cy="418775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526016A-0C5A-4796-81BC-2E8A903FFB4B}">
      <dsp:nvSpPr>
        <dsp:cNvPr id="0" name=""/>
        <dsp:cNvSpPr/>
      </dsp:nvSpPr>
      <dsp:spPr>
        <a:xfrm>
          <a:off x="2308133" y="190520"/>
          <a:ext cx="4187753" cy="4187753"/>
        </a:xfrm>
        <a:prstGeom prst="circularArrow">
          <a:avLst>
            <a:gd name="adj1" fmla="val 5085"/>
            <a:gd name="adj2" fmla="val 327528"/>
            <a:gd name="adj3" fmla="val 8671970"/>
            <a:gd name="adj4" fmla="val 1800502"/>
            <a:gd name="adj5" fmla="val 5932"/>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6F7FDB-6C52-45A8-B032-B53BAB35F4CF}">
      <dsp:nvSpPr>
        <dsp:cNvPr id="0" name=""/>
        <dsp:cNvSpPr/>
      </dsp:nvSpPr>
      <dsp:spPr>
        <a:xfrm>
          <a:off x="2231080" y="57670"/>
          <a:ext cx="4187753" cy="4187753"/>
        </a:xfrm>
        <a:prstGeom prst="circularArrow">
          <a:avLst>
            <a:gd name="adj1" fmla="val 5085"/>
            <a:gd name="adj2" fmla="val 327528"/>
            <a:gd name="adj3" fmla="val 15873039"/>
            <a:gd name="adj4" fmla="val 9000000"/>
            <a:gd name="adj5" fmla="val 5932"/>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D641F-1657-48A1-A5AF-EAFB0366D470}">
      <dsp:nvSpPr>
        <dsp:cNvPr id="0" name=""/>
        <dsp:cNvSpPr/>
      </dsp:nvSpPr>
      <dsp:spPr>
        <a:xfrm>
          <a:off x="1122725" y="252272"/>
          <a:ext cx="3260141" cy="3260141"/>
        </a:xfrm>
        <a:prstGeom prst="pie">
          <a:avLst>
            <a:gd name="adj1" fmla="val 16200000"/>
            <a:gd name="adj2" fmla="val 18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Custody and Operations</a:t>
          </a:r>
        </a:p>
      </dsp:txBody>
      <dsp:txXfrm>
        <a:off x="2840897" y="943112"/>
        <a:ext cx="1164336" cy="970280"/>
      </dsp:txXfrm>
    </dsp:sp>
    <dsp:sp modelId="{0C27943C-B825-4406-8BB4-1A958E71C433}">
      <dsp:nvSpPr>
        <dsp:cNvPr id="0" name=""/>
        <dsp:cNvSpPr/>
      </dsp:nvSpPr>
      <dsp:spPr>
        <a:xfrm>
          <a:off x="1055582" y="368706"/>
          <a:ext cx="3260141" cy="3260141"/>
        </a:xfrm>
        <a:prstGeom prst="pie">
          <a:avLst>
            <a:gd name="adj1" fmla="val 1800000"/>
            <a:gd name="adj2" fmla="val 90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Leadership and Management</a:t>
          </a:r>
        </a:p>
      </dsp:txBody>
      <dsp:txXfrm>
        <a:off x="1831806" y="2483917"/>
        <a:ext cx="1746504" cy="853846"/>
      </dsp:txXfrm>
    </dsp:sp>
    <dsp:sp modelId="{33AE957F-837E-4DAA-A3E9-3C7129FA0C51}">
      <dsp:nvSpPr>
        <dsp:cNvPr id="0" name=""/>
        <dsp:cNvSpPr/>
      </dsp:nvSpPr>
      <dsp:spPr>
        <a:xfrm>
          <a:off x="834185" y="252272"/>
          <a:ext cx="3568648" cy="3260141"/>
        </a:xfrm>
        <a:prstGeom prst="pie">
          <a:avLst>
            <a:gd name="adj1" fmla="val 9000000"/>
            <a:gd name="adj2" fmla="val 162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Programs and Treatment</a:t>
          </a:r>
        </a:p>
      </dsp:txBody>
      <dsp:txXfrm>
        <a:off x="1247553" y="943112"/>
        <a:ext cx="1274517" cy="970280"/>
      </dsp:txXfrm>
    </dsp:sp>
    <dsp:sp modelId="{73540E6A-DEEA-4955-8858-5424E7C2CF68}">
      <dsp:nvSpPr>
        <dsp:cNvPr id="0" name=""/>
        <dsp:cNvSpPr/>
      </dsp:nvSpPr>
      <dsp:spPr>
        <a:xfrm>
          <a:off x="921176" y="50454"/>
          <a:ext cx="3663778" cy="3663778"/>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1384AE-BA59-434A-8BBB-4FD794282D36}">
      <dsp:nvSpPr>
        <dsp:cNvPr id="0" name=""/>
        <dsp:cNvSpPr/>
      </dsp:nvSpPr>
      <dsp:spPr>
        <a:xfrm>
          <a:off x="853763" y="166682"/>
          <a:ext cx="3663778" cy="3663778"/>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594435-E7F4-4516-B76B-12A20588D6B8}">
      <dsp:nvSpPr>
        <dsp:cNvPr id="0" name=""/>
        <dsp:cNvSpPr/>
      </dsp:nvSpPr>
      <dsp:spPr>
        <a:xfrm>
          <a:off x="784647" y="50454"/>
          <a:ext cx="3663778" cy="3663778"/>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05135-DA5E-422A-88E7-D25652DD7534}">
      <dsp:nvSpPr>
        <dsp:cNvPr id="0" name=""/>
        <dsp:cNvSpPr/>
      </dsp:nvSpPr>
      <dsp:spPr>
        <a:xfrm>
          <a:off x="1512377" y="0"/>
          <a:ext cx="1512376" cy="1221456"/>
        </a:xfrm>
        <a:prstGeom prst="trapezoid">
          <a:avLst>
            <a:gd name="adj" fmla="val 61909"/>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Leadership</a:t>
          </a:r>
        </a:p>
      </dsp:txBody>
      <dsp:txXfrm>
        <a:off x="1512377" y="0"/>
        <a:ext cx="1512376" cy="1221456"/>
      </dsp:txXfrm>
    </dsp:sp>
    <dsp:sp modelId="{BC28FF7B-965B-4008-B598-EA7FBB166104}">
      <dsp:nvSpPr>
        <dsp:cNvPr id="0" name=""/>
        <dsp:cNvSpPr/>
      </dsp:nvSpPr>
      <dsp:spPr>
        <a:xfrm>
          <a:off x="756188" y="1221456"/>
          <a:ext cx="3024753" cy="1221456"/>
        </a:xfrm>
        <a:prstGeom prst="trapezoid">
          <a:avLst>
            <a:gd name="adj" fmla="val 61909"/>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Management</a:t>
          </a:r>
        </a:p>
      </dsp:txBody>
      <dsp:txXfrm>
        <a:off x="1285520" y="1221456"/>
        <a:ext cx="1966090" cy="1221456"/>
      </dsp:txXfrm>
    </dsp:sp>
    <dsp:sp modelId="{F943090C-D7DD-4C67-AFB3-9318C4FFB6B4}">
      <dsp:nvSpPr>
        <dsp:cNvPr id="0" name=""/>
        <dsp:cNvSpPr/>
      </dsp:nvSpPr>
      <dsp:spPr>
        <a:xfrm>
          <a:off x="0" y="2442912"/>
          <a:ext cx="4537131" cy="1221456"/>
        </a:xfrm>
        <a:prstGeom prst="trapezoid">
          <a:avLst>
            <a:gd name="adj" fmla="val 61909"/>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Direct Staff</a:t>
          </a:r>
        </a:p>
      </dsp:txBody>
      <dsp:txXfrm>
        <a:off x="793997" y="2442912"/>
        <a:ext cx="2949135" cy="12214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31293-C368-470E-8426-7B47A5368C9D}">
      <dsp:nvSpPr>
        <dsp:cNvPr id="0" name=""/>
        <dsp:cNvSpPr/>
      </dsp:nvSpPr>
      <dsp:spPr>
        <a:xfrm>
          <a:off x="2038" y="0"/>
          <a:ext cx="2136464" cy="2204141"/>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Alignment</a:t>
          </a:r>
        </a:p>
      </dsp:txBody>
      <dsp:txXfrm>
        <a:off x="2038" y="881656"/>
        <a:ext cx="2136464" cy="881656"/>
      </dsp:txXfrm>
    </dsp:sp>
    <dsp:sp modelId="{626FF2B6-FF59-4FB9-AB28-8EA4C517C63A}">
      <dsp:nvSpPr>
        <dsp:cNvPr id="0" name=""/>
        <dsp:cNvSpPr/>
      </dsp:nvSpPr>
      <dsp:spPr>
        <a:xfrm>
          <a:off x="703281"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5F4A626-3F82-4BF2-97AE-72C5D537D8D7}">
      <dsp:nvSpPr>
        <dsp:cNvPr id="0" name=""/>
        <dsp:cNvSpPr/>
      </dsp:nvSpPr>
      <dsp:spPr>
        <a:xfrm>
          <a:off x="2202597" y="0"/>
          <a:ext cx="2136464" cy="2204141"/>
        </a:xfrm>
        <a:prstGeom prst="roundRect">
          <a:avLst>
            <a:gd name="adj" fmla="val 10000"/>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Baselines and Boundaries</a:t>
          </a:r>
        </a:p>
      </dsp:txBody>
      <dsp:txXfrm>
        <a:off x="2202597" y="881656"/>
        <a:ext cx="2136464" cy="881656"/>
      </dsp:txXfrm>
    </dsp:sp>
    <dsp:sp modelId="{E20D4C2E-FFD7-4B2A-A1E5-95F60B461B50}">
      <dsp:nvSpPr>
        <dsp:cNvPr id="0" name=""/>
        <dsp:cNvSpPr/>
      </dsp:nvSpPr>
      <dsp:spPr>
        <a:xfrm>
          <a:off x="2903840"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8C765B0-125A-4C9F-BD3D-58F6821882DA}">
      <dsp:nvSpPr>
        <dsp:cNvPr id="0" name=""/>
        <dsp:cNvSpPr/>
      </dsp:nvSpPr>
      <dsp:spPr>
        <a:xfrm>
          <a:off x="4403155" y="0"/>
          <a:ext cx="2136464" cy="2204141"/>
        </a:xfrm>
        <a:prstGeom prst="roundRect">
          <a:avLst>
            <a:gd name="adj" fmla="val 10000"/>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Communication</a:t>
          </a:r>
        </a:p>
      </dsp:txBody>
      <dsp:txXfrm>
        <a:off x="4403155" y="881656"/>
        <a:ext cx="2136464" cy="881656"/>
      </dsp:txXfrm>
    </dsp:sp>
    <dsp:sp modelId="{6CDAB41F-564F-4DC9-8462-4E26A0761550}">
      <dsp:nvSpPr>
        <dsp:cNvPr id="0" name=""/>
        <dsp:cNvSpPr/>
      </dsp:nvSpPr>
      <dsp:spPr>
        <a:xfrm>
          <a:off x="5104398"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9A3A7A0-AC22-4F8A-A3DF-749610CDF188}">
      <dsp:nvSpPr>
        <dsp:cNvPr id="0" name=""/>
        <dsp:cNvSpPr/>
      </dsp:nvSpPr>
      <dsp:spPr>
        <a:xfrm>
          <a:off x="6603714" y="0"/>
          <a:ext cx="2136464" cy="2204141"/>
        </a:xfrm>
        <a:prstGeom prst="roundRect">
          <a:avLst>
            <a:gd name="adj" fmla="val 1000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Disappointment</a:t>
          </a:r>
        </a:p>
      </dsp:txBody>
      <dsp:txXfrm>
        <a:off x="6603714" y="881656"/>
        <a:ext cx="2136464" cy="881656"/>
      </dsp:txXfrm>
    </dsp:sp>
    <dsp:sp modelId="{2E3520D5-3ADC-47F3-B340-59838EB91F5F}">
      <dsp:nvSpPr>
        <dsp:cNvPr id="0" name=""/>
        <dsp:cNvSpPr/>
      </dsp:nvSpPr>
      <dsp:spPr>
        <a:xfrm>
          <a:off x="7304957"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A42F597-B5B9-4546-AAA4-8E6682453F9A}">
      <dsp:nvSpPr>
        <dsp:cNvPr id="0" name=""/>
        <dsp:cNvSpPr/>
      </dsp:nvSpPr>
      <dsp:spPr>
        <a:xfrm>
          <a:off x="349688" y="1763312"/>
          <a:ext cx="8042840" cy="330621"/>
        </a:xfrm>
        <a:prstGeom prst="leftRightArrow">
          <a:avLst/>
        </a:prstGeom>
        <a:solidFill>
          <a:schemeClr val="accent5">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76524-C0C8-4DF4-84AC-DAC6E555DAD3}">
      <dsp:nvSpPr>
        <dsp:cNvPr id="0" name=""/>
        <dsp:cNvSpPr/>
      </dsp:nvSpPr>
      <dsp:spPr>
        <a:xfrm>
          <a:off x="1301486" y="187370"/>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Authoritarian</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Top-down, power, non-collaborative</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01486" y="187370"/>
        <a:ext cx="3447244" cy="1077263"/>
      </dsp:txXfrm>
    </dsp:sp>
    <dsp:sp modelId="{55E6B95E-20A0-43A5-B443-CA5393363A77}">
      <dsp:nvSpPr>
        <dsp:cNvPr id="0" name=""/>
        <dsp:cNvSpPr/>
      </dsp:nvSpPr>
      <dsp:spPr>
        <a:xfrm>
          <a:off x="0" y="98921"/>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316288-F062-49AB-8BD7-8D88740E86E7}">
      <dsp:nvSpPr>
        <dsp:cNvPr id="0" name=""/>
        <dsp:cNvSpPr/>
      </dsp:nvSpPr>
      <dsp:spPr>
        <a:xfrm>
          <a:off x="5045981" y="187370"/>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Bureaucratic</a:t>
          </a:r>
        </a:p>
        <a:p>
          <a:pPr marL="0" lvl="0" indent="0" algn="l" defTabSz="8890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Rules driven, policy, maintaining status quo</a:t>
          </a:r>
          <a:endParaRPr lang="en-US" sz="2000" kern="1200" dirty="0">
            <a:latin typeface="Roboto" panose="02000000000000000000" pitchFamily="2" charset="0"/>
            <a:ea typeface="Roboto" panose="02000000000000000000" pitchFamily="2" charset="0"/>
            <a:cs typeface="Roboto" panose="02000000000000000000" pitchFamily="2" charset="0"/>
          </a:endParaRPr>
        </a:p>
      </dsp:txBody>
      <dsp:txXfrm>
        <a:off x="5045981" y="187370"/>
        <a:ext cx="3447244" cy="1077263"/>
      </dsp:txXfrm>
    </dsp:sp>
    <dsp:sp modelId="{24339F99-AB78-477C-812C-B0B9ECD77486}">
      <dsp:nvSpPr>
        <dsp:cNvPr id="0" name=""/>
        <dsp:cNvSpPr/>
      </dsp:nvSpPr>
      <dsp:spPr>
        <a:xfrm>
          <a:off x="4902345" y="31766"/>
          <a:ext cx="754084" cy="1131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44FBE-AF04-48C8-9C59-414BA267E293}">
      <dsp:nvSpPr>
        <dsp:cNvPr id="0" name=""/>
        <dsp:cNvSpPr/>
      </dsp:nvSpPr>
      <dsp:spPr>
        <a:xfrm>
          <a:off x="1301486" y="1603497"/>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Democratic</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Team driven, open to input, collaborative</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01486" y="1603497"/>
        <a:ext cx="3447244" cy="1077263"/>
      </dsp:txXfrm>
    </dsp:sp>
    <dsp:sp modelId="{0AB9F156-7ADF-4544-8105-45F9060CF1AB}">
      <dsp:nvSpPr>
        <dsp:cNvPr id="0" name=""/>
        <dsp:cNvSpPr/>
      </dsp:nvSpPr>
      <dsp:spPr>
        <a:xfrm>
          <a:off x="1157851" y="1447892"/>
          <a:ext cx="754084" cy="1131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8C250-5A68-4969-A96B-712CE9970B21}">
      <dsp:nvSpPr>
        <dsp:cNvPr id="0" name=""/>
        <dsp:cNvSpPr/>
      </dsp:nvSpPr>
      <dsp:spPr>
        <a:xfrm>
          <a:off x="5045981" y="1423583"/>
          <a:ext cx="3447244" cy="1317148"/>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Servant</a:t>
          </a:r>
        </a:p>
        <a:p>
          <a:pPr marL="0" lvl="0" indent="0" algn="l" defTabSz="8890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Putting people first, sharing knowledge, flexible </a:t>
          </a:r>
          <a:endParaRPr lang="en-US" sz="2000" kern="1200" dirty="0">
            <a:latin typeface="Roboto" panose="02000000000000000000" pitchFamily="2" charset="0"/>
            <a:ea typeface="Roboto" panose="02000000000000000000" pitchFamily="2" charset="0"/>
            <a:cs typeface="Roboto" panose="02000000000000000000" pitchFamily="2" charset="0"/>
          </a:endParaRPr>
        </a:p>
      </dsp:txBody>
      <dsp:txXfrm>
        <a:off x="5045981" y="1423583"/>
        <a:ext cx="3447244" cy="1317148"/>
      </dsp:txXfrm>
    </dsp:sp>
    <dsp:sp modelId="{520BC010-4055-46A0-B119-390990AABDB5}">
      <dsp:nvSpPr>
        <dsp:cNvPr id="0" name=""/>
        <dsp:cNvSpPr/>
      </dsp:nvSpPr>
      <dsp:spPr>
        <a:xfrm>
          <a:off x="4902345" y="1387921"/>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C6ADF4-E651-4354-BD46-6C8757B71A4F}">
      <dsp:nvSpPr>
        <dsp:cNvPr id="0" name=""/>
        <dsp:cNvSpPr/>
      </dsp:nvSpPr>
      <dsp:spPr>
        <a:xfrm>
          <a:off x="1312222" y="3019624"/>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Visionary</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Growth focused, challenging to exceed</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12222" y="3019624"/>
        <a:ext cx="3447244" cy="1077263"/>
      </dsp:txXfrm>
    </dsp:sp>
    <dsp:sp modelId="{81DAE809-813D-4BEA-96C7-D031399E9365}">
      <dsp:nvSpPr>
        <dsp:cNvPr id="0" name=""/>
        <dsp:cNvSpPr/>
      </dsp:nvSpPr>
      <dsp:spPr>
        <a:xfrm>
          <a:off x="1168754" y="2864019"/>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4BDB9-F658-50F4-AEE7-86DF5F95B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7167CF-6BE2-F1CC-6254-3EB9F2138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B412F097-97AF-06FC-66AF-93BEAA0455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F9FA01-34C9-D9E0-1437-BDFA12EE89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3A5913-94DD-4280-B378-5C4BDB686617}" type="slidenum">
              <a:rPr lang="en-US" smtClean="0"/>
              <a:t>‹#›</a:t>
            </a:fld>
            <a:endParaRPr lang="en-US"/>
          </a:p>
        </p:txBody>
      </p:sp>
    </p:spTree>
    <p:extLst>
      <p:ext uri="{BB962C8B-B14F-4D97-AF65-F5344CB8AC3E}">
        <p14:creationId xmlns:p14="http://schemas.microsoft.com/office/powerpoint/2010/main" val="13636744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1E779-132C-4B6C-86EA-3E02903F9E81}" type="datetimeFigureOut">
              <a:rPr lang="en-US" smtClean="0"/>
              <a:t>01/02/2025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D8622-9217-4D75-8F5D-9D67746438AC}" type="slidenum">
              <a:rPr lang="en-US" smtClean="0"/>
              <a:t>‹#›</a:t>
            </a:fld>
            <a:endParaRPr lang="en-US"/>
          </a:p>
        </p:txBody>
      </p:sp>
    </p:spTree>
    <p:extLst>
      <p:ext uri="{BB962C8B-B14F-4D97-AF65-F5344CB8AC3E}">
        <p14:creationId xmlns:p14="http://schemas.microsoft.com/office/powerpoint/2010/main" val="18848359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ourses.lumenlearning.com/wmopen-introtosociology/chapter/power-and-authority/"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s://creativecommons.org/licenses/by-nc/3.0/" TargetMode="External"/><Relationship Id="rId5" Type="http://schemas.openxmlformats.org/officeDocument/2006/relationships/hyperlink" Target="https://www.pngall.com/help-png/download/52225" TargetMode="External"/><Relationship Id="rId4" Type="http://schemas.openxmlformats.org/officeDocument/2006/relationships/hyperlink" Target="https://creativecommons.org/licenses/by/3.0/"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pngall.com/aim-png/" TargetMode="External"/><Relationship Id="rId7" Type="http://schemas.openxmlformats.org/officeDocument/2006/relationships/hyperlink" Target="https://www.pngall.com/gps-png/"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s://blog.tohojo.dk/2017/06/naming-and-service-discovery-on-a-routed-ipv6-network.html" TargetMode="External"/><Relationship Id="rId4" Type="http://schemas.openxmlformats.org/officeDocument/2006/relationships/hyperlink" Target="https://creativecommons.org/licenses/by-nc/3.0/"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s.wikipedia.org/wiki/Nik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eoi.es/blogs/alfredo-fernandez-lorenzo/2016/09/26/conceptos-y-utilidades-del-coaching-ejecutivo/"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game-icons.net/1x1/delapouite/path-distance.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graphicdesign.stackexchange.com/questions/47227/perfectly-blending-dots-along-infinity-symbol-path/47322" TargetMode="External"/><Relationship Id="rId4" Type="http://schemas.openxmlformats.org/officeDocument/2006/relationships/hyperlink" Target="https://creativecommons.org/licenses/by/3.0/" TargetMode="Externa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game-icons.net/1x1/delapouite/path-distance.html"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graphicdesign.stackexchange.com/questions/47227/perfectly-blending-dots-along-infinity-symbol-path/47322" TargetMode="External"/><Relationship Id="rId4" Type="http://schemas.openxmlformats.org/officeDocument/2006/relationships/hyperlink" Target="https://creativecommons.org/licenses/by/3.0/"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game-icons.net/lorc/originals/magnet.html"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commons.wikimedia.org/wiki/File:Quotation_Marks.svg" TargetMode="External"/><Relationship Id="rId2" Type="http://schemas.openxmlformats.org/officeDocument/2006/relationships/slide" Target="../slides/slide138.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ngall.com/checklist-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ngall.com/joker-movie-png/" TargetMode="External"/><Relationship Id="rId7" Type="http://schemas.openxmlformats.org/officeDocument/2006/relationships/hyperlink" Target="https://www.pngall.com/joker-movie-png/download/42567"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reativecommons.org/licenses/by-nc-sa/3.0/" TargetMode="External"/><Relationship Id="rId5" Type="http://schemas.openxmlformats.org/officeDocument/2006/relationships/hyperlink" Target="https://www.cinezapping.com/heath-ledger-in-batman-3-christopher-nolan-smentisce/" TargetMode="External"/><Relationship Id="rId4" Type="http://schemas.openxmlformats.org/officeDocument/2006/relationships/hyperlink" Target="https://creativecommons.org/licenses/by-nc/3.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avidvinuales.com/2020/05/21/who-wants-to-be-a-manager-questions-and-experience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service/license-summar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ressbooks.bccampus.ca/esm1/chapter/chapter-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PTo9e3ILmm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paulbrigham/8963880135"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reativecommons.org/licenses/by-nd/3.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pngall.com/aim-png/" TargetMode="External"/><Relationship Id="rId7" Type="http://schemas.openxmlformats.org/officeDocument/2006/relationships/hyperlink" Target="https://www.pngall.com/gps-png/"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s://blog.tohojo.dk/2017/06/naming-and-service-discovery-on-a-routed-ipv6-network.html" TargetMode="External"/><Relationship Id="rId4" Type="http://schemas.openxmlformats.org/officeDocument/2006/relationships/hyperlink" Target="https://creativecommons.org/licenses/by-nc/3.0/"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ngall.com/checklist-p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usq.pressbooks.pub/traumainformedpractice/chapter/6-2-the-teacher-must-survive-self-care-and-managing-secondary-trauma/"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ourses.lumenlearning.com/suny-fmcc-standupspeakout1/chapter/listening-vs-hearin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tackoverflow.com/questions/25766707/uiview-animating-a-2d-bouncing-ball-squash-stretch-in-ios"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ressbooks.senecacollege.ca/buscomm/chapter/unit-43-non-verbal-communication/"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tanveernaseer.com/the-growing-importance-of-empathy-in-leadership-today/"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opensource.com/article/21/5/open-source-knowledge-sharing"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flickr.com/photos/stevensnodgrass/3421398650"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flashdecks.com/decks/derek-andres-lopez-coronado/vocabulary"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pngall.com/versus-png/"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flickr.com/photos/toddle_email_newsletters/21031243458"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courses.lumenlearning.com/boundless-biology/chapter/adaptive-evolution/"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nonciclopedia.org/wiki/Dodo" TargetMode="External"/><Relationship Id="rId4" Type="http://schemas.openxmlformats.org/officeDocument/2006/relationships/hyperlink" Target="https://creativecommons.org/licenses/by-sa/3.0/"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fortnite.gamepedia.com/Bouncy_Ball_(toy)"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creativecommons.org/licenses/by-nc/3.0/" TargetMode="External"/><Relationship Id="rId5" Type="http://schemas.openxmlformats.org/officeDocument/2006/relationships/hyperlink" Target="https://www.pngall.com/stress-png/" TargetMode="External"/><Relationship Id="rId4" Type="http://schemas.openxmlformats.org/officeDocument/2006/relationships/hyperlink" Target="https://creativecommons.org/licenses/by-nc-sa/3.0/"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istory.com/news/how-mcdonalds-became-fast-food-giant"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commons.wikimedia.org/wiki/File:McDonald's_SVG_logo.sv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creativecommons.org/publicdomain/zero/1.0/"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creativecommons.org/publicdomain/zero/1.0/"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pngall.com/mind-png/download/22660"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326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99437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19282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https://www.rawpixel.com/search/hourglass</a:t>
            </a:r>
          </a:p>
        </p:txBody>
      </p:sp>
    </p:spTree>
    <p:extLst>
      <p:ext uri="{BB962C8B-B14F-4D97-AF65-F5344CB8AC3E}">
        <p14:creationId xmlns:p14="http://schemas.microsoft.com/office/powerpoint/2010/main" val="9457425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(https://www.duperrin.com/english/2020/07/22/why-it-is-sometimes-necessary-to-refuse-to-tackle-a-problem/) retrieved July 8, 2024 by Unknown Author is licensed under https://creativecommons.org/licenses/by/3.0/</a:t>
            </a:r>
          </a:p>
          <a:p>
            <a:endParaRPr lang="en-US"/>
          </a:p>
        </p:txBody>
      </p:sp>
    </p:spTree>
    <p:extLst>
      <p:ext uri="{BB962C8B-B14F-4D97-AF65-F5344CB8AC3E}">
        <p14:creationId xmlns:p14="http://schemas.microsoft.com/office/powerpoint/2010/main" val="30249189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courses.lumenlearning.com/wmopen-introtosociology/chapter/power-and-authority/"/>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www.pngall.com/help-png/download/52225"/>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34633424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47335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70084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(https://courses.lumenlearning.com/wm-organizationalbehavior/chapter/conflict-management-styles/ by Unknown Author retrieved April 6, 2024 is licensed by https://creativecommons.org/licenses/by/3.0/</a:t>
            </a:r>
          </a:p>
          <a:p>
            <a:endParaRPr lang="en-US"/>
          </a:p>
        </p:txBody>
      </p:sp>
    </p:spTree>
    <p:extLst>
      <p:ext uri="{BB962C8B-B14F-4D97-AF65-F5344CB8AC3E}">
        <p14:creationId xmlns:p14="http://schemas.microsoft.com/office/powerpoint/2010/main" val="824942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46156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aim-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blog.tohojo.dk/2017/06/naming-and-service-discovery-on-a-routed-ipv6-network.html"/>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7" tooltip="https://www.pngall.com/gps-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a:latin typeface="Cambria" panose="02040503050406030204" pitchFamily="18" charset="0"/>
              <a:ea typeface="Cambria" panose="02040503050406030204" pitchFamily="18" charset="0"/>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18750308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Tree>
    <p:extLst>
      <p:ext uri="{BB962C8B-B14F-4D97-AF65-F5344CB8AC3E}">
        <p14:creationId xmlns:p14="http://schemas.microsoft.com/office/powerpoint/2010/main" val="224555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err="1">
                <a:latin typeface="Roboto" panose="02000000000000000000" pitchFamily="2" charset="0"/>
                <a:ea typeface="Roboto" panose="02000000000000000000" pitchFamily="2" charset="0"/>
                <a:cs typeface="Roboto" panose="02000000000000000000" pitchFamily="2" charset="0"/>
                <a:hlinkClick r:id="rId3"/>
              </a:rPr>
              <a:t>Photo</a:t>
            </a:r>
            <a:r>
              <a:rPr lang="es-ES">
                <a:latin typeface="Roboto" panose="02000000000000000000" pitchFamily="2" charset="0"/>
                <a:ea typeface="Roboto" panose="02000000000000000000" pitchFamily="2" charset="0"/>
                <a:cs typeface="Roboto" panose="02000000000000000000" pitchFamily="2" charset="0"/>
                <a:hlinkClick r:id="rId3"/>
              </a:rPr>
              <a:t> (https://es.wikipedia.org/wiki/Nike)</a:t>
            </a:r>
            <a:r>
              <a:rPr lang="es-ES">
                <a:latin typeface="Roboto" panose="02000000000000000000" pitchFamily="2" charset="0"/>
                <a:ea typeface="Roboto" panose="02000000000000000000" pitchFamily="2" charset="0"/>
                <a:cs typeface="Roboto" panose="02000000000000000000" pitchFamily="2" charset="0"/>
              </a:rPr>
              <a:t> </a:t>
            </a:r>
            <a:r>
              <a:rPr lang="es-ES" err="1">
                <a:latin typeface="Roboto" panose="02000000000000000000" pitchFamily="2" charset="0"/>
                <a:ea typeface="Roboto" panose="02000000000000000000" pitchFamily="2" charset="0"/>
                <a:cs typeface="Roboto" panose="02000000000000000000" pitchFamily="2" charset="0"/>
              </a:rPr>
              <a:t>retrieved</a:t>
            </a:r>
            <a:r>
              <a:rPr lang="es-ES">
                <a:latin typeface="Roboto" panose="02000000000000000000" pitchFamily="2" charset="0"/>
                <a:ea typeface="Roboto" panose="02000000000000000000" pitchFamily="2" charset="0"/>
                <a:cs typeface="Roboto" panose="02000000000000000000" pitchFamily="2" charset="0"/>
              </a:rPr>
              <a:t> April 18, 2024 </a:t>
            </a:r>
            <a:r>
              <a:rPr lang="es-ES" err="1">
                <a:latin typeface="Roboto" panose="02000000000000000000" pitchFamily="2" charset="0"/>
                <a:ea typeface="Roboto" panose="02000000000000000000" pitchFamily="2" charset="0"/>
                <a:cs typeface="Roboto" panose="02000000000000000000" pitchFamily="2" charset="0"/>
              </a:rPr>
              <a:t>is</a:t>
            </a:r>
            <a:r>
              <a:rPr lang="es-ES">
                <a:latin typeface="Roboto" panose="02000000000000000000" pitchFamily="2" charset="0"/>
                <a:ea typeface="Roboto" panose="02000000000000000000" pitchFamily="2" charset="0"/>
                <a:cs typeface="Roboto" panose="02000000000000000000" pitchFamily="2" charset="0"/>
              </a:rPr>
              <a:t> </a:t>
            </a:r>
            <a:r>
              <a:rPr lang="es-ES" err="1">
                <a:latin typeface="Roboto" panose="02000000000000000000" pitchFamily="2" charset="0"/>
                <a:ea typeface="Roboto" panose="02000000000000000000" pitchFamily="2" charset="0"/>
                <a:cs typeface="Roboto" panose="02000000000000000000" pitchFamily="2" charset="0"/>
              </a:rPr>
              <a:t>licensed</a:t>
            </a:r>
            <a:r>
              <a:rPr lang="es-ES">
                <a:latin typeface="Roboto" panose="02000000000000000000" pitchFamily="2" charset="0"/>
                <a:ea typeface="Roboto" panose="02000000000000000000" pitchFamily="2" charset="0"/>
                <a:cs typeface="Roboto" panose="02000000000000000000" pitchFamily="2" charset="0"/>
              </a:rPr>
              <a:t> </a:t>
            </a:r>
            <a:r>
              <a:rPr lang="es-ES" err="1">
                <a:latin typeface="Roboto" panose="02000000000000000000" pitchFamily="2" charset="0"/>
                <a:ea typeface="Roboto" panose="02000000000000000000" pitchFamily="2" charset="0"/>
                <a:cs typeface="Roboto" panose="02000000000000000000" pitchFamily="2" charset="0"/>
              </a:rPr>
              <a:t>under</a:t>
            </a:r>
            <a:r>
              <a:rPr lang="es-ES">
                <a:latin typeface="Roboto" panose="02000000000000000000" pitchFamily="2" charset="0"/>
                <a:ea typeface="Roboto" panose="02000000000000000000" pitchFamily="2" charset="0"/>
                <a:cs typeface="Roboto" panose="02000000000000000000" pitchFamily="2" charset="0"/>
              </a:rPr>
              <a:t>  https://creativecommons.org/licenses/by-sa/3.0/. </a:t>
            </a:r>
            <a:endParaRPr lang="en-US">
              <a:latin typeface="Roboto" panose="02000000000000000000" pitchFamily="2" charset="0"/>
              <a:ea typeface="Roboto" panose="02000000000000000000" pitchFamily="2" charset="0"/>
              <a:cs typeface="Roboto" panose="02000000000000000000" pitchFamily="2" charset="0"/>
            </a:endParaRPr>
          </a:p>
          <a:p>
            <a:endParaRPr lang="en-US"/>
          </a:p>
          <a:p>
            <a:endParaRPr lang="en-US"/>
          </a:p>
        </p:txBody>
      </p:sp>
    </p:spTree>
    <p:extLst>
      <p:ext uri="{BB962C8B-B14F-4D97-AF65-F5344CB8AC3E}">
        <p14:creationId xmlns:p14="http://schemas.microsoft.com/office/powerpoint/2010/main" val="23731661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7517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(https://juanamoral.blogspot.com/2014/03/a-job-interview.html) retrieved April 22, 2024 by Unknown Author is licensed under https://creativecommons.org/licenses/by/3.0/. </a:t>
            </a:r>
          </a:p>
          <a:p>
            <a:endParaRPr lang="en-US"/>
          </a:p>
        </p:txBody>
      </p:sp>
    </p:spTree>
    <p:extLst>
      <p:ext uri="{BB962C8B-B14F-4D97-AF65-F5344CB8AC3E}">
        <p14:creationId xmlns:p14="http://schemas.microsoft.com/office/powerpoint/2010/main" val="41931346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7354686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93468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(https://juanamoral.blogspot.com/2014/03/a-job-interview.html) retrieved April 22, 2024 by Unknown Author is licensed under https://creativecommons.org/licenses/by/3.0/. </a:t>
            </a:r>
          </a:p>
          <a:p>
            <a:endParaRPr lang="en-US"/>
          </a:p>
        </p:txBody>
      </p:sp>
    </p:spTree>
    <p:extLst>
      <p:ext uri="{BB962C8B-B14F-4D97-AF65-F5344CB8AC3E}">
        <p14:creationId xmlns:p14="http://schemas.microsoft.com/office/powerpoint/2010/main" val="8145080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04053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eoi.es/blogs/alfredo-fernandez-lorenzo/2016/09/26/conceptos-y-utilidades-del-coaching-ejecutivo/"/>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sa/3.0/"/>
              </a:rPr>
              <a:t>CC BY-SA-NC</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3311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game-icons.net/1x1/delapouite/path-distance.html"/>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graphicdesign.stackexchange.com/questions/47227/perfectly-blending-dots-along-infinity-symbol-path/47322"/>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30837574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game-icons.net/1x1/delapouite/path-distance.html"/>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graphicdesign.stackexchange.com/questions/47227/perfectly-blending-dots-along-infinity-symbol-path/47322"/>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pPr algn="l"/>
            <a:endParaRPr lang="en-US"/>
          </a:p>
        </p:txBody>
      </p:sp>
    </p:spTree>
    <p:extLst>
      <p:ext uri="{BB962C8B-B14F-4D97-AF65-F5344CB8AC3E}">
        <p14:creationId xmlns:p14="http://schemas.microsoft.com/office/powerpoint/2010/main" val="4581141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38091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Photo (https://en.wikipedia.org/wiki/Southwest_Airlines) retrieved April 18, 2024 is licensed under https://creativecommons.org/licenses/by-sa/3.0/. Southwest</a:t>
            </a:r>
          </a:p>
        </p:txBody>
      </p:sp>
    </p:spTree>
    <p:extLst>
      <p:ext uri="{BB962C8B-B14F-4D97-AF65-F5344CB8AC3E}">
        <p14:creationId xmlns:p14="http://schemas.microsoft.com/office/powerpoint/2010/main" val="18562738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game-icons.net/lorc/originals/magnet.html"/>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5419012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aktiv-grotesk"/>
            </a:endParaRPr>
          </a:p>
        </p:txBody>
      </p:sp>
    </p:spTree>
    <p:extLst>
      <p:ext uri="{BB962C8B-B14F-4D97-AF65-F5344CB8AC3E}">
        <p14:creationId xmlns:p14="http://schemas.microsoft.com/office/powerpoint/2010/main" val="40859153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14627147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a:p>
        </p:txBody>
      </p:sp>
    </p:spTree>
    <p:extLst>
      <p:ext uri="{BB962C8B-B14F-4D97-AF65-F5344CB8AC3E}">
        <p14:creationId xmlns:p14="http://schemas.microsoft.com/office/powerpoint/2010/main" val="13045952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111111"/>
              </a:solidFill>
              <a:effectLst/>
              <a:highlight>
                <a:srgbClr val="F6F6F4"/>
              </a:highlight>
              <a:latin typeface="Miller"/>
            </a:endParaRPr>
          </a:p>
          <a:p>
            <a:endParaRPr lang="en-US"/>
          </a:p>
          <a:p>
            <a:endParaRPr lang="en-US"/>
          </a:p>
        </p:txBody>
      </p:sp>
    </p:spTree>
    <p:extLst>
      <p:ext uri="{BB962C8B-B14F-4D97-AF65-F5344CB8AC3E}">
        <p14:creationId xmlns:p14="http://schemas.microsoft.com/office/powerpoint/2010/main" val="2839548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7481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88171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05942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a:p>
            <a:endParaRPr lang="en-US"/>
          </a:p>
        </p:txBody>
      </p:sp>
    </p:spTree>
    <p:extLst>
      <p:ext uri="{BB962C8B-B14F-4D97-AF65-F5344CB8AC3E}">
        <p14:creationId xmlns:p14="http://schemas.microsoft.com/office/powerpoint/2010/main" val="2766613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272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Photo (tps://www.freepngimg.com/png/58801-ipad-logo-brand-apple-id-free-png-hq) retrieved April 18, 2024 is licensed under https://creativecommons.org/licenses/by-nc/3.0/.</a:t>
            </a:r>
          </a:p>
          <a:p>
            <a:endParaRPr lang="en-US">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 https://commons.wikimedia.org/wiki/File:Apple-logo.png</a:t>
            </a:r>
          </a:p>
        </p:txBody>
      </p:sp>
    </p:spTree>
    <p:extLst>
      <p:ext uri="{BB962C8B-B14F-4D97-AF65-F5344CB8AC3E}">
        <p14:creationId xmlns:p14="http://schemas.microsoft.com/office/powerpoint/2010/main" val="40628619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(http://change-meme.com/2016/02/09/improving-performance-reviews/) by Unknown Author retrieved May 1, 2024 is licensed under https://creativecommons.org/licenses/by/3.0/. </a:t>
            </a:r>
          </a:p>
          <a:p>
            <a:endParaRPr lang="en-US"/>
          </a:p>
          <a:p>
            <a:endParaRPr lang="en-US"/>
          </a:p>
        </p:txBody>
      </p:sp>
    </p:spTree>
    <p:extLst>
      <p:ext uri="{BB962C8B-B14F-4D97-AF65-F5344CB8AC3E}">
        <p14:creationId xmlns:p14="http://schemas.microsoft.com/office/powerpoint/2010/main" val="34876507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a:p>
            <a:endParaRPr lang="en-US"/>
          </a:p>
        </p:txBody>
      </p:sp>
    </p:spTree>
    <p:extLst>
      <p:ext uri="{BB962C8B-B14F-4D97-AF65-F5344CB8AC3E}">
        <p14:creationId xmlns:p14="http://schemas.microsoft.com/office/powerpoint/2010/main" val="31131089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5240547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58386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0887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59277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(http://www.peoplematters.in/article/training-development/abcs-of-sales-coaching-12884) retrieved May 2, 2024 is licensed underhttps://creativecommons.org/licenses/by-nc-sa/3.0/.  </a:t>
            </a:r>
          </a:p>
          <a:p>
            <a:endParaRPr lang="en-US"/>
          </a:p>
        </p:txBody>
      </p:sp>
    </p:spTree>
    <p:extLst>
      <p:ext uri="{BB962C8B-B14F-4D97-AF65-F5344CB8AC3E}">
        <p14:creationId xmlns:p14="http://schemas.microsoft.com/office/powerpoint/2010/main" val="16619337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commons.wikimedia.org/wiki/File:Quotation_Marks.sv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312898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(http://www.peoplematters.in/article/training-development/abcs-of-sales-coaching-12884) retrieved May 2, 2024 is licensed underhttps://creativecommons.org/licenses/by-nc-sa/3.0/.  </a:t>
            </a:r>
          </a:p>
          <a:p>
            <a:endParaRPr lang="en-US"/>
          </a:p>
        </p:txBody>
      </p:sp>
    </p:spTree>
    <p:extLst>
      <p:ext uri="{BB962C8B-B14F-4D97-AF65-F5344CB8AC3E}">
        <p14:creationId xmlns:p14="http://schemas.microsoft.com/office/powerpoint/2010/main" val="34493300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Tree>
    <p:extLst>
      <p:ext uri="{BB962C8B-B14F-4D97-AF65-F5344CB8AC3E}">
        <p14:creationId xmlns:p14="http://schemas.microsoft.com/office/powerpoint/2010/main" val="131325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Photo (https://commons.wikimedia.org/wiki/File:Ikea-logo.png) retrieved April 18, 2024 is licensed under https://creativecommons.org/licenses/by-sa/3.0/.</a:t>
            </a:r>
          </a:p>
        </p:txBody>
      </p:sp>
    </p:spTree>
    <p:extLst>
      <p:ext uri="{BB962C8B-B14F-4D97-AF65-F5344CB8AC3E}">
        <p14:creationId xmlns:p14="http://schemas.microsoft.com/office/powerpoint/2010/main" val="33650242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1223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(https://juanamoral.blogspot.com/2014/03/a-job-interview.html) retrieved April 22, 2024 by Unknown Author is licensed under https://creativecommons.org/licenses/by/3.0/. </a:t>
            </a:r>
          </a:p>
          <a:p>
            <a:endParaRPr lang="en-US"/>
          </a:p>
        </p:txBody>
      </p:sp>
    </p:spTree>
    <p:extLst>
      <p:ext uri="{BB962C8B-B14F-4D97-AF65-F5344CB8AC3E}">
        <p14:creationId xmlns:p14="http://schemas.microsoft.com/office/powerpoint/2010/main" val="39754611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(https://www.pngall.com/true-and-false-png/ by Unknown Author retrieved April 30, 2024 is licensed under https://creativecommons.org/licenses/by-nc/3.0/. </a:t>
            </a:r>
          </a:p>
        </p:txBody>
      </p:sp>
    </p:spTree>
    <p:extLst>
      <p:ext uri="{BB962C8B-B14F-4D97-AF65-F5344CB8AC3E}">
        <p14:creationId xmlns:p14="http://schemas.microsoft.com/office/powerpoint/2010/main" val="31395227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(https://openclipart.org/detail/140221). </a:t>
            </a:r>
          </a:p>
        </p:txBody>
      </p:sp>
    </p:spTree>
    <p:extLst>
      <p:ext uri="{BB962C8B-B14F-4D97-AF65-F5344CB8AC3E}">
        <p14:creationId xmlns:p14="http://schemas.microsoft.com/office/powerpoint/2010/main" val="8850511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977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40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85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85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702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260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234796" indent="-234796">
              <a:buFont typeface="+mj-lt"/>
              <a:buAutoNum type="arabicPeriod"/>
            </a:pPr>
            <a:endParaRPr lang="en-US"/>
          </a:p>
        </p:txBody>
      </p:sp>
    </p:spTree>
    <p:extLst>
      <p:ext uri="{BB962C8B-B14F-4D97-AF65-F5344CB8AC3E}">
        <p14:creationId xmlns:p14="http://schemas.microsoft.com/office/powerpoint/2010/main" val="365447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1843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checklist-png/"/>
              </a:rPr>
              <a:t>This Photo</a:t>
            </a:r>
            <a:r>
              <a:rPr lang="en-US" sz="1200">
                <a:latin typeface="Roboto" panose="02000000000000000000" pitchFamily="2" charset="0"/>
                <a:ea typeface="Roboto" panose="02000000000000000000" pitchFamily="2" charset="0"/>
                <a:cs typeface="Roboto" panose="02000000000000000000" pitchFamily="2" charset="0"/>
              </a:rPr>
              <a:t> at </a:t>
            </a:r>
            <a:r>
              <a:rPr lang="en-US">
                <a:latin typeface="Roboto" panose="02000000000000000000" pitchFamily="2" charset="0"/>
                <a:ea typeface="Roboto" panose="02000000000000000000" pitchFamily="2" charset="0"/>
                <a:cs typeface="Roboto" panose="02000000000000000000" pitchFamily="2" charset="0"/>
              </a:rPr>
              <a:t>https://www.publicdomainpictures.net/view-image.php?image=21451&amp;&amp;picture=stuck-between-a-rock-and-a-hard-place&amp;&amp;large=1</a:t>
            </a:r>
          </a:p>
          <a:p>
            <a:r>
              <a:rPr lang="en-US" sz="1200">
                <a:latin typeface="Roboto" panose="02000000000000000000" pitchFamily="2" charset="0"/>
                <a:ea typeface="Roboto" panose="02000000000000000000" pitchFamily="2" charset="0"/>
                <a:cs typeface="Roboto" panose="02000000000000000000" pitchFamily="2" charset="0"/>
              </a:rPr>
              <a:t>retrieved February 19, 2024, is licensed under </a:t>
            </a:r>
            <a:r>
              <a:rPr lang="en-US">
                <a:latin typeface="Roboto" panose="02000000000000000000" pitchFamily="2" charset="0"/>
                <a:ea typeface="Roboto" panose="02000000000000000000" pitchFamily="2" charset="0"/>
                <a:cs typeface="Roboto" panose="02000000000000000000" pitchFamily="2" charset="0"/>
              </a:rPr>
              <a:t>https://creativecommons.org/publicdomain/zero/1.0/. </a:t>
            </a:r>
          </a:p>
        </p:txBody>
      </p:sp>
    </p:spTree>
    <p:extLst>
      <p:ext uri="{BB962C8B-B14F-4D97-AF65-F5344CB8AC3E}">
        <p14:creationId xmlns:p14="http://schemas.microsoft.com/office/powerpoint/2010/main" val="386685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2728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8931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(https://www.pngall.com/true-and-false-png/ by Unknown Author retrieved April 30, 2024 is licensed under https://creativecommons.org/licenses/by-nc/3.0/. </a:t>
            </a:r>
          </a:p>
          <a:p>
            <a:endParaRPr lang="en-US"/>
          </a:p>
        </p:txBody>
      </p:sp>
    </p:spTree>
    <p:extLst>
      <p:ext uri="{BB962C8B-B14F-4D97-AF65-F5344CB8AC3E}">
        <p14:creationId xmlns:p14="http://schemas.microsoft.com/office/powerpoint/2010/main" val="1493648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79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Roboto" panose="02000000000000000000" pitchFamily="2" charset="0"/>
                <a:ea typeface="Roboto" panose="02000000000000000000" pitchFamily="2" charset="0"/>
                <a:cs typeface="Roboto" panose="02000000000000000000" pitchFamily="2" charset="0"/>
              </a:rPr>
              <a:t>https://www.flickr.com/photos/aeioux/2209356512</a:t>
            </a:r>
          </a:p>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79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https://pixabay.com/ko/%EC%8A%A4%EB%A7%88%EC%9D%BC-%EC%9D%B4%EB%AA%A8%ED%8B%B0%EC%BD%98-%EC%9B%83%</a:t>
            </a:r>
          </a:p>
          <a:p>
            <a:r>
              <a:rPr lang="en-US">
                <a:latin typeface="Roboto" panose="02000000000000000000" pitchFamily="2" charset="0"/>
                <a:ea typeface="Roboto" panose="02000000000000000000" pitchFamily="2" charset="0"/>
                <a:cs typeface="Roboto" panose="02000000000000000000" pitchFamily="2" charset="0"/>
              </a:rPr>
              <a:t>https://pixabay.com/en/emoji-face-emotions-sad-2792377/</a:t>
            </a:r>
          </a:p>
        </p:txBody>
      </p:sp>
    </p:spTree>
    <p:extLst>
      <p:ext uri="{BB962C8B-B14F-4D97-AF65-F5344CB8AC3E}">
        <p14:creationId xmlns:p14="http://schemas.microsoft.com/office/powerpoint/2010/main" val="2670912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joker-movie-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www.cinezapping.com/heath-ledger-in-batman-3-christopher-nolan-smentisce/"/>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nc-sa/3.0/"/>
              </a:rPr>
              <a:t>CC BY-SA-NC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7" tooltip="https://www.pngall.com/joker-movie-png/download/42567"/>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joker-movie-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2976600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2397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Tree>
    <p:extLst>
      <p:ext uri="{BB962C8B-B14F-4D97-AF65-F5344CB8AC3E}">
        <p14:creationId xmlns:p14="http://schemas.microsoft.com/office/powerpoint/2010/main" val="123901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8303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719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davidvinuales.com/2020/05/21/who-wants-to-be-a-manager-questions-and-experiences/"/>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57606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Photo: https://www.publicdomainpictures.net/view-image.php?image=234645&amp;&amp;picture=pretahovani-lanem retrieved April 18, 2024 is licensed under https://creativecommons.org/publicdomain/zero/1.0/. </a:t>
            </a:r>
          </a:p>
          <a:p>
            <a:r>
              <a:rPr lang="en-US">
                <a:latin typeface="Roboto" panose="02000000000000000000" pitchFamily="2" charset="0"/>
                <a:ea typeface="Roboto" panose="02000000000000000000" pitchFamily="2" charset="0"/>
                <a:cs typeface="Roboto" panose="02000000000000000000" pitchFamily="2" charset="0"/>
              </a:rPr>
              <a:t>Photo: http://pixabay.com/en/stickman-stick-figure-matchstick-man-151356/ retrieved April 18, 2024 is free to use under the </a:t>
            </a:r>
            <a:r>
              <a:rPr lang="en-US">
                <a:latin typeface="Roboto" panose="02000000000000000000" pitchFamily="2" charset="0"/>
                <a:ea typeface="Roboto" panose="02000000000000000000" pitchFamily="2" charset="0"/>
                <a:cs typeface="Roboto" panose="02000000000000000000" pitchFamily="2" charset="0"/>
                <a:hlinkClick r:id="rId3"/>
              </a:rPr>
              <a:t>Content License Summary (pixabay.com)</a:t>
            </a:r>
            <a:r>
              <a:rPr lang="en-US">
                <a:latin typeface="Roboto" panose="02000000000000000000" pitchFamily="2" charset="0"/>
                <a:ea typeface="Roboto" panose="02000000000000000000" pitchFamily="2" charset="0"/>
                <a:cs typeface="Roboto" panose="02000000000000000000" pitchFamily="2" charset="0"/>
              </a:rPr>
              <a:t>. </a:t>
            </a:r>
          </a:p>
          <a:p>
            <a:endParaRPr lang="en-US"/>
          </a:p>
        </p:txBody>
      </p:sp>
    </p:spTree>
    <p:extLst>
      <p:ext uri="{BB962C8B-B14F-4D97-AF65-F5344CB8AC3E}">
        <p14:creationId xmlns:p14="http://schemas.microsoft.com/office/powerpoint/2010/main" val="273119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pressbooks.bccampus.ca/esm1/chapter/chapter-1/"/>
              </a:rPr>
              <a:t>This Photo</a:t>
            </a:r>
            <a:r>
              <a:rPr lang="en-US" sz="1200">
                <a:latin typeface="Roboto" panose="02000000000000000000" pitchFamily="2" charset="0"/>
                <a:ea typeface="Roboto" panose="02000000000000000000" pitchFamily="2" charset="0"/>
                <a:cs typeface="Roboto" panose="02000000000000000000" pitchFamily="2" charset="0"/>
              </a:rPr>
              <a:t> (https://pressbooks.bccampus.ca/esm1/chapter/chapter-1/) by Unknown Author Retrieved February 24, 2024 is licensed under https://creativecommons.org/licenses/by/4.0/. </a:t>
            </a:r>
            <a:endParaRPr lang="en-US" baseline="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747456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FFFFFF"/>
                </a:solidFill>
                <a:effectLst/>
                <a:latin typeface="Roboto" panose="02000000000000000000" pitchFamily="2" charset="0"/>
                <a:ea typeface="Roboto" panose="02000000000000000000" pitchFamily="2" charset="0"/>
                <a:cs typeface="Roboto" panose="02000000000000000000" pitchFamily="2" charset="0"/>
                <a:hlinkClick r:id="rId3"/>
              </a:rPr>
              <a:t>https://youtu.be/PTo9e3ILmms</a:t>
            </a:r>
            <a:r>
              <a:rPr lang="en-US">
                <a:solidFill>
                  <a:srgbClr val="FFFFFF"/>
                </a:solidFill>
                <a:latin typeface="Roboto" panose="02000000000000000000" pitchFamily="2" charset="0"/>
                <a:ea typeface="Roboto" panose="02000000000000000000" pitchFamily="2" charset="0"/>
                <a:cs typeface="Roboto" panose="02000000000000000000" pitchFamily="2" charset="0"/>
              </a:rPr>
              <a:t> - video permission requested by SM on 04/15/2024</a:t>
            </a:r>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Permission to use received 04/15/2024. </a:t>
            </a:r>
          </a:p>
          <a:p>
            <a:endParaRPr lang="en-US"/>
          </a:p>
        </p:txBody>
      </p:sp>
    </p:spTree>
    <p:extLst>
      <p:ext uri="{BB962C8B-B14F-4D97-AF65-F5344CB8AC3E}">
        <p14:creationId xmlns:p14="http://schemas.microsoft.com/office/powerpoint/2010/main" val="1693474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1343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flickr.com/photos/paulbrigham/8963880135"/>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d/3.0/"/>
              </a:rPr>
              <a:t>CC BY-ND</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1891896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2199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7122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(https://commons.wikimedia.org/wiki/File:Red_flag_waving.svg) retrieved April 19, 2024 is licensed under https://creativecommons.org/licenses/by-sa/3.0/.</a:t>
            </a:r>
          </a:p>
        </p:txBody>
      </p:sp>
    </p:spTree>
    <p:extLst>
      <p:ext uri="{BB962C8B-B14F-4D97-AF65-F5344CB8AC3E}">
        <p14:creationId xmlns:p14="http://schemas.microsoft.com/office/powerpoint/2010/main" val="74116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9321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351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https://www.deviantart.com/pepey/art/Elephant-in-the-room-747516645 by Unknown Author retrieved June 27, 2024 is licensed under https://creativecommons.org/licenses/by-nc-nd/3.0/</a:t>
            </a:r>
          </a:p>
        </p:txBody>
      </p:sp>
    </p:spTree>
    <p:extLst>
      <p:ext uri="{BB962C8B-B14F-4D97-AF65-F5344CB8AC3E}">
        <p14:creationId xmlns:p14="http://schemas.microsoft.com/office/powerpoint/2010/main" val="2757854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(https://www.tuktukdesign.com/people-icon-01/) retrieved April 19, 2024 is licensed under https://creativecommons.org/licenses/by/3.0/. </a:t>
            </a:r>
          </a:p>
        </p:txBody>
      </p:sp>
    </p:spTree>
    <p:extLst>
      <p:ext uri="{BB962C8B-B14F-4D97-AF65-F5344CB8AC3E}">
        <p14:creationId xmlns:p14="http://schemas.microsoft.com/office/powerpoint/2010/main" val="1450085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8535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(https://www.aliem.com/article-review-professionalism-in-ed/) retrieved April 19, 2024 is licensed under https://creativecommons.org/licenses/by-nc-nd/3.0/.</a:t>
            </a:r>
          </a:p>
        </p:txBody>
      </p:sp>
    </p:spTree>
    <p:extLst>
      <p:ext uri="{BB962C8B-B14F-4D97-AF65-F5344CB8AC3E}">
        <p14:creationId xmlns:p14="http://schemas.microsoft.com/office/powerpoint/2010/main" val="4288865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cs typeface="Calibri"/>
            </a:endParaRPr>
          </a:p>
        </p:txBody>
      </p:sp>
    </p:spTree>
    <p:extLst>
      <p:ext uri="{BB962C8B-B14F-4D97-AF65-F5344CB8AC3E}">
        <p14:creationId xmlns:p14="http://schemas.microsoft.com/office/powerpoint/2010/main" val="1797208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1546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aim-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blog.tohojo.dk/2017/06/naming-and-service-discovery-on-a-routed-ipv6-network.html"/>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Roboto" panose="02000000000000000000" pitchFamily="2" charset="0"/>
                <a:ea typeface="Roboto" panose="02000000000000000000" pitchFamily="2" charset="0"/>
                <a:cs typeface="Roboto" panose="02000000000000000000" pitchFamily="2" charset="0"/>
                <a:hlinkClick r:id="rId7" tooltip="https://www.pngall.com/gps-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a:latin typeface="Cambria" panose="02040503050406030204" pitchFamily="18" charset="0"/>
              <a:ea typeface="Cambria" panose="02040503050406030204" pitchFamily="18" charset="0"/>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229538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https://pixabay.com/es/miembros-grupo-personas-equipo-42919/ retrieved April 22, 2024. </a:t>
            </a:r>
          </a:p>
          <a:p>
            <a:endParaRPr lang="en-US"/>
          </a:p>
        </p:txBody>
      </p:sp>
    </p:spTree>
    <p:extLst>
      <p:ext uri="{BB962C8B-B14F-4D97-AF65-F5344CB8AC3E}">
        <p14:creationId xmlns:p14="http://schemas.microsoft.com/office/powerpoint/2010/main" val="4218643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107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checklist-png/"/>
              </a:rPr>
              <a:t>This Photo</a:t>
            </a:r>
            <a:r>
              <a:rPr lang="en-US" sz="1200">
                <a:latin typeface="Roboto" panose="02000000000000000000" pitchFamily="2" charset="0"/>
                <a:ea typeface="Roboto" panose="02000000000000000000" pitchFamily="2" charset="0"/>
                <a:cs typeface="Roboto" panose="02000000000000000000" pitchFamily="2" charset="0"/>
              </a:rPr>
              <a:t> at https://www.pngall.com/checklist-png/, retrieved April 18, 2024,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r>
              <a:rPr lang="en-US" sz="1200">
                <a:latin typeface="Roboto" panose="02000000000000000000" pitchFamily="2" charset="0"/>
                <a:ea typeface="Roboto" panose="02000000000000000000" pitchFamily="2" charset="0"/>
                <a:cs typeface="Roboto" panose="02000000000000000000" pitchFamily="2" charset="0"/>
              </a:rPr>
              <a:t> at https://creativecommons.org/licenses/by-nc/4.0/.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Tree>
    <p:extLst>
      <p:ext uri="{BB962C8B-B14F-4D97-AF65-F5344CB8AC3E}">
        <p14:creationId xmlns:p14="http://schemas.microsoft.com/office/powerpoint/2010/main" val="1586493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A0A0A0"/>
              </a:solidFill>
              <a:effectLst/>
              <a:latin typeface="GT America"/>
            </a:endParaRPr>
          </a:p>
        </p:txBody>
      </p:sp>
    </p:spTree>
    <p:extLst>
      <p:ext uri="{BB962C8B-B14F-4D97-AF65-F5344CB8AC3E}">
        <p14:creationId xmlns:p14="http://schemas.microsoft.com/office/powerpoint/2010/main" val="1878454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6976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6925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2503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usq.pressbooks.pub/traumainformedpractice/chapter/6-2-the-teacher-must-survive-self-care-and-managing-secondary-trauma/"/>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69598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cs typeface="Calibri"/>
            </a:endParaRPr>
          </a:p>
        </p:txBody>
      </p:sp>
    </p:spTree>
    <p:extLst>
      <p:ext uri="{BB962C8B-B14F-4D97-AF65-F5344CB8AC3E}">
        <p14:creationId xmlns:p14="http://schemas.microsoft.com/office/powerpoint/2010/main" val="3881463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5462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courses.lumenlearning.com/suny-fmcc-standupspeakout1/chapter/listening-vs-heari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sa/3.0/"/>
              </a:rPr>
              <a:t>CC BY-SA-NC</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9411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tackoverflow.com/questions/25766707/uiview-animating-a-2d-bouncing-ball-squash-stretch-in-ios"/>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r>
              <a:rPr lang="en-US" sz="1200">
                <a:latin typeface="Roboto" panose="02000000000000000000" pitchFamily="2" charset="0"/>
                <a:ea typeface="Roboto" panose="02000000000000000000" pitchFamily="2" charset="0"/>
                <a:cs typeface="Roboto" panose="02000000000000000000" pitchFamily="2" charset="0"/>
              </a:rPr>
              <a:t>: http://stackoverflow.com/questions/25766707/uiview-animating-a-2d-bouncing-ball-squash-stretch-in-ios</a:t>
            </a:r>
          </a:p>
        </p:txBody>
      </p:sp>
      <p:sp>
        <p:nvSpPr>
          <p:cNvPr id="5" name="Date Placeholder 4">
            <a:extLst>
              <a:ext uri="{FF2B5EF4-FFF2-40B4-BE49-F238E27FC236}">
                <a16:creationId xmlns:a16="http://schemas.microsoft.com/office/drawing/2014/main" id="{D42508A2-4BA0-4E7F-8AC6-8AB04862760F}"/>
              </a:ext>
            </a:extLst>
          </p:cNvPr>
          <p:cNvSpPr>
            <a:spLocks noGrp="1"/>
          </p:cNvSpPr>
          <p:nvPr>
            <p:ph type="dt" idx="11"/>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FACILITATOR VERSION</a:t>
            </a:r>
          </a:p>
        </p:txBody>
      </p:sp>
    </p:spTree>
    <p:extLst>
      <p:ext uri="{BB962C8B-B14F-4D97-AF65-F5344CB8AC3E}">
        <p14:creationId xmlns:p14="http://schemas.microsoft.com/office/powerpoint/2010/main" val="1714732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660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0975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4270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7806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9702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Roboto" panose="02000000000000000000" pitchFamily="2" charset="0"/>
                <a:ea typeface="Roboto" panose="02000000000000000000" pitchFamily="2" charset="0"/>
                <a:cs typeface="Roboto" panose="02000000000000000000" pitchFamily="2" charset="0"/>
                <a:hlinkClick r:id="rId3" tooltip="https://pressbooks.senecacollege.ca/buscomm/chapter/unit-43-non-verbal-communication/"/>
              </a:rPr>
              <a:t>This Photo</a:t>
            </a:r>
            <a:r>
              <a:rPr lang="en-US" sz="1200">
                <a:latin typeface="Roboto" panose="02000000000000000000" pitchFamily="2" charset="0"/>
                <a:ea typeface="Roboto" panose="02000000000000000000" pitchFamily="2" charset="0"/>
                <a:cs typeface="Roboto" panose="02000000000000000000" pitchFamily="2" charset="0"/>
              </a:rPr>
              <a:t> (https://pressbooks.senecacollege.ca/buscomm/chapter/unit-43-non-verbal-communication/) by Unknown Author retrieved February 12, 2024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r>
              <a:rPr lang="en-US" sz="1200">
                <a:latin typeface="Roboto" panose="02000000000000000000" pitchFamily="2" charset="0"/>
                <a:ea typeface="Roboto" panose="02000000000000000000" pitchFamily="2" charset="0"/>
                <a:cs typeface="Roboto" panose="02000000000000000000" pitchFamily="2" charset="0"/>
              </a:rPr>
              <a:t>: https://creativecommons.org/licenses/by/3.0/</a:t>
            </a:r>
          </a:p>
        </p:txBody>
      </p:sp>
    </p:spTree>
    <p:extLst>
      <p:ext uri="{BB962C8B-B14F-4D97-AF65-F5344CB8AC3E}">
        <p14:creationId xmlns:p14="http://schemas.microsoft.com/office/powerpoint/2010/main" val="259970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i="0" u="none"/>
          </a:p>
        </p:txBody>
      </p:sp>
    </p:spTree>
    <p:extLst>
      <p:ext uri="{BB962C8B-B14F-4D97-AF65-F5344CB8AC3E}">
        <p14:creationId xmlns:p14="http://schemas.microsoft.com/office/powerpoint/2010/main" val="362484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5372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8367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(https://pressbooks.nscc.ca/buscomm/chapter/unit-43-non-verbal-communication/) by Unknown Author retrieved July 9, 2024 is licensed under https://creativecommons.org/licenses/by/3.0/. </a:t>
            </a:r>
          </a:p>
        </p:txBody>
      </p:sp>
    </p:spTree>
    <p:extLst>
      <p:ext uri="{BB962C8B-B14F-4D97-AF65-F5344CB8AC3E}">
        <p14:creationId xmlns:p14="http://schemas.microsoft.com/office/powerpoint/2010/main" val="4055726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(https://www.thedoodlelibrary.com/mugs/guy-blankExcited) retrieved May 29, 2024 is licensed under https://creativecommons.org/licenses/by/3.0/. </a:t>
            </a:r>
          </a:p>
          <a:p>
            <a:endParaRPr lang="en-US">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This photo (https://www.thedoodlelibrary.com/mugs/gal-blank) retrieved May 29, 2024 is licensed under https://creativecommons.org/licenses/by/3.0/. </a:t>
            </a:r>
          </a:p>
        </p:txBody>
      </p:sp>
    </p:spTree>
    <p:extLst>
      <p:ext uri="{BB962C8B-B14F-4D97-AF65-F5344CB8AC3E}">
        <p14:creationId xmlns:p14="http://schemas.microsoft.com/office/powerpoint/2010/main" val="14842829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tanveernaseer.com/the-growing-importance-of-empathy-in-leadership-today/"/>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sa/3.0/"/>
              </a:rPr>
              <a:t>CC BY-SA-NC</a:t>
            </a:r>
            <a:endParaRPr lang="en-US" sz="1200">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https://www.tanveernaseer.com/the-growing-importance-of-empathy-in-leadership-today/ retrieved April 24, 2024</a:t>
            </a:r>
          </a:p>
          <a:p>
            <a:r>
              <a:rPr lang="en-US">
                <a:latin typeface="Roboto" panose="02000000000000000000" pitchFamily="2" charset="0"/>
                <a:ea typeface="Roboto" panose="02000000000000000000" pitchFamily="2" charset="0"/>
                <a:cs typeface="Roboto" panose="02000000000000000000" pitchFamily="2" charset="0"/>
              </a:rPr>
              <a:t>https://creativecommons.org/licenses/by-nc-sa/3.0/</a:t>
            </a:r>
          </a:p>
        </p:txBody>
      </p:sp>
    </p:spTree>
    <p:extLst>
      <p:ext uri="{BB962C8B-B14F-4D97-AF65-F5344CB8AC3E}">
        <p14:creationId xmlns:p14="http://schemas.microsoft.com/office/powerpoint/2010/main" val="147642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Roboto" panose="02000000000000000000" pitchFamily="2" charset="0"/>
                <a:ea typeface="Roboto" panose="02000000000000000000" pitchFamily="2" charset="0"/>
                <a:cs typeface="Roboto" panose="02000000000000000000" pitchFamily="2" charset="0"/>
              </a:rPr>
              <a:t>https://www.flickr.com/photos/aeioux/2209356512</a:t>
            </a:r>
          </a:p>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05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opensource.com/article/21/5/open-source-knowledge-shari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5690386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flickr.com/photos/stevensnodgrass/3421398650"/>
              </a:rPr>
              <a:t>This Photo</a:t>
            </a:r>
            <a:r>
              <a:rPr lang="en-US" sz="1200">
                <a:latin typeface="Roboto" panose="02000000000000000000" pitchFamily="2" charset="0"/>
                <a:ea typeface="Roboto" panose="02000000000000000000" pitchFamily="2" charset="0"/>
                <a:cs typeface="Roboto" panose="02000000000000000000" pitchFamily="2" charset="0"/>
              </a:rPr>
              <a:t> (http://adaptistration.com/2019/04/03/taking-some-spin-out-of-the-chicago-rhetoric/) by Unknown Author retrieved April 26, 2024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r>
              <a:rPr lang="en-US" sz="1200">
                <a:latin typeface="Roboto" panose="02000000000000000000" pitchFamily="2" charset="0"/>
                <a:ea typeface="Roboto" panose="02000000000000000000" pitchFamily="2" charset="0"/>
                <a:cs typeface="Roboto" panose="02000000000000000000" pitchFamily="2" charset="0"/>
              </a:rPr>
              <a:t> at https://creativecommons.org/licenses/by-nc-nd/3.0/.</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rPr>
              <a:t>This Photo (https://fortezzanascosta.wordpress.com/category/film/) retrieved April 26, 2024 is licensed under https://creativecommons.org/licenses/by-nc-nd/3.0/.</a:t>
            </a:r>
          </a:p>
        </p:txBody>
      </p:sp>
    </p:spTree>
    <p:extLst>
      <p:ext uri="{BB962C8B-B14F-4D97-AF65-F5344CB8AC3E}">
        <p14:creationId xmlns:p14="http://schemas.microsoft.com/office/powerpoint/2010/main" val="498584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flashdecks.com/decks/derek-andres-lopez-coronado/vocabulary"/>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sa/3.0/"/>
              </a:rPr>
              <a:t>CC BY-SA-NC</a:t>
            </a:r>
            <a:r>
              <a:rPr lang="en-US">
                <a:latin typeface="Roboto" panose="02000000000000000000" pitchFamily="2" charset="0"/>
                <a:ea typeface="Roboto" panose="02000000000000000000" pitchFamily="2" charset="0"/>
                <a:cs typeface="Roboto" panose="02000000000000000000" pitchFamily="2" charset="0"/>
              </a:rPr>
              <a:t> </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0491356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Roboto" panose="02000000000000000000" pitchFamily="2" charset="0"/>
                <a:ea typeface="Roboto" panose="02000000000000000000" pitchFamily="2" charset="0"/>
                <a:cs typeface="Roboto" panose="02000000000000000000" pitchFamily="2" charset="0"/>
              </a:rPr>
              <a:t>https://pixabay.com/en/fixed-birthday-gift-icon-button-2411132/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versus-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baseline="0"/>
          </a:p>
        </p:txBody>
      </p:sp>
    </p:spTree>
    <p:extLst>
      <p:ext uri="{BB962C8B-B14F-4D97-AF65-F5344CB8AC3E}">
        <p14:creationId xmlns:p14="http://schemas.microsoft.com/office/powerpoint/2010/main" val="3696945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023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22764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27344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Tree>
    <p:extLst>
      <p:ext uri="{BB962C8B-B14F-4D97-AF65-F5344CB8AC3E}">
        <p14:creationId xmlns:p14="http://schemas.microsoft.com/office/powerpoint/2010/main" val="36004378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8770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(https://juanamoral.blogspot.com/2014/03/a-job-interview.html) retrieved April 22, 2024 by Unknown Author is licensed under https://creativecommons.org/licenses/by/3.0/. </a:t>
            </a:r>
          </a:p>
          <a:p>
            <a:endParaRPr lang="en-US"/>
          </a:p>
        </p:txBody>
      </p:sp>
    </p:spTree>
    <p:extLst>
      <p:ext uri="{BB962C8B-B14F-4D97-AF65-F5344CB8AC3E}">
        <p14:creationId xmlns:p14="http://schemas.microsoft.com/office/powerpoint/2010/main" val="177628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038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flickr.com/photos/toddle_email_newsletters/21031243458"/>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3.0/"/>
              </a:rPr>
              <a:t>CC BY</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438202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302472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0110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Image from: https://pixabay.com/en/animals-birds-flying-geese-goose-2030018/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courses.lumenlearning.com/boundless-biology/chapter/adaptive-evolution/"/>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nonciclopedia.org/wiki/Dodo"/>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165503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fortnite.gamepedia.com/Bouncy_Ball_(toy)"/>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sa/3.0/"/>
              </a:rPr>
              <a:t>CC BY-SA-NC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5" tooltip="https://www.pngall.com/stress-png/"/>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6"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a:p>
            <a:endParaRPr lang="en-US"/>
          </a:p>
        </p:txBody>
      </p:sp>
    </p:spTree>
    <p:extLst>
      <p:ext uri="{BB962C8B-B14F-4D97-AF65-F5344CB8AC3E}">
        <p14:creationId xmlns:p14="http://schemas.microsoft.com/office/powerpoint/2010/main" val="6773836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926902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3264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Photo (https://www.coursesidekick.com/management/study-guides/wmopen-organizationalbehavior/change-management) by Unknown Author retrieved April 19, 2024 is licensed under https://creativecommons.org/licenses/by/3.0/. </a:t>
            </a:r>
          </a:p>
        </p:txBody>
      </p:sp>
    </p:spTree>
    <p:extLst>
      <p:ext uri="{BB962C8B-B14F-4D97-AF65-F5344CB8AC3E}">
        <p14:creationId xmlns:p14="http://schemas.microsoft.com/office/powerpoint/2010/main" val="34478539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This Photo (https://www.angsarap.net/2012/12/10/barbecue-pork-ribs/) by Unknown Author retrieved April 30, 2024 is licensed under https://creativecommons.org/licenses/by/3.0/. </a:t>
            </a:r>
          </a:p>
          <a:p>
            <a:endParaRPr lang="en-US">
              <a:hlinkClick r:id="rId3"/>
            </a:endParaRPr>
          </a:p>
          <a:p>
            <a:endParaRPr lang="en-US"/>
          </a:p>
        </p:txBody>
      </p:sp>
    </p:spTree>
    <p:extLst>
      <p:ext uri="{BB962C8B-B14F-4D97-AF65-F5344CB8AC3E}">
        <p14:creationId xmlns:p14="http://schemas.microsoft.com/office/powerpoint/2010/main" val="2209126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commons.wikimedia.org/wiki/File:McDonald's_SVG_logo.svg"/>
              </a:rPr>
              <a:t>This Photo</a:t>
            </a:r>
            <a:r>
              <a:rPr lang="en-US" sz="1200">
                <a:latin typeface="Roboto" panose="02000000000000000000" pitchFamily="2" charset="0"/>
                <a:ea typeface="Roboto" panose="02000000000000000000" pitchFamily="2" charset="0"/>
                <a:cs typeface="Roboto" panose="02000000000000000000" pitchFamily="2" charset="0"/>
              </a:rPr>
              <a:t> (https://arvindpariti.blogspot.com/2012/10/the-first-mcdonalds.html) by Unknown Author retrieved April 30,2024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sa/3.0/"/>
              </a:rPr>
              <a:t>CC BY-SA</a:t>
            </a:r>
            <a:r>
              <a:rPr lang="en-US" sz="1200">
                <a:latin typeface="Roboto" panose="02000000000000000000" pitchFamily="2" charset="0"/>
                <a:ea typeface="Roboto" panose="02000000000000000000" pitchFamily="2" charset="0"/>
                <a:cs typeface="Roboto" panose="02000000000000000000" pitchFamily="2" charset="0"/>
              </a:rPr>
              <a:t>: </a:t>
            </a:r>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https://creativecommons.org/licenses/by/3.0/. </a:t>
            </a:r>
          </a:p>
        </p:txBody>
      </p:sp>
    </p:spTree>
    <p:extLst>
      <p:ext uri="{BB962C8B-B14F-4D97-AF65-F5344CB8AC3E}">
        <p14:creationId xmlns:p14="http://schemas.microsoft.com/office/powerpoint/2010/main" val="249743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04388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(https://www.wethementors.com/people/ray-kroc) by Unknown Author retrieved April 30, 2024 is licensed under </a:t>
            </a:r>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https://creativecommons.org/licenses/by/3.0/. </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34205285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Photo (https://www.coursesidekick.com/management/study-guides/wmopen-organizationalbehavior/change-management) by Unknown Author retrieved April 19, 2024 is licensed under https://creativecommons.org/licenses/by/3.0/. </a:t>
            </a:r>
          </a:p>
          <a:p>
            <a:pPr algn="l"/>
            <a:endParaRPr lang="en-US" b="0" i="0">
              <a:solidFill>
                <a:srgbClr val="000000"/>
              </a:solidFill>
              <a:effectLst/>
              <a:latin typeface="ff1"/>
            </a:endParaRPr>
          </a:p>
          <a:p>
            <a:pPr algn="l"/>
            <a:endParaRPr lang="en-US" b="0" i="0">
              <a:solidFill>
                <a:srgbClr val="000000"/>
              </a:solidFill>
              <a:effectLst/>
              <a:latin typeface="ff1"/>
            </a:endParaRPr>
          </a:p>
          <a:p>
            <a:endParaRPr lang="en-US"/>
          </a:p>
        </p:txBody>
      </p:sp>
    </p:spTree>
    <p:extLst>
      <p:ext uri="{BB962C8B-B14F-4D97-AF65-F5344CB8AC3E}">
        <p14:creationId xmlns:p14="http://schemas.microsoft.com/office/powerpoint/2010/main" val="20580447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This photo, from https://www.rawpixel.com/image/3801589/photo-image-blue-vintage-food, is licensed under </a:t>
            </a:r>
            <a:r>
              <a:rPr lang="en-US" b="0" i="0" u="none" strike="noStrike">
                <a:effectLst/>
                <a:latin typeface="Roboto" panose="02000000000000000000" pitchFamily="2" charset="0"/>
                <a:ea typeface="Roboto" panose="02000000000000000000" pitchFamily="2" charset="0"/>
                <a:cs typeface="Roboto" panose="02000000000000000000" pitchFamily="2" charset="0"/>
                <a:hlinkClick r:id="rId3"/>
              </a:rPr>
              <a:t>https://creativecommons.org/publicdomain/zero/1.0/</a:t>
            </a:r>
            <a:r>
              <a:rPr lang="en-US" b="0" i="0" u="none" strike="noStrike">
                <a:effectLst/>
                <a:latin typeface="Roboto" panose="02000000000000000000" pitchFamily="2" charset="0"/>
                <a:ea typeface="Roboto" panose="02000000000000000000" pitchFamily="2" charset="0"/>
                <a:cs typeface="Roboto" panose="02000000000000000000" pitchFamily="2" charset="0"/>
              </a:rPr>
              <a:t>, retrieved July 25, 2024. </a:t>
            </a: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2339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cs typeface="Roboto" panose="02000000000000000000" pitchFamily="2" charset="0"/>
              </a:rPr>
              <a:t>This photo, from https://www.rawpixel.com/image/3801589/photo-image-blue-vintage-food, is licensed under </a:t>
            </a:r>
            <a:r>
              <a:rPr lang="en-US" b="0" i="0" u="none" strike="noStrike">
                <a:effectLst/>
                <a:latin typeface="Roboto" panose="02000000000000000000" pitchFamily="2" charset="0"/>
                <a:ea typeface="Roboto" panose="02000000000000000000" pitchFamily="2" charset="0"/>
                <a:cs typeface="Roboto" panose="02000000000000000000" pitchFamily="2" charset="0"/>
                <a:hlinkClick r:id="rId3"/>
              </a:rPr>
              <a:t>https://creativecommons.org/publicdomain/zero/1.0/</a:t>
            </a:r>
            <a:r>
              <a:rPr lang="en-US" b="0" i="0" u="none" strike="noStrike">
                <a:effectLst/>
                <a:latin typeface="Roboto" panose="02000000000000000000" pitchFamily="2" charset="0"/>
                <a:ea typeface="Roboto" panose="02000000000000000000" pitchFamily="2" charset="0"/>
                <a:cs typeface="Roboto" panose="02000000000000000000" pitchFamily="2" charset="0"/>
              </a:rPr>
              <a:t>, retrieved July 25, 2024. </a:t>
            </a:r>
            <a:endParaRPr lang="en-US">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24301134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332558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45">
              <a:spcBef>
                <a:spcPts val="0"/>
              </a:spcBef>
              <a:spcAft>
                <a:spcPts val="0"/>
              </a:spcAft>
            </a:pPr>
            <a:endParaRPr lang="en-US" sz="1200">
              <a:solidFill>
                <a:srgbClr val="41414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111023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US"/>
          </a:p>
        </p:txBody>
      </p:sp>
    </p:spTree>
    <p:extLst>
      <p:ext uri="{BB962C8B-B14F-4D97-AF65-F5344CB8AC3E}">
        <p14:creationId xmlns:p14="http://schemas.microsoft.com/office/powerpoint/2010/main" val="26670473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panose="02000000000000000000" pitchFamily="2" charset="0"/>
                <a:ea typeface="Roboto" panose="02000000000000000000" pitchFamily="2" charset="0"/>
                <a:cs typeface="Roboto" panose="02000000000000000000" pitchFamily="2" charset="0"/>
                <a:hlinkClick r:id="rId3" tooltip="https://www.pngall.com/mind-png/download/22660"/>
              </a:rPr>
              <a:t>This Photo</a:t>
            </a:r>
            <a:r>
              <a:rPr lang="en-US" sz="1200">
                <a:latin typeface="Roboto" panose="02000000000000000000" pitchFamily="2" charset="0"/>
                <a:ea typeface="Roboto" panose="02000000000000000000" pitchFamily="2" charset="0"/>
                <a:cs typeface="Roboto" panose="02000000000000000000" pitchFamily="2" charset="0"/>
              </a:rPr>
              <a:t> by Unknown Author is licensed under </a:t>
            </a:r>
            <a:r>
              <a:rPr lang="en-US" sz="1200">
                <a:latin typeface="Roboto" panose="02000000000000000000" pitchFamily="2" charset="0"/>
                <a:ea typeface="Roboto" panose="02000000000000000000" pitchFamily="2" charset="0"/>
                <a:cs typeface="Roboto" panose="02000000000000000000" pitchFamily="2" charset="0"/>
                <a:hlinkClick r:id="rId4" tooltip="https://creativecommons.org/licenses/by-nc/3.0/"/>
              </a:rPr>
              <a:t>CC BY-NC</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a:p>
        </p:txBody>
      </p:sp>
    </p:spTree>
    <p:extLst>
      <p:ext uri="{BB962C8B-B14F-4D97-AF65-F5344CB8AC3E}">
        <p14:creationId xmlns:p14="http://schemas.microsoft.com/office/powerpoint/2010/main" val="39842744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Tree>
    <p:extLst>
      <p:ext uri="{BB962C8B-B14F-4D97-AF65-F5344CB8AC3E}">
        <p14:creationId xmlns:p14="http://schemas.microsoft.com/office/powerpoint/2010/main" val="18857487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429045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4E9B28-5BA9-4F6C-AF06-CF46B6B8F434}"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58201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2F35C-D1AF-4CD5-875D-6BC8633A34DE}"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6622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27314"/>
            <a:ext cx="2057400" cy="5298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27314"/>
            <a:ext cx="6019800" cy="529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15A76-EF35-4A66-98F5-BDE0E7A54D34}"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371311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775519"/>
            <a:ext cx="8229600" cy="940071"/>
          </a:xfrm>
        </p:spPr>
        <p:txBody>
          <a:bodyPr lIns="0" tIns="0" rIns="0" bIns="0">
            <a:normAutofit/>
          </a:bodyPr>
          <a:lstStyle>
            <a:lvl1pPr>
              <a:defRPr sz="3000" b="1" i="0">
                <a:solidFill>
                  <a:srgbClr val="1D384B"/>
                </a:solidFill>
                <a:latin typeface="Roboto" panose="02000000000000000000"/>
                <a:cs typeface="Arial"/>
              </a:defRPr>
            </a:lvl1pPr>
          </a:lstStyle>
          <a:p>
            <a:endParaRPr/>
          </a:p>
        </p:txBody>
      </p:sp>
      <p:sp>
        <p:nvSpPr>
          <p:cNvPr id="3" name="Holder 3"/>
          <p:cNvSpPr>
            <a:spLocks noGrp="1"/>
          </p:cNvSpPr>
          <p:nvPr>
            <p:ph sz="half" idx="2"/>
          </p:nvPr>
        </p:nvSpPr>
        <p:spPr>
          <a:xfrm>
            <a:off x="457200" y="1884146"/>
            <a:ext cx="3977640" cy="415498"/>
          </a:xfrm>
          <a:prstGeom prst="rect">
            <a:avLst/>
          </a:prstGeom>
        </p:spPr>
        <p:txBody>
          <a:bodyPr wrap="square" lIns="0" tIns="0" rIns="0" bIns="0">
            <a:spAutoFit/>
          </a:bodyPr>
          <a:lstStyle>
            <a:lvl1pPr>
              <a:defRPr sz="2700"/>
            </a:lvl1pPr>
          </a:lstStyle>
          <a:p>
            <a:endParaRPr/>
          </a:p>
        </p:txBody>
      </p:sp>
      <p:sp>
        <p:nvSpPr>
          <p:cNvPr id="4" name="Holder 4"/>
          <p:cNvSpPr>
            <a:spLocks noGrp="1"/>
          </p:cNvSpPr>
          <p:nvPr>
            <p:ph sz="half" idx="3"/>
          </p:nvPr>
        </p:nvSpPr>
        <p:spPr>
          <a:xfrm>
            <a:off x="4709160" y="1880040"/>
            <a:ext cx="3977640" cy="415498"/>
          </a:xfrm>
          <a:prstGeom prst="rect">
            <a:avLst/>
          </a:prstGeom>
        </p:spPr>
        <p:txBody>
          <a:bodyPr wrap="square" lIns="0" tIns="0" rIns="0" bIns="0">
            <a:spAutoFit/>
          </a:bodyPr>
          <a:lstStyle>
            <a:lvl1pPr>
              <a:defRPr sz="2700"/>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FC1DB06-D1EF-47A7-81E2-6BD07AFC2432}" type="datetime4">
              <a:rPr lang="en-US" smtClean="0"/>
              <a:t>January 2, 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8059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AC0CC5-9ECE-4B09-89B1-3E5F55BF1445}"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49279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37A067-4D2C-44CC-8BB6-2830D72B0A03}"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347389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4D7612-B821-4F5E-9B63-5AF9B3151421}"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309088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616852"/>
            <a:ext cx="4038600" cy="35093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16852"/>
            <a:ext cx="4038600" cy="35093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0D86F0-FAD0-4ED1-A252-FB3E60406830}"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3662884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FE5208-8048-4D97-9B29-FFD7F01B7724}" type="datetime4">
              <a:rPr lang="en-US" smtClean="0"/>
              <a:t>January 2,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33771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D88093-C2D0-404C-B6C3-B904F2BEF0D6}" type="datetime4">
              <a:rPr lang="en-US" smtClean="0"/>
              <a:t>January 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170916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9CB923-8301-48F0-A27A-9DF196E4F9DB}" type="datetime4">
              <a:rPr lang="en-US" smtClean="0"/>
              <a:t>January 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95719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6EBCF-55B8-4722-A114-FCFBCED6B816}"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200">
                <a:latin typeface="Roboto" panose="02000000000000000000"/>
              </a:defRPr>
            </a:lvl1pPr>
          </a:lstStyle>
          <a:p>
            <a:fld id="{A9AC4974-FD69-DD41-95CA-844B197CEAEF}" type="slidenum">
              <a:rPr lang="en-US" smtClean="0"/>
              <a:pPr/>
              <a:t>‹#›</a:t>
            </a:fld>
            <a:endParaRPr lang="en-US"/>
          </a:p>
        </p:txBody>
      </p:sp>
    </p:spTree>
    <p:extLst>
      <p:ext uri="{BB962C8B-B14F-4D97-AF65-F5344CB8AC3E}">
        <p14:creationId xmlns:p14="http://schemas.microsoft.com/office/powerpoint/2010/main" val="197377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4"/>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266A56-856C-4D40-AAD0-C253FB5E457F}"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416139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0F094-AC77-430D-A72A-809E9CB45ACE}"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172387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6D0D1-8F3B-4397-A0D3-61B5CE91F0AE}"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428250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BDEEBA-C133-4819-88CB-5F7BB1ED0621}"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884722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ockquote">
    <p:spTree>
      <p:nvGrpSpPr>
        <p:cNvPr id="1" name=""/>
        <p:cNvGrpSpPr/>
        <p:nvPr/>
      </p:nvGrpSpPr>
      <p:grpSpPr>
        <a:xfrm>
          <a:off x="0" y="0"/>
          <a:ext cx="0" cy="0"/>
          <a:chOff x="0" y="0"/>
          <a:chExt cx="0" cy="0"/>
        </a:xfrm>
      </p:grpSpPr>
      <p:sp>
        <p:nvSpPr>
          <p:cNvPr id="2" name="Title 1"/>
          <p:cNvSpPr>
            <a:spLocks noGrp="1"/>
          </p:cNvSpPr>
          <p:nvPr>
            <p:ph type="title"/>
          </p:nvPr>
        </p:nvSpPr>
        <p:spPr>
          <a:xfrm>
            <a:off x="673284" y="977900"/>
            <a:ext cx="7924615" cy="4876800"/>
          </a:xfrm>
          <a:ln>
            <a:solidFill>
              <a:srgbClr val="41AD49"/>
            </a:solidFill>
          </a:ln>
        </p:spPr>
        <p:txBody>
          <a:bodyPr lIns="457200" tIns="457200" rIns="457200" bIns="457200" anchor="ctr">
            <a:normAutofit/>
          </a:bodyPr>
          <a:lstStyle>
            <a:lvl1pPr algn="l">
              <a:defRPr sz="4200" b="0" cap="none"/>
            </a:lvl1pPr>
          </a:lstStyle>
          <a:p>
            <a:r>
              <a:rPr lang="en-US"/>
              <a:t>Click to edit Master title style</a:t>
            </a:r>
          </a:p>
        </p:txBody>
      </p:sp>
      <p:sp>
        <p:nvSpPr>
          <p:cNvPr id="4" name="Date Placeholder 3"/>
          <p:cNvSpPr>
            <a:spLocks noGrp="1"/>
          </p:cNvSpPr>
          <p:nvPr>
            <p:ph type="dt" sz="half" idx="10"/>
          </p:nvPr>
        </p:nvSpPr>
        <p:spPr/>
        <p:txBody>
          <a:bodyPr/>
          <a:lstStyle/>
          <a:p>
            <a:fld id="{79AAEE81-A42D-458D-8C69-FA6122E33C78}"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19"/>
          <p:cNvSpPr>
            <a:spLocks noGrp="1"/>
          </p:cNvSpPr>
          <p:nvPr>
            <p:ph type="sldNum" sz="quarter" idx="4"/>
          </p:nvPr>
        </p:nvSpPr>
        <p:spPr>
          <a:xfrm>
            <a:off x="8318500" y="38100"/>
            <a:ext cx="584200" cy="365125"/>
          </a:xfrm>
          <a:prstGeom prst="rect">
            <a:avLst/>
          </a:prstGeom>
        </p:spPr>
        <p:txBody>
          <a:bodyPr vert="horz" lIns="91440" tIns="45720" rIns="91440" bIns="45720" rtlCol="0" anchor="ctr"/>
          <a:lstStyle>
            <a:lvl1pPr algn="ctr">
              <a:defRPr sz="1000" b="1">
                <a:solidFill>
                  <a:schemeClr val="bg1"/>
                </a:solidFill>
                <a:latin typeface="Cambria"/>
                <a:cs typeface="Cambria"/>
              </a:defRPr>
            </a:lvl1pPr>
          </a:lstStyle>
          <a:p>
            <a:fld id="{B65137A7-CEBE-2C4C-9389-2F46F1F5638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99726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4CDB-C7F6-4950-BDCA-C49F035F4D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D8A265E-88EF-400E-81C4-12E959BFCC68}"/>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506A-22D9-4D4E-8369-B4CAEF72B265}"/>
              </a:ext>
            </a:extLst>
          </p:cNvPr>
          <p:cNvSpPr>
            <a:spLocks noGrp="1"/>
          </p:cNvSpPr>
          <p:nvPr>
            <p:ph type="dt" sz="half" idx="10"/>
          </p:nvPr>
        </p:nvSpPr>
        <p:spPr/>
        <p:txBody>
          <a:bodyPr/>
          <a:lstStyle/>
          <a:p>
            <a:fld id="{1C075B31-74DE-4BF3-9F6E-F9D60CA8DE9B}" type="datetime4">
              <a:rPr lang="en-US" smtClean="0"/>
              <a:t>January 2, 2025</a:t>
            </a:fld>
            <a:endParaRPr lang="en-US"/>
          </a:p>
        </p:txBody>
      </p:sp>
      <p:sp>
        <p:nvSpPr>
          <p:cNvPr id="5" name="Footer Placeholder 4">
            <a:extLst>
              <a:ext uri="{FF2B5EF4-FFF2-40B4-BE49-F238E27FC236}">
                <a16:creationId xmlns:a16="http://schemas.microsoft.com/office/drawing/2014/main" id="{7232BD19-13FA-4752-832C-2486C547AEE6}"/>
              </a:ext>
            </a:extLst>
          </p:cNvPr>
          <p:cNvSpPr>
            <a:spLocks noGrp="1"/>
          </p:cNvSpPr>
          <p:nvPr>
            <p:ph type="ftr" sz="quarter" idx="11"/>
          </p:nvPr>
        </p:nvSpPr>
        <p:spPr/>
        <p:txBody>
          <a:bodyPr/>
          <a:lstStyle/>
          <a:p>
            <a:endParaRPr/>
          </a:p>
        </p:txBody>
      </p:sp>
      <p:sp>
        <p:nvSpPr>
          <p:cNvPr id="6" name="Slide Number Placeholder 5">
            <a:extLst>
              <a:ext uri="{FF2B5EF4-FFF2-40B4-BE49-F238E27FC236}">
                <a16:creationId xmlns:a16="http://schemas.microsoft.com/office/drawing/2014/main" id="{B0A66C38-8844-4811-9D56-31A5E4E967D0}"/>
              </a:ext>
            </a:extLst>
          </p:cNvPr>
          <p:cNvSpPr>
            <a:spLocks noGrp="1"/>
          </p:cNvSpPr>
          <p:nvPr>
            <p:ph type="sldNum" sz="quarter" idx="12"/>
          </p:nvPr>
        </p:nvSpPr>
        <p:spPr/>
        <p:txBody>
          <a:bodyPr/>
          <a:lstStyle/>
          <a:p>
            <a:fld id="{B65137A7-CEBE-2C4C-9389-2F46F1F5638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74625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6596D2-6F15-4C76-93F1-433A4757C1C4}"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3237271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ADE32-6D7E-4690-9F39-F17D7FB0B9B2}"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16721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67353E-3365-4139-9F98-C3E5EACCBC29}"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2983343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6233A-D058-46AB-8AAD-66FADCCD7685}"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49577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E0A99-41AB-4B1F-89A9-86C58DEBDD59}"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565672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57A66F-26E1-42F2-B229-7C555FD75D8D}" type="datetime4">
              <a:rPr lang="en-US" smtClean="0"/>
              <a:t>January 2,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1879033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1DCAC5-2985-48FE-887C-7C384E643808}" type="datetime4">
              <a:rPr lang="en-US" smtClean="0"/>
              <a:t>January 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281936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B27A4-46ED-4F9B-8181-7A82E8172B96}" type="datetime4">
              <a:rPr lang="en-US" smtClean="0"/>
              <a:t>January 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374861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F2B675-7FAE-42BC-BE30-81900C7CA341}"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372133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F4B464-BCE4-4B47-A51E-074DB690F2D7}"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4116329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15CF8-BA41-42C3-87FD-4663AAAC17A3}"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158879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D35F6-0508-4182-88E6-4C1C2CCCD0AE}" type="datetime4">
              <a:rPr lang="en-US" smtClean="0"/>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F6C5-E8FD-49EE-B064-BB52C93B665B}" type="slidenum">
              <a:rPr lang="en-US" smtClean="0"/>
              <a:t>‹#›</a:t>
            </a:fld>
            <a:endParaRPr lang="en-US"/>
          </a:p>
        </p:txBody>
      </p:sp>
    </p:spTree>
    <p:extLst>
      <p:ext uri="{BB962C8B-B14F-4D97-AF65-F5344CB8AC3E}">
        <p14:creationId xmlns:p14="http://schemas.microsoft.com/office/powerpoint/2010/main" val="53248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616848"/>
            <a:ext cx="4038600" cy="3509317"/>
          </a:xfrm>
        </p:spPr>
        <p:txBody>
          <a:bodyPr>
            <a:normAutofit/>
          </a:bodyPr>
          <a:lstStyle>
            <a:lvl1pPr>
              <a:defRPr sz="2700"/>
            </a:lvl1pPr>
            <a:lvl2pPr>
              <a:defRPr sz="2100"/>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16848"/>
            <a:ext cx="4038600" cy="3509317"/>
          </a:xfrm>
        </p:spPr>
        <p:txBody>
          <a:bodyPr/>
          <a:lstStyle>
            <a:lvl1pPr>
              <a:defRPr sz="2700"/>
            </a:lvl1pPr>
            <a:lvl2pPr>
              <a:defRPr sz="2100"/>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37EF01-CF82-4AE3-BB78-69874159CB8E}"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38337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5519"/>
            <a:ext cx="8229600" cy="63976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normAutofit/>
          </a:bodyPr>
          <a:lstStyle>
            <a:lvl1pPr marL="0" indent="0">
              <a:buNone/>
              <a:defRPr sz="21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normAutofit/>
          </a:bodyPr>
          <a:lstStyle>
            <a:lvl1pPr marL="0" indent="0">
              <a:buNone/>
              <a:defRPr sz="21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1972F4-90F4-4E56-A677-F4D48D67862A}" type="datetime4">
              <a:rPr lang="en-US" smtClean="0"/>
              <a:t>January 2,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247226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0AA836-7A9A-4788-9D48-1C7A81746F0E}" type="datetime4">
              <a:rPr lang="en-US" smtClean="0"/>
              <a:t>January 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12426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9B0E5-3E3D-4319-B62F-9A2C08095B23}" type="datetime4">
              <a:rPr lang="en-US" smtClean="0"/>
              <a:t>January 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320979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09"/>
            <a:ext cx="3008313" cy="90577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19509"/>
            <a:ext cx="5111750" cy="53066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820175"/>
            <a:ext cx="3008313" cy="430599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D1F762-30E0-4503-A993-20C13F5DFC88}"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143652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97147"/>
            <a:ext cx="5486400" cy="3830428"/>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3AE801-47FB-4BD3-9592-7A069043BD55}" type="datetime4">
              <a:rPr lang="en-US" smtClean="0"/>
              <a:t>January 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4974-FD69-DD41-95CA-844B197CEAEF}" type="slidenum">
              <a:rPr lang="en-US" smtClean="0"/>
              <a:t>‹#›</a:t>
            </a:fld>
            <a:endParaRPr lang="en-US"/>
          </a:p>
        </p:txBody>
      </p:sp>
    </p:spTree>
    <p:extLst>
      <p:ext uri="{BB962C8B-B14F-4D97-AF65-F5344CB8AC3E}">
        <p14:creationId xmlns:p14="http://schemas.microsoft.com/office/powerpoint/2010/main" val="307145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blue band2.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9144000" cy="762219"/>
          </a:xfrm>
          <a:prstGeom prst="rect">
            <a:avLst/>
          </a:prstGeom>
        </p:spPr>
      </p:pic>
      <p:sp>
        <p:nvSpPr>
          <p:cNvPr id="2" name="Title Placeholder 1"/>
          <p:cNvSpPr>
            <a:spLocks noGrp="1"/>
          </p:cNvSpPr>
          <p:nvPr>
            <p:ph type="title"/>
          </p:nvPr>
        </p:nvSpPr>
        <p:spPr>
          <a:xfrm>
            <a:off x="457200" y="77551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578364"/>
            <a:ext cx="8229600" cy="354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56CA4-5D67-4110-86AB-B9FF34BE4450}" type="datetime4">
              <a:rPr lang="en-US" smtClean="0"/>
              <a:t>January 2, 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a:defRPr>
            </a:lvl1pPr>
          </a:lstStyle>
          <a:p>
            <a:fld id="{A9AC4974-FD69-DD41-95CA-844B197CEAEF}" type="slidenum">
              <a:rPr lang="en-US" smtClean="0"/>
              <a:pPr/>
              <a:t>‹#›</a:t>
            </a:fld>
            <a:endParaRPr lang="en-US"/>
          </a:p>
        </p:txBody>
      </p:sp>
    </p:spTree>
    <p:extLst>
      <p:ext uri="{BB962C8B-B14F-4D97-AF65-F5344CB8AC3E}">
        <p14:creationId xmlns:p14="http://schemas.microsoft.com/office/powerpoint/2010/main" val="29570541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dt="0"/>
  <p:txStyles>
    <p:titleStyle>
      <a:lvl1pPr algn="l" defTabSz="457189" rtl="0" eaLnBrk="1" latinLnBrk="0" hangingPunct="1">
        <a:spcBef>
          <a:spcPct val="0"/>
        </a:spcBef>
        <a:buNone/>
        <a:defRPr sz="3000" b="1" kern="1200">
          <a:solidFill>
            <a:srgbClr val="1D384C"/>
          </a:solidFill>
          <a:latin typeface="Roboto"/>
          <a:ea typeface="+mj-ea"/>
          <a:cs typeface="Roboto"/>
        </a:defRPr>
      </a:lvl1pPr>
    </p:titleStyle>
    <p:bodyStyle>
      <a:lvl1pPr marL="342892" indent="-342892" algn="l" defTabSz="457189" rtl="0" eaLnBrk="1" latinLnBrk="0" hangingPunct="1">
        <a:spcBef>
          <a:spcPct val="20000"/>
        </a:spcBef>
        <a:buFont typeface="Arial"/>
        <a:buChar char="•"/>
        <a:defRPr sz="2700" kern="1200">
          <a:solidFill>
            <a:schemeClr val="tx1"/>
          </a:solidFill>
          <a:latin typeface="Roboto"/>
          <a:ea typeface="+mn-ea"/>
          <a:cs typeface="Roboto"/>
        </a:defRPr>
      </a:lvl1pPr>
      <a:lvl2pPr marL="742931" indent="-285743" algn="l" defTabSz="457189" rtl="0" eaLnBrk="1" latinLnBrk="0" hangingPunct="1">
        <a:spcBef>
          <a:spcPct val="20000"/>
        </a:spcBef>
        <a:buFont typeface="Courier New" panose="02070309020205020404" pitchFamily="49" charset="0"/>
        <a:buChar char="o"/>
        <a:defRPr sz="2400" kern="1200">
          <a:solidFill>
            <a:schemeClr val="tx1"/>
          </a:solidFill>
          <a:latin typeface="Roboto"/>
          <a:ea typeface="+mn-ea"/>
          <a:cs typeface="Roboto"/>
        </a:defRPr>
      </a:lvl2pPr>
      <a:lvl3pPr marL="1142972" indent="-228594" algn="l" defTabSz="457189" rtl="0" eaLnBrk="1" latinLnBrk="0" hangingPunct="1">
        <a:spcBef>
          <a:spcPct val="20000"/>
        </a:spcBef>
        <a:buFont typeface="Wingdings" panose="05000000000000000000" pitchFamily="2" charset="2"/>
        <a:buChar char="§"/>
        <a:defRPr sz="1800" kern="1200">
          <a:solidFill>
            <a:schemeClr val="tx1"/>
          </a:solidFill>
          <a:latin typeface="Roboto"/>
          <a:ea typeface="+mn-ea"/>
          <a:cs typeface="Roboto"/>
        </a:defRPr>
      </a:lvl3pPr>
      <a:lvl4pPr marL="1600160" indent="-228594" algn="l" defTabSz="457189" rtl="0" eaLnBrk="1" latinLnBrk="0" hangingPunct="1">
        <a:spcBef>
          <a:spcPct val="20000"/>
        </a:spcBef>
        <a:buFont typeface="Arial"/>
        <a:buChar char="–"/>
        <a:defRPr sz="1500" kern="1200">
          <a:solidFill>
            <a:schemeClr val="tx1"/>
          </a:solidFill>
          <a:latin typeface="Roboto"/>
          <a:ea typeface="+mn-ea"/>
          <a:cs typeface="Roboto"/>
        </a:defRPr>
      </a:lvl4pPr>
      <a:lvl5pPr marL="2057348" indent="-228594" algn="l" defTabSz="457189" rtl="0" eaLnBrk="1" latinLnBrk="0" hangingPunct="1">
        <a:spcBef>
          <a:spcPct val="20000"/>
        </a:spcBef>
        <a:buFont typeface="Arial"/>
        <a:buChar char="»"/>
        <a:defRPr sz="1500" kern="1200">
          <a:solidFill>
            <a:schemeClr val="tx1"/>
          </a:solidFill>
          <a:latin typeface="Roboto"/>
          <a:ea typeface="+mn-ea"/>
          <a:cs typeface="Robot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blue band2.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
            <a:ext cx="9144000" cy="762219"/>
          </a:xfrm>
          <a:prstGeom prst="rect">
            <a:avLst/>
          </a:prstGeom>
        </p:spPr>
      </p:pic>
      <p:sp>
        <p:nvSpPr>
          <p:cNvPr id="2" name="Title Placeholder 1"/>
          <p:cNvSpPr>
            <a:spLocks noGrp="1"/>
          </p:cNvSpPr>
          <p:nvPr>
            <p:ph type="title"/>
          </p:nvPr>
        </p:nvSpPr>
        <p:spPr>
          <a:xfrm>
            <a:off x="457200" y="119823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578364"/>
            <a:ext cx="8229600" cy="354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D234A-2968-43A8-94BA-3953482FBA15}" type="datetime4">
              <a:rPr lang="en-US" smtClean="0"/>
              <a:t>January 2, 2025</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C4974-FD69-DD41-95CA-844B197CEAEF}" type="slidenum">
              <a:rPr lang="en-US" smtClean="0"/>
              <a:t>‹#›</a:t>
            </a:fld>
            <a:endParaRPr lang="en-US"/>
          </a:p>
        </p:txBody>
      </p:sp>
    </p:spTree>
    <p:extLst>
      <p:ext uri="{BB962C8B-B14F-4D97-AF65-F5344CB8AC3E}">
        <p14:creationId xmlns:p14="http://schemas.microsoft.com/office/powerpoint/2010/main" val="55930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3" r:id="rId12"/>
    <p:sldLayoutId id="2147483726" r:id="rId13"/>
  </p:sldLayoutIdLst>
  <p:hf sldNum="0" hdr="0" dt="0"/>
  <p:txStyles>
    <p:titleStyle>
      <a:lvl1pPr algn="l" defTabSz="457178" rtl="0" eaLnBrk="1" latinLnBrk="0" hangingPunct="1">
        <a:spcBef>
          <a:spcPct val="0"/>
        </a:spcBef>
        <a:buNone/>
        <a:defRPr sz="4000" b="1" kern="1200">
          <a:solidFill>
            <a:srgbClr val="1D384C"/>
          </a:solidFill>
          <a:latin typeface="Roboto"/>
          <a:ea typeface="+mj-ea"/>
          <a:cs typeface="Roboto"/>
        </a:defRPr>
      </a:lvl1pPr>
    </p:titleStyle>
    <p:bodyStyle>
      <a:lvl1pPr marL="342884" indent="-342884" algn="l" defTabSz="457178" rtl="0" eaLnBrk="1" latinLnBrk="0" hangingPunct="1">
        <a:spcBef>
          <a:spcPct val="20000"/>
        </a:spcBef>
        <a:buFont typeface="Arial"/>
        <a:buChar char="•"/>
        <a:defRPr sz="3200" kern="1200">
          <a:solidFill>
            <a:schemeClr val="tx1">
              <a:lumMod val="50000"/>
              <a:lumOff val="50000"/>
            </a:schemeClr>
          </a:solidFill>
          <a:latin typeface="Roboto"/>
          <a:ea typeface="+mn-ea"/>
          <a:cs typeface="Roboto"/>
        </a:defRPr>
      </a:lvl1pPr>
      <a:lvl2pPr marL="742913" indent="-285736" algn="l" defTabSz="457178" rtl="0" eaLnBrk="1" latinLnBrk="0" hangingPunct="1">
        <a:spcBef>
          <a:spcPct val="20000"/>
        </a:spcBef>
        <a:buFont typeface="Arial"/>
        <a:buChar char="–"/>
        <a:defRPr sz="2800" kern="1200">
          <a:solidFill>
            <a:schemeClr val="tx1">
              <a:lumMod val="50000"/>
              <a:lumOff val="50000"/>
            </a:schemeClr>
          </a:solidFill>
          <a:latin typeface="Roboto"/>
          <a:ea typeface="+mn-ea"/>
          <a:cs typeface="Roboto"/>
        </a:defRPr>
      </a:lvl2pPr>
      <a:lvl3pPr marL="1142944" indent="-228588" algn="l" defTabSz="457178" rtl="0" eaLnBrk="1" latinLnBrk="0" hangingPunct="1">
        <a:spcBef>
          <a:spcPct val="20000"/>
        </a:spcBef>
        <a:buFont typeface="Arial"/>
        <a:buChar char="•"/>
        <a:defRPr sz="2400" kern="1200">
          <a:solidFill>
            <a:schemeClr val="tx1">
              <a:lumMod val="50000"/>
              <a:lumOff val="50000"/>
            </a:schemeClr>
          </a:solidFill>
          <a:latin typeface="Roboto"/>
          <a:ea typeface="+mn-ea"/>
          <a:cs typeface="Roboto"/>
        </a:defRPr>
      </a:lvl3pPr>
      <a:lvl4pPr marL="1600120" indent="-228588" algn="l" defTabSz="457178" rtl="0" eaLnBrk="1" latinLnBrk="0" hangingPunct="1">
        <a:spcBef>
          <a:spcPct val="20000"/>
        </a:spcBef>
        <a:buFont typeface="Arial"/>
        <a:buChar char="–"/>
        <a:defRPr sz="2000" kern="1200">
          <a:solidFill>
            <a:schemeClr val="tx1">
              <a:lumMod val="50000"/>
              <a:lumOff val="50000"/>
            </a:schemeClr>
          </a:solidFill>
          <a:latin typeface="Roboto"/>
          <a:ea typeface="+mn-ea"/>
          <a:cs typeface="Roboto"/>
        </a:defRPr>
      </a:lvl4pPr>
      <a:lvl5pPr marL="2057297" indent="-228588" algn="l" defTabSz="457178" rtl="0" eaLnBrk="1" latinLnBrk="0" hangingPunct="1">
        <a:spcBef>
          <a:spcPct val="20000"/>
        </a:spcBef>
        <a:buFont typeface="Arial"/>
        <a:buChar char="»"/>
        <a:defRPr sz="2000" kern="1200">
          <a:solidFill>
            <a:schemeClr val="tx1">
              <a:lumMod val="50000"/>
              <a:lumOff val="50000"/>
            </a:schemeClr>
          </a:solidFill>
          <a:latin typeface="Roboto"/>
          <a:ea typeface="+mn-ea"/>
          <a:cs typeface="Roboto"/>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4BCF-F85F-40D7-A939-DA4DE8BC89FA}" type="datetime4">
              <a:rPr lang="en-US" smtClean="0"/>
              <a:t>January 2, 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C4974-FD69-DD41-95CA-844B197CEAEF}" type="slidenum">
              <a:rPr lang="en-US" smtClean="0"/>
              <a:t>‹#›</a:t>
            </a:fld>
            <a:endParaRPr lang="en-US"/>
          </a:p>
        </p:txBody>
      </p:sp>
    </p:spTree>
    <p:extLst>
      <p:ext uri="{BB962C8B-B14F-4D97-AF65-F5344CB8AC3E}">
        <p14:creationId xmlns:p14="http://schemas.microsoft.com/office/powerpoint/2010/main" val="130340291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hyperlink" Target="https://www.rawpixel.com/search/hourglas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2.xml"/><Relationship Id="rId1" Type="http://schemas.openxmlformats.org/officeDocument/2006/relationships/slideLayout" Target="../slideLayouts/slideLayout14.xml"/><Relationship Id="rId4" Type="http://schemas.openxmlformats.org/officeDocument/2006/relationships/hyperlink" Target="https://www.duperrin.com/english/2020/07/22/why-it-is-sometimes-necessary-to-refuse-to-tackle-a-proble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03.xml"/><Relationship Id="rId1" Type="http://schemas.openxmlformats.org/officeDocument/2006/relationships/slideLayout" Target="../slideLayouts/slideLayout25.xml"/><Relationship Id="rId6" Type="http://schemas.openxmlformats.org/officeDocument/2006/relationships/hyperlink" Target="https://www.pngall.com/help-png/download/52225" TargetMode="External"/><Relationship Id="rId5" Type="http://schemas.openxmlformats.org/officeDocument/2006/relationships/image" Target="../media/image211.png"/><Relationship Id="rId4" Type="http://schemas.openxmlformats.org/officeDocument/2006/relationships/hyperlink" Target="https://courses.lumenlearning.com/wmopen-introtosociology/chapter/power-and-authority/" TargetMode="External"/></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29.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notesSlide" Target="../notesSlides/notesSlide104.xml"/><Relationship Id="rId1" Type="http://schemas.openxmlformats.org/officeDocument/2006/relationships/slideLayout" Target="../slideLayouts/slideLayout25.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05.xml"/><Relationship Id="rId1" Type="http://schemas.openxmlformats.org/officeDocument/2006/relationships/slideLayout" Target="../slideLayouts/slideLayout17.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0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hyperlink" Target="https://www.pngall.com/gps-png/" TargetMode="External"/><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diagramColors" Target="../diagrams/colors31.xml"/><Relationship Id="rId11" Type="http://schemas.openxmlformats.org/officeDocument/2006/relationships/hyperlink" Target="https://blog.tohojo.dk/2017/06/naming-and-service-discovery-on-a-routed-ipv6-network.html" TargetMode="External"/><Relationship Id="rId5" Type="http://schemas.openxmlformats.org/officeDocument/2006/relationships/diagramQuickStyle" Target="../diagrams/quickStyle31.xml"/><Relationship Id="rId10" Type="http://schemas.openxmlformats.org/officeDocument/2006/relationships/image" Target="../media/image135.png"/><Relationship Id="rId4" Type="http://schemas.openxmlformats.org/officeDocument/2006/relationships/diagramLayout" Target="../diagrams/layout31.xml"/><Relationship Id="rId9" Type="http://schemas.openxmlformats.org/officeDocument/2006/relationships/hyperlink" Target="https://www.pngall.com/aim-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es.wikipedia.org/wiki/Nike"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10.xml"/><Relationship Id="rId1" Type="http://schemas.openxmlformats.org/officeDocument/2006/relationships/slideLayout" Target="../slideLayouts/slideLayout1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1.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13.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4.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6.xml"/><Relationship Id="rId1" Type="http://schemas.openxmlformats.org/officeDocument/2006/relationships/slideLayout" Target="../slideLayouts/slideLayout15.xml"/><Relationship Id="rId4" Type="http://schemas.openxmlformats.org/officeDocument/2006/relationships/image" Target="../media/image226.png"/></Relationships>
</file>

<file path=ppt/slides/_rels/slide11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hyperlink" Target="http://graphicdesign.stackexchange.com/questions/47227/perfectly-blending-dots-along-infinity-symbol-path/47322" TargetMode="External"/><Relationship Id="rId2" Type="http://schemas.openxmlformats.org/officeDocument/2006/relationships/notesSlide" Target="../notesSlides/notesSlide117.xml"/><Relationship Id="rId1" Type="http://schemas.openxmlformats.org/officeDocument/2006/relationships/slideLayout" Target="../slideLayouts/slideLayout14.xml"/><Relationship Id="rId6" Type="http://schemas.openxmlformats.org/officeDocument/2006/relationships/image" Target="../media/image228.jpeg"/><Relationship Id="rId5" Type="http://schemas.openxmlformats.org/officeDocument/2006/relationships/hyperlink" Target="https://game-icons.net/1x1/delapouite/path-distance.html" TargetMode="External"/><Relationship Id="rId4" Type="http://schemas.openxmlformats.org/officeDocument/2006/relationships/image" Target="../media/image227.png"/></Relationships>
</file>

<file path=ppt/slides/_rels/slide11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18.xml"/><Relationship Id="rId1" Type="http://schemas.openxmlformats.org/officeDocument/2006/relationships/slideLayout" Target="../slideLayouts/slideLayout17.xml"/><Relationship Id="rId6" Type="http://schemas.openxmlformats.org/officeDocument/2006/relationships/hyperlink" Target="https://game-icons.net/1x1/delapouite/path-distance.html" TargetMode="External"/><Relationship Id="rId5" Type="http://schemas.openxmlformats.org/officeDocument/2006/relationships/image" Target="../media/image227.png"/><Relationship Id="rId4" Type="http://schemas.openxmlformats.org/officeDocument/2006/relationships/hyperlink" Target="http://graphicdesign.stackexchange.com/questions/47227/perfectly-blending-dots-along-infinity-symbol-path/4732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en.wikipedia.org/wiki/Southwest_Airlines"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9.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2.svg"/><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image" Target="../media/image231.png"/><Relationship Id="rId2" Type="http://schemas.openxmlformats.org/officeDocument/2006/relationships/notesSlide" Target="../notesSlides/notesSlide120.xml"/><Relationship Id="rId1" Type="http://schemas.openxmlformats.org/officeDocument/2006/relationships/slideLayout" Target="../slideLayouts/slideLayout14.xml"/><Relationship Id="rId6" Type="http://schemas.openxmlformats.org/officeDocument/2006/relationships/diagramColors" Target="../diagrams/colors34.xml"/><Relationship Id="rId11" Type="http://schemas.openxmlformats.org/officeDocument/2006/relationships/hyperlink" Target="https://game-icons.net/lorc/originals/magnet.html" TargetMode="External"/><Relationship Id="rId5" Type="http://schemas.openxmlformats.org/officeDocument/2006/relationships/diagramQuickStyle" Target="../diagrams/quickStyle34.xml"/><Relationship Id="rId10" Type="http://schemas.openxmlformats.org/officeDocument/2006/relationships/image" Target="../media/image230.png"/><Relationship Id="rId4" Type="http://schemas.openxmlformats.org/officeDocument/2006/relationships/diagramLayout" Target="../diagrams/layout34.xml"/><Relationship Id="rId9" Type="http://schemas.openxmlformats.org/officeDocument/2006/relationships/hyperlink" Target="https://pixabay.com/en/power-button-off-on-start-engage-297098/" TargetMode="External"/><Relationship Id="rId14" Type="http://schemas.openxmlformats.org/officeDocument/2006/relationships/hyperlink" Target="https://svgsilh.com/image/576548.html"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22.xml"/><Relationship Id="rId1" Type="http://schemas.openxmlformats.org/officeDocument/2006/relationships/slideLayout" Target="../slideLayouts/slideLayout14.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23.xml"/><Relationship Id="rId1" Type="http://schemas.openxmlformats.org/officeDocument/2006/relationships/slideLayout" Target="../slideLayouts/slideLayout1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25.xml"/><Relationship Id="rId1" Type="http://schemas.openxmlformats.org/officeDocument/2006/relationships/slideLayout" Target="../slideLayouts/slideLayout14.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26.xml"/><Relationship Id="rId1" Type="http://schemas.openxmlformats.org/officeDocument/2006/relationships/slideLayout" Target="../slideLayouts/slideLayout14.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27.xml"/><Relationship Id="rId1" Type="http://schemas.openxmlformats.org/officeDocument/2006/relationships/slideLayout" Target="../slideLayouts/slideLayout1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8.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freepngimg.com/png/58801-ipad-logo-brand-apple-id-free-png-hq"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notesSlide" Target="../notesSlides/notesSlide130.xml"/><Relationship Id="rId1" Type="http://schemas.openxmlformats.org/officeDocument/2006/relationships/slideLayout" Target="../slideLayouts/slideLayout14.xml"/><Relationship Id="rId4" Type="http://schemas.openxmlformats.org/officeDocument/2006/relationships/hyperlink" Target="https://change-meme.com/2016/02/09/improving-performance-reviews/"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1.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32.xml"/><Relationship Id="rId1" Type="http://schemas.openxmlformats.org/officeDocument/2006/relationships/slideLayout" Target="../slideLayouts/slideLayout14.xml"/><Relationship Id="rId6" Type="http://schemas.openxmlformats.org/officeDocument/2006/relationships/hyperlink" Target="https://svgsilh.com/image/2800867.html" TargetMode="External"/><Relationship Id="rId5" Type="http://schemas.openxmlformats.org/officeDocument/2006/relationships/image" Target="../media/image249.svg"/><Relationship Id="rId4" Type="http://schemas.openxmlformats.org/officeDocument/2006/relationships/image" Target="../media/image248.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36.xml"/><Relationship Id="rId1" Type="http://schemas.openxmlformats.org/officeDocument/2006/relationships/slideLayout" Target="../slideLayouts/slideLayout14.xml"/><Relationship Id="rId4" Type="http://schemas.openxmlformats.org/officeDocument/2006/relationships/hyperlink" Target="https://www.peoplematters.in/article/training-development/abcs-of-sales-coaching-12884"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7.xml"/><Relationship Id="rId1" Type="http://schemas.openxmlformats.org/officeDocument/2006/relationships/slideLayout" Target="../slideLayouts/slideLayout14.xml"/><Relationship Id="rId5" Type="http://schemas.openxmlformats.org/officeDocument/2006/relationships/hyperlink" Target="https://commons.wikimedia.org/wiki/File:Quotation_Marks.svg" TargetMode="External"/><Relationship Id="rId4" Type="http://schemas.microsoft.com/office/2007/relationships/hdphoto" Target="../media/hdphoto2.wdp"/></Relationships>
</file>

<file path=ppt/slides/_rels/slide13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38.xml"/><Relationship Id="rId1" Type="http://schemas.openxmlformats.org/officeDocument/2006/relationships/slideLayout" Target="../slideLayouts/slideLayout17.xml"/><Relationship Id="rId5" Type="http://schemas.openxmlformats.org/officeDocument/2006/relationships/hyperlink" Target="https://www.peoplematters.in/article/training-development/abcs-of-sales-coaching-12884" TargetMode="External"/><Relationship Id="rId4" Type="http://schemas.openxmlformats.org/officeDocument/2006/relationships/image" Target="../media/image25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commons.wikimedia.org/wiki/File:Ikea-logo.png"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40.xml"/><Relationship Id="rId1" Type="http://schemas.openxmlformats.org/officeDocument/2006/relationships/slideLayout" Target="../slideLayouts/slideLayout1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1.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2.xml"/><Relationship Id="rId1" Type="http://schemas.openxmlformats.org/officeDocument/2006/relationships/slideLayout" Target="../slideLayouts/slideLayout17.xml"/><Relationship Id="rId4" Type="http://schemas.openxmlformats.org/officeDocument/2006/relationships/hyperlink" Target="https://www.pngall.com/true-and-false-pn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3.xml"/><Relationship Id="rId1" Type="http://schemas.openxmlformats.org/officeDocument/2006/relationships/slideLayout" Target="../slideLayouts/slideLayout14.xml"/><Relationship Id="rId4" Type="http://schemas.openxmlformats.org/officeDocument/2006/relationships/hyperlink" Target="https://openclipart.org/detail/140221" TargetMode="External"/></Relationships>
</file>

<file path=ppt/slides/_rels/slide145.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hyperlink" Target="https://www.facebook.com/DOJBJA" TargetMode="External"/><Relationship Id="rId7" Type="http://schemas.openxmlformats.org/officeDocument/2006/relationships/image" Target="../media/image254.png"/><Relationship Id="rId2" Type="http://schemas.openxmlformats.org/officeDocument/2006/relationships/notesSlide" Target="../notesSlides/notesSlide144.xml"/><Relationship Id="rId1" Type="http://schemas.openxmlformats.org/officeDocument/2006/relationships/slideLayout" Target="../slideLayouts/slideLayout19.xml"/><Relationship Id="rId6" Type="http://schemas.openxmlformats.org/officeDocument/2006/relationships/hyperlink" Target="http://www.bja.ojp.gov/" TargetMode="External"/><Relationship Id="rId11" Type="http://schemas.openxmlformats.org/officeDocument/2006/relationships/image" Target="../media/image258.png"/><Relationship Id="rId5" Type="http://schemas.openxmlformats.org/officeDocument/2006/relationships/hyperlink" Target="https://www.youtube.com/dojbja" TargetMode="External"/><Relationship Id="rId10" Type="http://schemas.openxmlformats.org/officeDocument/2006/relationships/image" Target="../media/image257.png"/><Relationship Id="rId4" Type="http://schemas.openxmlformats.org/officeDocument/2006/relationships/hyperlink" Target="https://x.com/DOJBJA" TargetMode="External"/><Relationship Id="rId9" Type="http://schemas.openxmlformats.org/officeDocument/2006/relationships/image" Target="../media/image256.png"/></Relationships>
</file>

<file path=ppt/slides/_rels/slide14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60.sv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diagramData" Target="../diagrams/data2.xml"/><Relationship Id="rId21" Type="http://schemas.openxmlformats.org/officeDocument/2006/relationships/image" Target="../media/image21.png"/><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5.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17.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image" Target="../media/image24.svg"/><Relationship Id="rId5" Type="http://schemas.openxmlformats.org/officeDocument/2006/relationships/diagramQuickStyle" Target="../diagrams/quickStyle2.xml"/><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10" Type="http://schemas.openxmlformats.org/officeDocument/2006/relationships/diagramQuickStyle" Target="../diagrams/quickStyle3.xml"/><Relationship Id="rId19"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8.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image" Target="../media/image32.svg"/><Relationship Id="rId5" Type="http://schemas.openxmlformats.org/officeDocument/2006/relationships/diagramQuickStyle" Target="../diagrams/quickStyle4.xml"/><Relationship Id="rId10" Type="http://schemas.openxmlformats.org/officeDocument/2006/relationships/image" Target="../media/image31.png"/><Relationship Id="rId4" Type="http://schemas.openxmlformats.org/officeDocument/2006/relationships/diagramLayout" Target="../diagrams/layout4.xml"/><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hyperlink" Target="https://pixabay.com/en/question-mark-why-icon-blue-usa-1332062/"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www.publicdomainpictures.net/view-image.php?image=21451&amp;picture=stuck-between-a-rock-and-a-hard-place&amp;large=1" TargetMode="Externa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21" Type="http://schemas.openxmlformats.org/officeDocument/2006/relationships/image" Target="../media/image54.png"/><Relationship Id="rId34" Type="http://schemas.openxmlformats.org/officeDocument/2006/relationships/image" Target="../media/image67.sv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2" Type="http://schemas.openxmlformats.org/officeDocument/2006/relationships/notesSlide" Target="../notesSlides/notesSlide22.xml"/><Relationship Id="rId16" Type="http://schemas.openxmlformats.org/officeDocument/2006/relationships/image" Target="../media/image49.svg"/><Relationship Id="rId20" Type="http://schemas.openxmlformats.org/officeDocument/2006/relationships/image" Target="../media/image53.svg"/><Relationship Id="rId29"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10" Type="http://schemas.openxmlformats.org/officeDocument/2006/relationships/image" Target="../media/image43.sv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8" Type="http://schemas.openxmlformats.org/officeDocument/2006/relationships/image" Target="../media/image41.svg"/><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hyperlink" Target="https://www.pngall.com/true-and-false-pn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18" Type="http://schemas.openxmlformats.org/officeDocument/2006/relationships/hyperlink" Target="https://svgsilh.com/tag/capital%20letter-2.html" TargetMode="Externa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hyperlink" Target="https://svgsilh.com/image/145996.html" TargetMode="External"/><Relationship Id="rId17" Type="http://schemas.openxmlformats.org/officeDocument/2006/relationships/image" Target="../media/image79.svg"/><Relationship Id="rId2" Type="http://schemas.openxmlformats.org/officeDocument/2006/relationships/notesSlide" Target="../notesSlides/notesSlide24.xml"/><Relationship Id="rId16" Type="http://schemas.openxmlformats.org/officeDocument/2006/relationships/image" Target="../media/image78.png"/><Relationship Id="rId20" Type="http://schemas.openxmlformats.org/officeDocument/2006/relationships/image" Target="../media/image81.svg"/><Relationship Id="rId1" Type="http://schemas.openxmlformats.org/officeDocument/2006/relationships/slideLayout" Target="../slideLayouts/slideLayout19.xml"/><Relationship Id="rId6" Type="http://schemas.openxmlformats.org/officeDocument/2006/relationships/diagramColors" Target="../diagrams/colors8.xml"/><Relationship Id="rId11" Type="http://schemas.openxmlformats.org/officeDocument/2006/relationships/image" Target="../media/image75.png"/><Relationship Id="rId5" Type="http://schemas.openxmlformats.org/officeDocument/2006/relationships/diagramQuickStyle" Target="../diagrams/quickStyle8.xml"/><Relationship Id="rId15" Type="http://schemas.openxmlformats.org/officeDocument/2006/relationships/hyperlink" Target="https://svgsilh.com/image/1191388.html" TargetMode="External"/><Relationship Id="rId10" Type="http://schemas.openxmlformats.org/officeDocument/2006/relationships/hyperlink" Target="https://svgsilh.com/image/146019.html" TargetMode="External"/><Relationship Id="rId19" Type="http://schemas.openxmlformats.org/officeDocument/2006/relationships/image" Target="../media/image80.png"/><Relationship Id="rId4" Type="http://schemas.openxmlformats.org/officeDocument/2006/relationships/diagramLayout" Target="../diagrams/layout8.xml"/><Relationship Id="rId9" Type="http://schemas.openxmlformats.org/officeDocument/2006/relationships/image" Target="../media/image74.svg"/><Relationship Id="rId14" Type="http://schemas.openxmlformats.org/officeDocument/2006/relationships/image" Target="../media/image7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pixabay.com/ko/%EC%8A%A4%EB%A7%88%EC%9D%BC-%EC%9D%B4%EB%AA%A8%ED%8B%B0%EC%BD%98-%EC%9B%83%EC%9D%8C-%ED%96%89%EB%B3%B5%ED%95%9C-%EB%AF%B8%EC%86%8C-%EC%9B%83-%EA%B3%A0-152913/" TargetMode="External"/><Relationship Id="rId5" Type="http://schemas.openxmlformats.org/officeDocument/2006/relationships/image" Target="../media/image84.png"/><Relationship Id="rId4" Type="http://schemas.openxmlformats.org/officeDocument/2006/relationships/hyperlink" Target="https://pixabay.com/en/emoji-face-emotions-sad-279237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www.pngall.com/joker-movie-png/" TargetMode="External"/><Relationship Id="rId5" Type="http://schemas.openxmlformats.org/officeDocument/2006/relationships/image" Target="../media/image86.png"/><Relationship Id="rId4" Type="http://schemas.openxmlformats.org/officeDocument/2006/relationships/hyperlink" Target="https://www.pngall.com/joker-movie-png/download/42567"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notesSlide" Target="../notesSlides/notesSlide28.xml"/><Relationship Id="rId16" Type="http://schemas.openxmlformats.org/officeDocument/2006/relationships/image" Target="../media/image99.png"/><Relationship Id="rId1" Type="http://schemas.openxmlformats.org/officeDocument/2006/relationships/slideLayout" Target="../slideLayouts/slideLayout14.xml"/><Relationship Id="rId6" Type="http://schemas.openxmlformats.org/officeDocument/2006/relationships/diagramColors" Target="../diagrams/colors9.xml"/><Relationship Id="rId11" Type="http://schemas.openxmlformats.org/officeDocument/2006/relationships/image" Target="../media/image94.svg"/><Relationship Id="rId5" Type="http://schemas.openxmlformats.org/officeDocument/2006/relationships/diagramQuickStyle" Target="../diagrams/quickStyle9.xml"/><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diagramLayout" Target="../diagrams/layout9.xml"/><Relationship Id="rId9" Type="http://schemas.openxmlformats.org/officeDocument/2006/relationships/image" Target="../media/image92.svg"/><Relationship Id="rId14" Type="http://schemas.openxmlformats.org/officeDocument/2006/relationships/image" Target="../media/image9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bja.ojp.gov/"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02.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pixabay.com/en/stickman-stick-figure-matchstick-man-151356/" TargetMode="External"/><Relationship Id="rId5" Type="http://schemas.openxmlformats.org/officeDocument/2006/relationships/image" Target="../media/image104.png"/><Relationship Id="rId4" Type="http://schemas.openxmlformats.org/officeDocument/2006/relationships/hyperlink" Target="https://www.publicdomainpictures.net/view-image.php?image=234645&amp;picture=pretahovani-lane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svg"/><Relationship Id="rId3" Type="http://schemas.openxmlformats.org/officeDocument/2006/relationships/diagramLayout" Target="../diagrams/layout10.xml"/><Relationship Id="rId7" Type="http://schemas.openxmlformats.org/officeDocument/2006/relationships/image" Target="../media/image73.png"/><Relationship Id="rId12" Type="http://schemas.openxmlformats.org/officeDocument/2006/relationships/image" Target="../media/image76.png"/><Relationship Id="rId17" Type="http://schemas.openxmlformats.org/officeDocument/2006/relationships/hyperlink" Target="https://svgsilh.com/tag/capital%20letter-2.html" TargetMode="External"/><Relationship Id="rId2" Type="http://schemas.openxmlformats.org/officeDocument/2006/relationships/diagramData" Target="../diagrams/data10.xml"/><Relationship Id="rId16" Type="http://schemas.openxmlformats.org/officeDocument/2006/relationships/image" Target="../media/image79.svg"/><Relationship Id="rId1" Type="http://schemas.openxmlformats.org/officeDocument/2006/relationships/slideLayout" Target="../slideLayouts/slideLayout6.xml"/><Relationship Id="rId6" Type="http://schemas.microsoft.com/office/2007/relationships/diagramDrawing" Target="../diagrams/drawing10.xml"/><Relationship Id="rId11" Type="http://schemas.openxmlformats.org/officeDocument/2006/relationships/hyperlink" Target="https://svgsilh.com/image/145996.html" TargetMode="External"/><Relationship Id="rId5" Type="http://schemas.openxmlformats.org/officeDocument/2006/relationships/diagramColors" Target="../diagrams/colors10.xml"/><Relationship Id="rId1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diagramQuickStyle" Target="../diagrams/quickStyle10.xml"/><Relationship Id="rId9" Type="http://schemas.openxmlformats.org/officeDocument/2006/relationships/hyperlink" Target="https://svgsilh.com/image/146019.html" TargetMode="External"/><Relationship Id="rId14" Type="http://schemas.openxmlformats.org/officeDocument/2006/relationships/hyperlink" Target="https://svgsilh.com/image/1191388.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106.png"/><Relationship Id="rId4" Type="http://schemas.openxmlformats.org/officeDocument/2006/relationships/hyperlink" Target="https://pressbooks.bccampus.ca/esm1/chapter/chapter-1/"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xml"/><Relationship Id="rId1" Type="http://schemas.openxmlformats.org/officeDocument/2006/relationships/video" Target="https://www.youtube.com/embed/PTo9e3ILmms?feature=oembed" TargetMode="External"/><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hyperlink" Target="https://pixabay.com/en/question-mark-why-icon-blue-usa-133206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www.flickr.com/photos/paulbrigham/896388013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http://commons.wikimedia.org/wiki/File:Red_flag_waving.sv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hyperlink" Target="https://pixabay.com/en/question-mark-why-icon-blue-usa-1332062/"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diagramColors" Target="../diagrams/colors11.xml"/><Relationship Id="rId11" Type="http://schemas.openxmlformats.org/officeDocument/2006/relationships/image" Target="../media/image114.svg"/><Relationship Id="rId5" Type="http://schemas.openxmlformats.org/officeDocument/2006/relationships/diagramQuickStyle" Target="../diagrams/quickStyle11.xml"/><Relationship Id="rId15" Type="http://schemas.openxmlformats.org/officeDocument/2006/relationships/hyperlink" Target="https://www.deviantart.com/pepey/art/Elephant-in-the-room-747516645" TargetMode="External"/><Relationship Id="rId10" Type="http://schemas.openxmlformats.org/officeDocument/2006/relationships/image" Target="../media/image113.png"/><Relationship Id="rId4" Type="http://schemas.openxmlformats.org/officeDocument/2006/relationships/diagramLayout" Target="../diagrams/layout11.xml"/><Relationship Id="rId9" Type="http://schemas.openxmlformats.org/officeDocument/2006/relationships/image" Target="../media/image112.svg"/><Relationship Id="rId1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hyperlink" Target="https://www.tuktukdesign.com/people-icon-01/"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18" Type="http://schemas.openxmlformats.org/officeDocument/2006/relationships/image" Target="../media/image129.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notesSlide" Target="../notesSlides/notesSlide43.xml"/><Relationship Id="rId16" Type="http://schemas.openxmlformats.org/officeDocument/2006/relationships/image" Target="../media/image127.png"/><Relationship Id="rId1" Type="http://schemas.openxmlformats.org/officeDocument/2006/relationships/slideLayout" Target="../slideLayouts/slideLayout19.xml"/><Relationship Id="rId6" Type="http://schemas.openxmlformats.org/officeDocument/2006/relationships/diagramColors" Target="../diagrams/colors12.xml"/><Relationship Id="rId11" Type="http://schemas.openxmlformats.org/officeDocument/2006/relationships/image" Target="../media/image122.svg"/><Relationship Id="rId5" Type="http://schemas.openxmlformats.org/officeDocument/2006/relationships/diagramQuickStyle" Target="../diagrams/quickStyle12.xml"/><Relationship Id="rId15" Type="http://schemas.openxmlformats.org/officeDocument/2006/relationships/image" Target="../media/image126.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diagramLayout" Target="../diagrams/layout12.xml"/><Relationship Id="rId9" Type="http://schemas.openxmlformats.org/officeDocument/2006/relationships/image" Target="../media/image120.svg"/><Relationship Id="rId14" Type="http://schemas.openxmlformats.org/officeDocument/2006/relationships/image" Target="../media/image125.png"/></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hyperlink" Target="https://www.aliem.com/article-review-professionalism-in-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hyperlink" Target="https://www.pngall.com/gps-png/" TargetMode="External"/><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136.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diagramColors" Target="../diagrams/colors13.xml"/><Relationship Id="rId11" Type="http://schemas.openxmlformats.org/officeDocument/2006/relationships/hyperlink" Target="https://blog.tohojo.dk/2017/06/naming-and-service-discovery-on-a-routed-ipv6-network.html" TargetMode="External"/><Relationship Id="rId5" Type="http://schemas.openxmlformats.org/officeDocument/2006/relationships/diagramQuickStyle" Target="../diagrams/quickStyle13.xml"/><Relationship Id="rId10" Type="http://schemas.openxmlformats.org/officeDocument/2006/relationships/image" Target="../media/image135.png"/><Relationship Id="rId4" Type="http://schemas.openxmlformats.org/officeDocument/2006/relationships/diagramLayout" Target="../diagrams/layout13.xml"/><Relationship Id="rId9" Type="http://schemas.openxmlformats.org/officeDocument/2006/relationships/hyperlink" Target="https://www.pngall.com/aim-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hyperlink" Target="https://pixabay.com/es/miembros-grupo-personas-equipo-42919/"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pngall.com/checklist-png/" TargetMode="External"/><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hyperlink" Target="https://pixabay.com/en/question-mark-why-icon-blue-usa-1332062/"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image" Target="../media/image144.png"/><Relationship Id="rId4" Type="http://schemas.openxmlformats.org/officeDocument/2006/relationships/hyperlink" Target="https://courses.lumenlearning.com/suny-fmcc-standupspeakout1/chapter/listening-vs-hearing/"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133.png"/><Relationship Id="rId5" Type="http://schemas.openxmlformats.org/officeDocument/2006/relationships/hyperlink" Target="http://stackoverflow.com/questions/25766707/uiview-animating-a-2d-bouncing-ball-squash-stretch-in-ios" TargetMode="External"/><Relationship Id="rId4" Type="http://schemas.openxmlformats.org/officeDocument/2006/relationships/image" Target="../media/image145.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hyperlink" Target="https://pixabay.com/en/question-mark-why-icon-blue-usa-1332062/" TargetMode="Externa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24.svg"/><Relationship Id="rId18" Type="http://schemas.openxmlformats.org/officeDocument/2006/relationships/image" Target="../media/image153.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123.png"/><Relationship Id="rId17" Type="http://schemas.openxmlformats.org/officeDocument/2006/relationships/image" Target="../media/image152.svg"/><Relationship Id="rId2" Type="http://schemas.openxmlformats.org/officeDocument/2006/relationships/notesSlide" Target="../notesSlides/notesSlide62.xml"/><Relationship Id="rId16" Type="http://schemas.openxmlformats.org/officeDocument/2006/relationships/image" Target="../media/image151.png"/><Relationship Id="rId1" Type="http://schemas.openxmlformats.org/officeDocument/2006/relationships/slideLayout" Target="../slideLayouts/slideLayout16.xml"/><Relationship Id="rId6" Type="http://schemas.openxmlformats.org/officeDocument/2006/relationships/diagramColors" Target="../diagrams/colors16.xml"/><Relationship Id="rId11" Type="http://schemas.openxmlformats.org/officeDocument/2006/relationships/image" Target="../media/image148.svg"/><Relationship Id="rId5" Type="http://schemas.openxmlformats.org/officeDocument/2006/relationships/diagramQuickStyle" Target="../diagrams/quickStyle16.xml"/><Relationship Id="rId15" Type="http://schemas.openxmlformats.org/officeDocument/2006/relationships/image" Target="../media/image150.svg"/><Relationship Id="rId10" Type="http://schemas.openxmlformats.org/officeDocument/2006/relationships/image" Target="../media/image147.png"/><Relationship Id="rId19" Type="http://schemas.openxmlformats.org/officeDocument/2006/relationships/hyperlink" Target="https://www.pngall.com/percentage-png/download/17514" TargetMode="External"/><Relationship Id="rId4" Type="http://schemas.openxmlformats.org/officeDocument/2006/relationships/diagramLayout" Target="../diagrams/layout16.xml"/><Relationship Id="rId9" Type="http://schemas.openxmlformats.org/officeDocument/2006/relationships/hyperlink" Target="https://svgsilh.com/image/151236.html" TargetMode="External"/><Relationship Id="rId1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hyperlink" Target="https://pressbooks.nscc.ca/buscomm/chapter/unit-43-non-verbal-communication/"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thedoodlelibrary.com/mugs/gal-blank" TargetMode="External"/><Relationship Id="rId3" Type="http://schemas.openxmlformats.org/officeDocument/2006/relationships/image" Target="../media/image156.png"/><Relationship Id="rId7" Type="http://schemas.openxmlformats.org/officeDocument/2006/relationships/image" Target="../media/image159.sv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158.png"/><Relationship Id="rId5" Type="http://schemas.openxmlformats.org/officeDocument/2006/relationships/hyperlink" Target="https://www.thedoodlelibrary.com/mugs/guy-blank" TargetMode="External"/><Relationship Id="rId4" Type="http://schemas.openxmlformats.org/officeDocument/2006/relationships/image" Target="../media/image15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lickr.com/photos/aeioux/2209356512"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hyperlink" Target="https://researchleap.com/project-managers-perceptions-effective-leadership-styles/" TargetMode="Externa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61.png"/><Relationship Id="rId4" Type="http://schemas.openxmlformats.org/officeDocument/2006/relationships/hyperlink" Target="https://www.tanveernaseer.com/"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hyperlink" Target="https://opensource.com/article/21/5/open-source-knowledge-sharing" TargetMode="External"/><Relationship Id="rId4" Type="http://schemas.openxmlformats.org/officeDocument/2006/relationships/diagramLayout" Target="../diagrams/layout19.xml"/><Relationship Id="rId9"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hyperlink" Target="https://fortezzanascosta.wordpress.com/category/film/" TargetMode="External"/><Relationship Id="rId5" Type="http://schemas.openxmlformats.org/officeDocument/2006/relationships/image" Target="../media/image165.jpeg"/><Relationship Id="rId4" Type="http://schemas.openxmlformats.org/officeDocument/2006/relationships/hyperlink" Target="https://adaptistration.com/2019/04/03/taking-some-spin-out-of-the-chicago-rhetoric/"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hyperlink" Target="https://flashdecks.com/decks/derek-andres-lopez-coronado/vocabulary" TargetMode="Externa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3.xml"/><Relationship Id="rId1" Type="http://schemas.openxmlformats.org/officeDocument/2006/relationships/slideLayout" Target="../slideLayouts/slideLayout2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9.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0.xml"/><Relationship Id="rId1" Type="http://schemas.openxmlformats.org/officeDocument/2006/relationships/slideLayout" Target="../slideLayouts/slideLayout14.xml"/><Relationship Id="rId5" Type="http://schemas.openxmlformats.org/officeDocument/2006/relationships/image" Target="../media/image181.png"/><Relationship Id="rId4" Type="http://schemas.openxmlformats.org/officeDocument/2006/relationships/hyperlink" Target="https://www.flickr.com/photos/toddle_email_newsletters/21031243458"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2.xml"/><Relationship Id="rId1" Type="http://schemas.openxmlformats.org/officeDocument/2006/relationships/slideLayout" Target="../slideLayouts/slideLayout24.xml"/><Relationship Id="rId5" Type="http://schemas.openxmlformats.org/officeDocument/2006/relationships/hyperlink" Target="https://commons.wikimedia.org/wiki/File:Quotation_Marks.svg" TargetMode="Externa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8" Type="http://schemas.openxmlformats.org/officeDocument/2006/relationships/hyperlink" Target="https://nonciclopedia.org/wiki/Dodo" TargetMode="External"/><Relationship Id="rId3" Type="http://schemas.openxmlformats.org/officeDocument/2006/relationships/image" Target="../media/image183.png"/><Relationship Id="rId7" Type="http://schemas.openxmlformats.org/officeDocument/2006/relationships/image" Target="../media/image185.jpe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hyperlink" Target="https://courses.lumenlearning.com/boundless-biology/chapter/adaptive-evolution/" TargetMode="External"/><Relationship Id="rId5" Type="http://schemas.openxmlformats.org/officeDocument/2006/relationships/image" Target="../media/image184.png"/><Relationship Id="rId4" Type="http://schemas.openxmlformats.org/officeDocument/2006/relationships/hyperlink" Target="https://pixabay.com/en/animals-birds-flying-geese-goose-2030018/" TargetMode="Externa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186.png"/><Relationship Id="rId7" Type="http://schemas.openxmlformats.org/officeDocument/2006/relationships/diagramQuickStyle" Target="../diagrams/quickStyle23.xml"/><Relationship Id="rId12" Type="http://schemas.openxmlformats.org/officeDocument/2006/relationships/hyperlink" Target="https://www.pngall.com/stress-png/" TargetMode="External"/><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diagramLayout" Target="../diagrams/layout23.xml"/><Relationship Id="rId11" Type="http://schemas.microsoft.com/office/2007/relationships/hdphoto" Target="../media/hdphoto3.wdp"/><Relationship Id="rId5" Type="http://schemas.openxmlformats.org/officeDocument/2006/relationships/diagramData" Target="../diagrams/data23.xml"/><Relationship Id="rId10" Type="http://schemas.openxmlformats.org/officeDocument/2006/relationships/image" Target="../media/image187.png"/><Relationship Id="rId4" Type="http://schemas.openxmlformats.org/officeDocument/2006/relationships/hyperlink" Target="https://fortnite.gamepedia.com/Bouncy_Ball_(toy)" TargetMode="External"/><Relationship Id="rId9" Type="http://schemas.microsoft.com/office/2007/relationships/diagramDrawing" Target="../diagrams/drawing2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6.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hyperlink" Target="https://courses.lumenlearning.com/wmopen-organizationalbehavior/chapter/change-managemen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hyperlink" Target="https://www.angsarap.net/2012/12/10/barbecue-pork-rib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hyperlink" Target="https://arvindpariti.blogspot.com/2012/10/the-first-mcdonalds.htm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0.xml"/><Relationship Id="rId1" Type="http://schemas.openxmlformats.org/officeDocument/2006/relationships/slideLayout" Target="../slideLayouts/slideLayout16.xml"/><Relationship Id="rId4" Type="http://schemas.openxmlformats.org/officeDocument/2006/relationships/hyperlink" Target="https://www.wethementors.com/people/ray-kroc"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1.xml"/><Relationship Id="rId1" Type="http://schemas.openxmlformats.org/officeDocument/2006/relationships/slideLayout" Target="../slideLayouts/slideLayout14.xml"/><Relationship Id="rId4" Type="http://schemas.openxmlformats.org/officeDocument/2006/relationships/hyperlink" Target="https://courses.lumenlearning.com/wmopen-organizationalbehavior/chapter/change-management/"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7.pn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hyperlink" Target="https://svgsilh.com/zh/image/1295507.html" TargetMode="External"/><Relationship Id="rId2" Type="http://schemas.openxmlformats.org/officeDocument/2006/relationships/notesSlide" Target="../notesSlides/notesSlide95.xml"/><Relationship Id="rId16" Type="http://schemas.openxmlformats.org/officeDocument/2006/relationships/image" Target="../media/image126.svg"/><Relationship Id="rId1" Type="http://schemas.openxmlformats.org/officeDocument/2006/relationships/slideLayout" Target="../slideLayouts/slideLayout14.xml"/><Relationship Id="rId6" Type="http://schemas.openxmlformats.org/officeDocument/2006/relationships/diagramColors" Target="../diagrams/colors26.xml"/><Relationship Id="rId11" Type="http://schemas.openxmlformats.org/officeDocument/2006/relationships/image" Target="../media/image196.svg"/><Relationship Id="rId5" Type="http://schemas.openxmlformats.org/officeDocument/2006/relationships/diagramQuickStyle" Target="../diagrams/quickStyle26.xml"/><Relationship Id="rId15" Type="http://schemas.openxmlformats.org/officeDocument/2006/relationships/image" Target="../media/image125.png"/><Relationship Id="rId10" Type="http://schemas.openxmlformats.org/officeDocument/2006/relationships/image" Target="../media/image195.png"/><Relationship Id="rId4" Type="http://schemas.openxmlformats.org/officeDocument/2006/relationships/diagramLayout" Target="../diagrams/layout26.xml"/><Relationship Id="rId9" Type="http://schemas.openxmlformats.org/officeDocument/2006/relationships/image" Target="../media/image194.svg"/><Relationship Id="rId14" Type="http://schemas.openxmlformats.org/officeDocument/2006/relationships/image" Target="../media/image198.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7.xml"/><Relationship Id="rId1" Type="http://schemas.openxmlformats.org/officeDocument/2006/relationships/slideLayout" Target="../slideLayouts/slideLayout14.xml"/><Relationship Id="rId5" Type="http://schemas.openxmlformats.org/officeDocument/2006/relationships/image" Target="../media/image200.png"/><Relationship Id="rId4" Type="http://schemas.openxmlformats.org/officeDocument/2006/relationships/hyperlink" Target="https://www.pngall.com/mind-png/download/22660"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hyperlink" Target="https://pixabay.com/en/question-mark-why-icon-blue-usa-13320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51335"/>
          </a:xfrm>
          <a:prstGeom prst="rect">
            <a:avLst/>
          </a:prstGeom>
        </p:spPr>
      </p:pic>
      <p:sp>
        <p:nvSpPr>
          <p:cNvPr id="2" name="Title 1"/>
          <p:cNvSpPr>
            <a:spLocks noGrp="1"/>
          </p:cNvSpPr>
          <p:nvPr>
            <p:ph type="ctrTitle"/>
          </p:nvPr>
        </p:nvSpPr>
        <p:spPr>
          <a:xfrm>
            <a:off x="577159" y="2072729"/>
            <a:ext cx="7772400" cy="1584421"/>
          </a:xfrm>
        </p:spPr>
        <p:txBody>
          <a:bodyPr>
            <a:noAutofit/>
          </a:bodyPr>
          <a:lstStyle/>
          <a:p>
            <a:r>
              <a:rPr lang="en-US" cap="all" dirty="0">
                <a:solidFill>
                  <a:schemeClr val="bg1"/>
                </a:solidFill>
              </a:rPr>
              <a:t>First line Supervisor</a:t>
            </a:r>
            <a:r>
              <a:rPr lang="en-US" b="1" cap="all" dirty="0">
                <a:solidFill>
                  <a:schemeClr val="bg1"/>
                </a:solidFill>
                <a:latin typeface="Roboto"/>
                <a:cs typeface="Roboto"/>
              </a:rPr>
              <a:t> training:</a:t>
            </a:r>
            <a:br>
              <a:rPr lang="en-US" b="1" cap="all" dirty="0">
                <a:solidFill>
                  <a:schemeClr val="bg1"/>
                </a:solidFill>
                <a:latin typeface="Roboto"/>
                <a:cs typeface="Roboto"/>
              </a:rPr>
            </a:br>
            <a:r>
              <a:rPr lang="en-US" cap="all" dirty="0">
                <a:solidFill>
                  <a:schemeClr val="bg1"/>
                </a:solidFill>
              </a:rPr>
              <a:t>emerging leaders in corrections</a:t>
            </a:r>
            <a:br>
              <a:rPr lang="en-US" b="1" cap="all" dirty="0">
                <a:solidFill>
                  <a:schemeClr val="bg1"/>
                </a:solidFill>
                <a:latin typeface="Roboto"/>
                <a:cs typeface="Roboto"/>
              </a:rPr>
            </a:br>
            <a:endParaRPr lang="en-US" b="1" cap="all" dirty="0">
              <a:solidFill>
                <a:schemeClr val="bg1"/>
              </a:solidFill>
              <a:latin typeface="Roboto"/>
              <a:cs typeface="Roboto"/>
            </a:endParaRPr>
          </a:p>
        </p:txBody>
      </p:sp>
      <p:sp>
        <p:nvSpPr>
          <p:cNvPr id="3" name="Subtitle 2"/>
          <p:cNvSpPr>
            <a:spLocks noGrp="1"/>
          </p:cNvSpPr>
          <p:nvPr>
            <p:ph type="subTitle" idx="1"/>
          </p:nvPr>
        </p:nvSpPr>
        <p:spPr>
          <a:xfrm>
            <a:off x="685800" y="4602576"/>
            <a:ext cx="7086600" cy="575572"/>
          </a:xfrm>
        </p:spPr>
        <p:txBody>
          <a:bodyPr>
            <a:normAutofit/>
          </a:bodyPr>
          <a:lstStyle/>
          <a:p>
            <a:pPr algn="l"/>
            <a:r>
              <a:rPr lang="en-US" sz="2100" dirty="0">
                <a:solidFill>
                  <a:srgbClr val="F4CD19"/>
                </a:solidFill>
              </a:rPr>
              <a:t>December 2024</a:t>
            </a:r>
          </a:p>
          <a:p>
            <a:pPr algn="l"/>
            <a:endParaRPr lang="en-US" sz="2100" dirty="0">
              <a:solidFill>
                <a:srgbClr val="F4CD19"/>
              </a:solidFill>
            </a:endParaRPr>
          </a:p>
        </p:txBody>
      </p:sp>
      <p:sp>
        <p:nvSpPr>
          <p:cNvPr id="6" name="TextBox 5"/>
          <p:cNvSpPr txBox="1"/>
          <p:nvPr/>
        </p:nvSpPr>
        <p:spPr>
          <a:xfrm>
            <a:off x="685800" y="639225"/>
            <a:ext cx="5982251" cy="307777"/>
          </a:xfrm>
          <a:prstGeom prst="rect">
            <a:avLst/>
          </a:prstGeom>
          <a:noFill/>
        </p:spPr>
        <p:txBody>
          <a:bodyPr wrap="square" rtlCol="0">
            <a:spAutoFit/>
          </a:bodyPr>
          <a:lstStyle/>
          <a:p>
            <a:r>
              <a:rPr lang="en-US" sz="1400" spc="300">
                <a:solidFill>
                  <a:srgbClr val="FFFFFF"/>
                </a:solidFill>
                <a:latin typeface="Roboto"/>
                <a:cs typeface="Roboto"/>
              </a:rPr>
              <a:t>BUREAU OF JUSTICE ASSISTANCE</a:t>
            </a:r>
          </a:p>
        </p:txBody>
      </p:sp>
      <p:sp>
        <p:nvSpPr>
          <p:cNvPr id="5" name="Footer Placeholder 4">
            <a:extLst>
              <a:ext uri="{FF2B5EF4-FFF2-40B4-BE49-F238E27FC236}">
                <a16:creationId xmlns:a16="http://schemas.microsoft.com/office/drawing/2014/main" id="{523BBE80-8D28-D1E8-9CDA-DD6C693988DA}"/>
              </a:ext>
            </a:extLst>
          </p:cNvPr>
          <p:cNvSpPr>
            <a:spLocks noGrp="1"/>
          </p:cNvSpPr>
          <p:nvPr>
            <p:ph type="ftr" sz="quarter" idx="11"/>
          </p:nvPr>
        </p:nvSpPr>
        <p:spPr>
          <a:xfrm>
            <a:off x="2422001" y="6053428"/>
            <a:ext cx="4082716" cy="597907"/>
          </a:xfrm>
        </p:spPr>
        <p:txBody>
          <a:bodyPr/>
          <a:lstStyle/>
          <a:p>
            <a:r>
              <a:rPr lang="en-US" dirty="0">
                <a:solidFill>
                  <a:schemeClr val="bg1"/>
                </a:solidFill>
              </a:rPr>
              <a:t>Developed by The Moss Group | www.mossgroup.us</a:t>
            </a:r>
          </a:p>
        </p:txBody>
      </p:sp>
    </p:spTree>
    <p:extLst>
      <p:ext uri="{BB962C8B-B14F-4D97-AF65-F5344CB8AC3E}">
        <p14:creationId xmlns:p14="http://schemas.microsoft.com/office/powerpoint/2010/main" val="421418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8C9E-5AD9-2043-6A1A-31B209A42DC9}"/>
              </a:ext>
            </a:extLst>
          </p:cNvPr>
          <p:cNvSpPr>
            <a:spLocks noGrp="1"/>
          </p:cNvSpPr>
          <p:nvPr>
            <p:ph type="title"/>
          </p:nvPr>
        </p:nvSpPr>
        <p:spPr/>
        <p:txBody>
          <a:bodyPr/>
          <a:lstStyle/>
          <a:p>
            <a:r>
              <a:rPr lang="en-US"/>
              <a:t>Mission Statements</a:t>
            </a:r>
          </a:p>
        </p:txBody>
      </p:sp>
      <p:sp>
        <p:nvSpPr>
          <p:cNvPr id="6" name="Text Placeholder 5">
            <a:extLst>
              <a:ext uri="{FF2B5EF4-FFF2-40B4-BE49-F238E27FC236}">
                <a16:creationId xmlns:a16="http://schemas.microsoft.com/office/drawing/2014/main" id="{E9D150E8-8DEE-F2FC-A750-E26CC30589AB}"/>
              </a:ext>
            </a:extLst>
          </p:cNvPr>
          <p:cNvSpPr>
            <a:spLocks noGrp="1"/>
          </p:cNvSpPr>
          <p:nvPr>
            <p:ph type="body" idx="1"/>
          </p:nvPr>
        </p:nvSpPr>
        <p:spPr>
          <a:xfrm>
            <a:off x="457200" y="2048213"/>
            <a:ext cx="4040188" cy="639763"/>
          </a:xfrm>
        </p:spPr>
        <p:txBody>
          <a:bodyPr/>
          <a:lstStyle/>
          <a:p>
            <a:r>
              <a:rPr lang="en-US" dirty="0"/>
              <a:t>With</a:t>
            </a:r>
          </a:p>
        </p:txBody>
      </p:sp>
      <p:sp>
        <p:nvSpPr>
          <p:cNvPr id="3" name="Content Placeholder 2">
            <a:extLst>
              <a:ext uri="{FF2B5EF4-FFF2-40B4-BE49-F238E27FC236}">
                <a16:creationId xmlns:a16="http://schemas.microsoft.com/office/drawing/2014/main" id="{AEC23B9C-750B-487F-4B36-6DF827B4BA03}"/>
              </a:ext>
            </a:extLst>
          </p:cNvPr>
          <p:cNvSpPr>
            <a:spLocks noGrp="1"/>
          </p:cNvSpPr>
          <p:nvPr>
            <p:ph sz="half" idx="2"/>
          </p:nvPr>
        </p:nvSpPr>
        <p:spPr>
          <a:xfrm>
            <a:off x="457200" y="2772236"/>
            <a:ext cx="4040188" cy="3951288"/>
          </a:xfrm>
        </p:spPr>
        <p:txBody>
          <a:bodyPr/>
          <a:lstStyle/>
          <a:p>
            <a:r>
              <a:rPr lang="en-US" dirty="0"/>
              <a:t>Identify goals</a:t>
            </a:r>
          </a:p>
          <a:p>
            <a:r>
              <a:rPr lang="en-US" dirty="0"/>
              <a:t>Establish direction</a:t>
            </a:r>
          </a:p>
          <a:p>
            <a:r>
              <a:rPr lang="en-US" dirty="0"/>
              <a:t>Published commitment</a:t>
            </a:r>
          </a:p>
          <a:p>
            <a:r>
              <a:rPr lang="en-US" dirty="0"/>
              <a:t>Ability to measure success</a:t>
            </a:r>
          </a:p>
          <a:p>
            <a:endParaRPr lang="en-US" dirty="0"/>
          </a:p>
        </p:txBody>
      </p:sp>
      <p:sp>
        <p:nvSpPr>
          <p:cNvPr id="7" name="Text Placeholder 6">
            <a:extLst>
              <a:ext uri="{FF2B5EF4-FFF2-40B4-BE49-F238E27FC236}">
                <a16:creationId xmlns:a16="http://schemas.microsoft.com/office/drawing/2014/main" id="{CFC217C7-D139-AA6E-8D77-F1622A3ABCF2}"/>
              </a:ext>
            </a:extLst>
          </p:cNvPr>
          <p:cNvSpPr>
            <a:spLocks noGrp="1"/>
          </p:cNvSpPr>
          <p:nvPr>
            <p:ph type="body" sz="quarter" idx="3"/>
          </p:nvPr>
        </p:nvSpPr>
        <p:spPr>
          <a:xfrm>
            <a:off x="4645029" y="2021350"/>
            <a:ext cx="4041775" cy="639763"/>
          </a:xfrm>
        </p:spPr>
        <p:txBody>
          <a:bodyPr/>
          <a:lstStyle/>
          <a:p>
            <a:r>
              <a:rPr lang="en-US"/>
              <a:t>Without</a:t>
            </a:r>
          </a:p>
        </p:txBody>
      </p:sp>
      <p:sp>
        <p:nvSpPr>
          <p:cNvPr id="8" name="Content Placeholder 7">
            <a:extLst>
              <a:ext uri="{FF2B5EF4-FFF2-40B4-BE49-F238E27FC236}">
                <a16:creationId xmlns:a16="http://schemas.microsoft.com/office/drawing/2014/main" id="{A0E62A2F-5C39-32B0-D32F-F17081CAD8DF}"/>
              </a:ext>
            </a:extLst>
          </p:cNvPr>
          <p:cNvSpPr>
            <a:spLocks noGrp="1"/>
          </p:cNvSpPr>
          <p:nvPr>
            <p:ph sz="quarter" idx="4"/>
          </p:nvPr>
        </p:nvSpPr>
        <p:spPr>
          <a:xfrm>
            <a:off x="4645029" y="2707477"/>
            <a:ext cx="4041775" cy="3951288"/>
          </a:xfrm>
        </p:spPr>
        <p:txBody>
          <a:bodyPr/>
          <a:lstStyle/>
          <a:p>
            <a:r>
              <a:rPr lang="en-US" dirty="0"/>
              <a:t>Unclear expectations</a:t>
            </a:r>
          </a:p>
          <a:p>
            <a:r>
              <a:rPr lang="en-US" dirty="0"/>
              <a:t>Dysfunction</a:t>
            </a:r>
          </a:p>
          <a:p>
            <a:r>
              <a:rPr lang="en-US" dirty="0"/>
              <a:t>Competitive environment </a:t>
            </a:r>
          </a:p>
          <a:p>
            <a:r>
              <a:rPr lang="en-US" dirty="0"/>
              <a:t>Chaotic</a:t>
            </a:r>
          </a:p>
        </p:txBody>
      </p:sp>
      <p:sp>
        <p:nvSpPr>
          <p:cNvPr id="9" name="TextBox 8">
            <a:extLst>
              <a:ext uri="{FF2B5EF4-FFF2-40B4-BE49-F238E27FC236}">
                <a16:creationId xmlns:a16="http://schemas.microsoft.com/office/drawing/2014/main" id="{051EDC75-8C43-0D42-2C10-58B6B4DB77B8}"/>
              </a:ext>
            </a:extLst>
          </p:cNvPr>
          <p:cNvSpPr txBox="1"/>
          <p:nvPr/>
        </p:nvSpPr>
        <p:spPr>
          <a:xfrm>
            <a:off x="1414584" y="5156027"/>
            <a:ext cx="6654802" cy="1200329"/>
          </a:xfrm>
          <a:prstGeom prst="rect">
            <a:avLst/>
          </a:prstGeom>
          <a:noFill/>
        </p:spPr>
        <p:txBody>
          <a:bodyPr wrap="square" rtlCol="0">
            <a:spAutoFit/>
          </a:bodyPr>
          <a:lstStyle/>
          <a:p>
            <a:pPr algn="ctr"/>
            <a:r>
              <a:rPr lang="en-US" sz="2400" i="1"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A mission statement doesn’t mean everyone does the same thing, but that everyone is moving in the same direction. </a:t>
            </a:r>
          </a:p>
        </p:txBody>
      </p:sp>
      <p:sp>
        <p:nvSpPr>
          <p:cNvPr id="4" name="Footer Placeholder 3">
            <a:extLst>
              <a:ext uri="{FF2B5EF4-FFF2-40B4-BE49-F238E27FC236}">
                <a16:creationId xmlns:a16="http://schemas.microsoft.com/office/drawing/2014/main" id="{E23D2226-FEC3-214F-A533-220C9FBEDDC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66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57762-825D-4D0D-BE1D-51B4D0A7B9AF}"/>
              </a:ext>
            </a:extLst>
          </p:cNvPr>
          <p:cNvPicPr>
            <a:picLocks noChangeAspect="1"/>
          </p:cNvPicPr>
          <p:nvPr/>
        </p:nvPicPr>
        <p:blipFill>
          <a:blip r:embed="rId3"/>
          <a:stretch>
            <a:fillRect/>
          </a:stretch>
        </p:blipFill>
        <p:spPr>
          <a:xfrm>
            <a:off x="990599" y="941855"/>
            <a:ext cx="7370617" cy="57796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Footer Placeholder 2">
            <a:extLst>
              <a:ext uri="{FF2B5EF4-FFF2-40B4-BE49-F238E27FC236}">
                <a16:creationId xmlns:a16="http://schemas.microsoft.com/office/drawing/2014/main" id="{C58628B2-1439-81E6-F9B3-EFC74A1A0B5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1632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799D-5FAE-A4DB-12FC-010EBCEC4F02}"/>
              </a:ext>
            </a:extLst>
          </p:cNvPr>
          <p:cNvSpPr>
            <a:spLocks noGrp="1"/>
          </p:cNvSpPr>
          <p:nvPr>
            <p:ph type="title"/>
          </p:nvPr>
        </p:nvSpPr>
        <p:spPr/>
        <p:txBody>
          <a:bodyPr/>
          <a:lstStyle/>
          <a:p>
            <a:r>
              <a:rPr lang="en-US"/>
              <a:t>Targeted Focus for Discretion</a:t>
            </a:r>
          </a:p>
        </p:txBody>
      </p:sp>
      <p:graphicFrame>
        <p:nvGraphicFramePr>
          <p:cNvPr id="8" name="Content Placeholder 7">
            <a:extLst>
              <a:ext uri="{FF2B5EF4-FFF2-40B4-BE49-F238E27FC236}">
                <a16:creationId xmlns:a16="http://schemas.microsoft.com/office/drawing/2014/main" id="{379E3BA5-E357-872C-15A5-0D72EE4D5823}"/>
              </a:ext>
            </a:extLst>
          </p:cNvPr>
          <p:cNvGraphicFramePr>
            <a:graphicFrameLocks noGrp="1"/>
          </p:cNvGraphicFramePr>
          <p:nvPr>
            <p:ph idx="1"/>
            <p:extLst>
              <p:ext uri="{D42A27DB-BD31-4B8C-83A1-F6EECF244321}">
                <p14:modId xmlns:p14="http://schemas.microsoft.com/office/powerpoint/2010/main" val="601784321"/>
              </p:ext>
            </p:extLst>
          </p:nvPr>
        </p:nvGraphicFramePr>
        <p:xfrm>
          <a:off x="354227" y="2100649"/>
          <a:ext cx="8575589" cy="4168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2B005D30-D93A-BB23-BCC1-F32F9DC94F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034042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D0DD-3026-9142-6185-849A287E427A}"/>
              </a:ext>
            </a:extLst>
          </p:cNvPr>
          <p:cNvSpPr>
            <a:spLocks noGrp="1"/>
          </p:cNvSpPr>
          <p:nvPr>
            <p:ph type="title"/>
          </p:nvPr>
        </p:nvSpPr>
        <p:spPr>
          <a:xfrm>
            <a:off x="457200" y="1198232"/>
            <a:ext cx="8229600" cy="1143000"/>
          </a:xfrm>
        </p:spPr>
        <p:txBody>
          <a:bodyPr anchor="ctr">
            <a:normAutofit/>
          </a:bodyPr>
          <a:lstStyle/>
          <a:p>
            <a:r>
              <a:rPr lang="en-US"/>
              <a:t>Time Management</a:t>
            </a:r>
          </a:p>
        </p:txBody>
      </p:sp>
      <p:pic>
        <p:nvPicPr>
          <p:cNvPr id="6" name="Content Placeholder 5" descr="A group of people holding clocks and signs&#10;&#10;Description automatically generated">
            <a:extLst>
              <a:ext uri="{FF2B5EF4-FFF2-40B4-BE49-F238E27FC236}">
                <a16:creationId xmlns:a16="http://schemas.microsoft.com/office/drawing/2014/main" id="{EA8AED1A-30B1-0A12-CE97-7447EA109012}"/>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902470"/>
            <a:ext cx="4038600" cy="2938081"/>
          </a:xfrm>
          <a:noFill/>
        </p:spPr>
      </p:pic>
      <p:sp>
        <p:nvSpPr>
          <p:cNvPr id="11" name="Content Placeholder 3">
            <a:extLst>
              <a:ext uri="{FF2B5EF4-FFF2-40B4-BE49-F238E27FC236}">
                <a16:creationId xmlns:a16="http://schemas.microsoft.com/office/drawing/2014/main" id="{6CDA219E-9CDA-36DF-B33E-16DA307B0469}"/>
              </a:ext>
            </a:extLst>
          </p:cNvPr>
          <p:cNvSpPr>
            <a:spLocks noGrp="1"/>
          </p:cNvSpPr>
          <p:nvPr>
            <p:ph sz="half" idx="2"/>
          </p:nvPr>
        </p:nvSpPr>
        <p:spPr>
          <a:xfrm>
            <a:off x="4648200" y="2616852"/>
            <a:ext cx="4038600" cy="3509317"/>
          </a:xfrm>
        </p:spPr>
        <p:txBody>
          <a:bodyPr/>
          <a:lstStyle/>
          <a:p>
            <a:r>
              <a:rPr lang="en-US" dirty="0"/>
              <a:t>Be realistic</a:t>
            </a:r>
          </a:p>
          <a:p>
            <a:r>
              <a:rPr lang="en-US" dirty="0"/>
              <a:t>Do routine audits</a:t>
            </a:r>
          </a:p>
          <a:p>
            <a:r>
              <a:rPr lang="en-US" dirty="0"/>
              <a:t>Use scheduling aids</a:t>
            </a:r>
          </a:p>
          <a:p>
            <a:r>
              <a:rPr lang="en-US" dirty="0"/>
              <a:t>Delegate tasks </a:t>
            </a:r>
          </a:p>
          <a:p>
            <a:r>
              <a:rPr lang="en-US" dirty="0"/>
              <a:t>Honor breaks </a:t>
            </a:r>
          </a:p>
          <a:p>
            <a:endParaRPr lang="en-US" dirty="0"/>
          </a:p>
        </p:txBody>
      </p:sp>
      <p:sp>
        <p:nvSpPr>
          <p:cNvPr id="3" name="Footer Placeholder 2">
            <a:extLst>
              <a:ext uri="{FF2B5EF4-FFF2-40B4-BE49-F238E27FC236}">
                <a16:creationId xmlns:a16="http://schemas.microsoft.com/office/drawing/2014/main" id="{65FFF0AD-9C01-AB00-F930-21E78645604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2129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7556BAF-AFF3-5E7B-7EC4-E4B2E4EE58F1}"/>
              </a:ext>
            </a:extLst>
          </p:cNvPr>
          <p:cNvSpPr>
            <a:spLocks noGrp="1"/>
          </p:cNvSpPr>
          <p:nvPr>
            <p:ph type="title"/>
          </p:nvPr>
        </p:nvSpPr>
        <p:spPr>
          <a:xfrm>
            <a:off x="408709" y="650831"/>
            <a:ext cx="8229600" cy="1143000"/>
          </a:xfrm>
        </p:spPr>
        <p:txBody>
          <a:bodyPr/>
          <a:lstStyle/>
          <a:p>
            <a:pPr algn="ctr"/>
            <a:r>
              <a:rPr lang="en-US"/>
              <a:t>The Eisenhower Matrix</a:t>
            </a:r>
          </a:p>
        </p:txBody>
      </p:sp>
      <p:pic>
        <p:nvPicPr>
          <p:cNvPr id="7" name="Content Placeholder 6" descr="A grid of a plan&#10;&#10;Description automatically generated with medium confidence">
            <a:extLst>
              <a:ext uri="{FF2B5EF4-FFF2-40B4-BE49-F238E27FC236}">
                <a16:creationId xmlns:a16="http://schemas.microsoft.com/office/drawing/2014/main" id="{4699D903-6398-F970-6566-0C3EB09DA9F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87237" y="1602028"/>
            <a:ext cx="5825836" cy="5119453"/>
          </a:xfrm>
        </p:spPr>
      </p:pic>
      <p:sp>
        <p:nvSpPr>
          <p:cNvPr id="2" name="Footer Placeholder 1">
            <a:extLst>
              <a:ext uri="{FF2B5EF4-FFF2-40B4-BE49-F238E27FC236}">
                <a16:creationId xmlns:a16="http://schemas.microsoft.com/office/drawing/2014/main" id="{075D5C27-959B-F19E-994D-68DCB0F55EE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1835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9A76-0879-48F4-9C24-F5156E36DC65}"/>
              </a:ext>
            </a:extLst>
          </p:cNvPr>
          <p:cNvSpPr>
            <a:spLocks noGrp="1"/>
          </p:cNvSpPr>
          <p:nvPr>
            <p:ph type="title"/>
          </p:nvPr>
        </p:nvSpPr>
        <p:spPr>
          <a:xfrm>
            <a:off x="476249" y="1163039"/>
            <a:ext cx="8191501" cy="1295400"/>
          </a:xfrm>
        </p:spPr>
        <p:txBody>
          <a:bodyPr/>
          <a:lstStyle/>
          <a:p>
            <a:r>
              <a:rPr lang="en-US"/>
              <a:t>Authority vs. Power to Influence</a:t>
            </a:r>
          </a:p>
        </p:txBody>
      </p:sp>
      <p:pic>
        <p:nvPicPr>
          <p:cNvPr id="10" name="Picture 9">
            <a:extLst>
              <a:ext uri="{FF2B5EF4-FFF2-40B4-BE49-F238E27FC236}">
                <a16:creationId xmlns:a16="http://schemas.microsoft.com/office/drawing/2014/main" id="{F85A736E-FFC1-2249-B002-626291CED18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8768" y="1705307"/>
            <a:ext cx="4651049" cy="4651049"/>
          </a:xfrm>
          <a:prstGeom prst="rect">
            <a:avLst/>
          </a:prstGeom>
        </p:spPr>
      </p:pic>
      <p:pic>
        <p:nvPicPr>
          <p:cNvPr id="13" name="Picture 12" descr="A red pictograms of people shaking hands&#10;&#10;Description automatically generated">
            <a:extLst>
              <a:ext uri="{FF2B5EF4-FFF2-40B4-BE49-F238E27FC236}">
                <a16:creationId xmlns:a16="http://schemas.microsoft.com/office/drawing/2014/main" id="{2D9D6C09-0CF0-50F9-8767-32D26FA772A7}"/>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08249" y="2366700"/>
            <a:ext cx="3816983" cy="3328261"/>
          </a:xfrm>
          <a:prstGeom prst="rect">
            <a:avLst/>
          </a:prstGeom>
        </p:spPr>
      </p:pic>
      <p:sp>
        <p:nvSpPr>
          <p:cNvPr id="3" name="Footer Placeholder 2">
            <a:extLst>
              <a:ext uri="{FF2B5EF4-FFF2-40B4-BE49-F238E27FC236}">
                <a16:creationId xmlns:a16="http://schemas.microsoft.com/office/drawing/2014/main" id="{BFDCF4CB-0E7B-D4AF-6613-DD36CBFCCD0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8219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EAA2-744C-9472-1DFF-C18CE4FD09E4}"/>
              </a:ext>
            </a:extLst>
          </p:cNvPr>
          <p:cNvSpPr>
            <a:spLocks noGrp="1"/>
          </p:cNvSpPr>
          <p:nvPr>
            <p:ph type="title"/>
          </p:nvPr>
        </p:nvSpPr>
        <p:spPr>
          <a:xfrm>
            <a:off x="457200" y="911406"/>
            <a:ext cx="8229600" cy="1143000"/>
          </a:xfrm>
        </p:spPr>
        <p:txBody>
          <a:bodyPr/>
          <a:lstStyle/>
          <a:p>
            <a:r>
              <a:rPr lang="en-US"/>
              <a:t>Types of Power</a:t>
            </a:r>
          </a:p>
        </p:txBody>
      </p:sp>
      <p:graphicFrame>
        <p:nvGraphicFramePr>
          <p:cNvPr id="5" name="Diagram 4">
            <a:extLst>
              <a:ext uri="{FF2B5EF4-FFF2-40B4-BE49-F238E27FC236}">
                <a16:creationId xmlns:a16="http://schemas.microsoft.com/office/drawing/2014/main" id="{67902123-223D-563F-26B8-DB0CC680D2D2}"/>
              </a:ext>
            </a:extLst>
          </p:cNvPr>
          <p:cNvGraphicFramePr/>
          <p:nvPr>
            <p:extLst>
              <p:ext uri="{D42A27DB-BD31-4B8C-83A1-F6EECF244321}">
                <p14:modId xmlns:p14="http://schemas.microsoft.com/office/powerpoint/2010/main" val="1424731527"/>
              </p:ext>
            </p:extLst>
          </p:nvPr>
        </p:nvGraphicFramePr>
        <p:xfrm>
          <a:off x="457200" y="2133600"/>
          <a:ext cx="8357286" cy="1647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 23">
            <a:extLst>
              <a:ext uri="{FF2B5EF4-FFF2-40B4-BE49-F238E27FC236}">
                <a16:creationId xmlns:a16="http://schemas.microsoft.com/office/drawing/2014/main" id="{E0C1A22E-5660-7D6D-23EC-BBE1DC6D1C3E}"/>
              </a:ext>
            </a:extLst>
          </p:cNvPr>
          <p:cNvGraphicFramePr/>
          <p:nvPr>
            <p:extLst>
              <p:ext uri="{D42A27DB-BD31-4B8C-83A1-F6EECF244321}">
                <p14:modId xmlns:p14="http://schemas.microsoft.com/office/powerpoint/2010/main" val="1097456730"/>
              </p:ext>
            </p:extLst>
          </p:nvPr>
        </p:nvGraphicFramePr>
        <p:xfrm>
          <a:off x="457201" y="4014103"/>
          <a:ext cx="8357286" cy="15381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1FACDA82-0B52-1992-DB84-30D17AE4EBBA}"/>
              </a:ext>
            </a:extLst>
          </p:cNvPr>
          <p:cNvSpPr txBox="1"/>
          <p:nvPr/>
        </p:nvSpPr>
        <p:spPr>
          <a:xfrm>
            <a:off x="4242486" y="6444482"/>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lang="en-US"/>
          </a:p>
        </p:txBody>
      </p:sp>
      <p:sp>
        <p:nvSpPr>
          <p:cNvPr id="3" name="Footer Placeholder 2">
            <a:extLst>
              <a:ext uri="{FF2B5EF4-FFF2-40B4-BE49-F238E27FC236}">
                <a16:creationId xmlns:a16="http://schemas.microsoft.com/office/drawing/2014/main" id="{A12A11EF-4AE3-E35E-A39B-CFE5D3698BF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3288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17AE-FC24-B2AA-CAC6-E7053851EDA8}"/>
              </a:ext>
            </a:extLst>
          </p:cNvPr>
          <p:cNvSpPr>
            <a:spLocks noGrp="1"/>
          </p:cNvSpPr>
          <p:nvPr>
            <p:ph type="title"/>
          </p:nvPr>
        </p:nvSpPr>
        <p:spPr>
          <a:xfrm>
            <a:off x="353115" y="1031875"/>
            <a:ext cx="8229600" cy="1143000"/>
          </a:xfrm>
        </p:spPr>
        <p:txBody>
          <a:bodyPr vert="horz" lIns="91440" tIns="45720" rIns="91440" bIns="45720" rtlCol="0" anchor="ctr">
            <a:normAutofit/>
          </a:bodyPr>
          <a:lstStyle/>
          <a:p>
            <a:r>
              <a:rPr lang="en-US"/>
              <a:t>Promoting Your Influence</a:t>
            </a:r>
            <a:endParaRPr lang="en-US" b="1" kern="1200">
              <a:latin typeface="Roboto"/>
              <a:ea typeface="+mj-ea"/>
              <a:cs typeface="Roboto"/>
            </a:endParaRPr>
          </a:p>
        </p:txBody>
      </p:sp>
      <p:graphicFrame>
        <p:nvGraphicFramePr>
          <p:cNvPr id="8" name="Text Placeholder 2">
            <a:extLst>
              <a:ext uri="{FF2B5EF4-FFF2-40B4-BE49-F238E27FC236}">
                <a16:creationId xmlns:a16="http://schemas.microsoft.com/office/drawing/2014/main" id="{80C41D80-AEC0-939C-06C7-03420C57322E}"/>
              </a:ext>
            </a:extLst>
          </p:cNvPr>
          <p:cNvGraphicFramePr/>
          <p:nvPr>
            <p:extLst>
              <p:ext uri="{D42A27DB-BD31-4B8C-83A1-F6EECF244321}">
                <p14:modId xmlns:p14="http://schemas.microsoft.com/office/powerpoint/2010/main" val="17716853"/>
              </p:ext>
            </p:extLst>
          </p:nvPr>
        </p:nvGraphicFramePr>
        <p:xfrm>
          <a:off x="457199" y="2174875"/>
          <a:ext cx="8036012"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D18C5D09-9CAC-AB92-6B11-B6DB8C2C45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2868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A67E33-BDEE-6DCE-3E74-FBC49AE733E3}"/>
              </a:ext>
            </a:extLst>
          </p:cNvPr>
          <p:cNvSpPr>
            <a:spLocks noGrp="1"/>
          </p:cNvSpPr>
          <p:nvPr>
            <p:ph type="title"/>
          </p:nvPr>
        </p:nvSpPr>
        <p:spPr>
          <a:xfrm>
            <a:off x="457200" y="800534"/>
            <a:ext cx="8229600" cy="1143000"/>
          </a:xfrm>
        </p:spPr>
        <p:txBody>
          <a:bodyPr anchor="ctr">
            <a:normAutofit/>
          </a:bodyPr>
          <a:lstStyle/>
          <a:p>
            <a:r>
              <a:rPr lang="en-US"/>
              <a:t>Conflict Management Styles</a:t>
            </a:r>
          </a:p>
        </p:txBody>
      </p:sp>
      <p:pic>
        <p:nvPicPr>
          <p:cNvPr id="14" name="Picture 13">
            <a:extLst>
              <a:ext uri="{FF2B5EF4-FFF2-40B4-BE49-F238E27FC236}">
                <a16:creationId xmlns:a16="http://schemas.microsoft.com/office/drawing/2014/main" id="{E908938E-8ABF-2D0F-0D62-E53DEC0B1E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2302" y="1762301"/>
            <a:ext cx="5198671" cy="5198671"/>
          </a:xfrm>
          <a:prstGeom prst="rect">
            <a:avLst/>
          </a:prstGeom>
        </p:spPr>
      </p:pic>
      <p:sp>
        <p:nvSpPr>
          <p:cNvPr id="2" name="Footer Placeholder 1">
            <a:extLst>
              <a:ext uri="{FF2B5EF4-FFF2-40B4-BE49-F238E27FC236}">
                <a16:creationId xmlns:a16="http://schemas.microsoft.com/office/drawing/2014/main" id="{E42EE816-8824-0C1F-95C9-491AA18A22B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0738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Conflict Considerations </a:t>
            </a:r>
          </a:p>
        </p:txBody>
      </p:sp>
      <p:pic>
        <p:nvPicPr>
          <p:cNvPr id="7" name="Picture 6">
            <a:extLst>
              <a:ext uri="{FF2B5EF4-FFF2-40B4-BE49-F238E27FC236}">
                <a16:creationId xmlns:a16="http://schemas.microsoft.com/office/drawing/2014/main" id="{9D5600E5-BD5A-5C2D-B566-AF5537DEC4B2}"/>
              </a:ext>
            </a:extLst>
          </p:cNvPr>
          <p:cNvPicPr>
            <a:picLocks noChangeAspect="1"/>
          </p:cNvPicPr>
          <p:nvPr/>
        </p:nvPicPr>
        <p:blipFill>
          <a:blip r:embed="rId3"/>
          <a:stretch>
            <a:fillRect/>
          </a:stretch>
        </p:blipFill>
        <p:spPr>
          <a:xfrm>
            <a:off x="0" y="2272240"/>
            <a:ext cx="9047248" cy="427976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88A3CBE-3831-DD8C-59EE-924314EA6DBC}"/>
              </a:ext>
            </a:extLst>
          </p:cNvPr>
          <p:cNvSpPr txBox="1"/>
          <p:nvPr/>
        </p:nvSpPr>
        <p:spPr>
          <a:xfrm>
            <a:off x="4024406" y="6413503"/>
            <a:ext cx="482749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lang="en-US"/>
          </a:p>
        </p:txBody>
      </p:sp>
      <p:sp>
        <p:nvSpPr>
          <p:cNvPr id="3" name="Footer Placeholder 2">
            <a:extLst>
              <a:ext uri="{FF2B5EF4-FFF2-40B4-BE49-F238E27FC236}">
                <a16:creationId xmlns:a16="http://schemas.microsoft.com/office/drawing/2014/main" id="{9233CA22-263A-58BA-AB51-EB9763A76A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06121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9534CD7-C29F-F5B3-07CA-EB913EA76E64}"/>
              </a:ext>
            </a:extLst>
          </p:cNvPr>
          <p:cNvSpPr>
            <a:spLocks noGrp="1"/>
          </p:cNvSpPr>
          <p:nvPr>
            <p:ph type="title"/>
          </p:nvPr>
        </p:nvSpPr>
        <p:spPr/>
        <p:txBody>
          <a:bodyPr/>
          <a:lstStyle/>
          <a:p>
            <a:r>
              <a:rPr lang="en-US"/>
              <a:t>Addressing Staff Behavior</a:t>
            </a:r>
          </a:p>
        </p:txBody>
      </p:sp>
      <p:grpSp>
        <p:nvGrpSpPr>
          <p:cNvPr id="21" name="Group 20">
            <a:extLst>
              <a:ext uri="{FF2B5EF4-FFF2-40B4-BE49-F238E27FC236}">
                <a16:creationId xmlns:a16="http://schemas.microsoft.com/office/drawing/2014/main" id="{87B63E47-36E7-A585-94B0-0B621CC3E51E}"/>
              </a:ext>
            </a:extLst>
          </p:cNvPr>
          <p:cNvGrpSpPr/>
          <p:nvPr/>
        </p:nvGrpSpPr>
        <p:grpSpPr>
          <a:xfrm>
            <a:off x="622096" y="1606628"/>
            <a:ext cx="7637485" cy="4932290"/>
            <a:chOff x="974365" y="1367546"/>
            <a:chExt cx="7637485" cy="4932290"/>
          </a:xfrm>
        </p:grpSpPr>
        <p:graphicFrame>
          <p:nvGraphicFramePr>
            <p:cNvPr id="22" name="Diagram 21">
              <a:extLst>
                <a:ext uri="{FF2B5EF4-FFF2-40B4-BE49-F238E27FC236}">
                  <a16:creationId xmlns:a16="http://schemas.microsoft.com/office/drawing/2014/main" id="{3CB7B9A3-9668-A8E6-C1F4-BE0A57D23940}"/>
                </a:ext>
              </a:extLst>
            </p:cNvPr>
            <p:cNvGraphicFramePr/>
            <p:nvPr>
              <p:extLst>
                <p:ext uri="{D42A27DB-BD31-4B8C-83A1-F6EECF244321}">
                  <p14:modId xmlns:p14="http://schemas.microsoft.com/office/powerpoint/2010/main" val="483858852"/>
                </p:ext>
              </p:extLst>
            </p:nvPr>
          </p:nvGraphicFramePr>
          <p:xfrm>
            <a:off x="974365" y="1367546"/>
            <a:ext cx="7637485" cy="4932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27" descr="A black target with a dart in center&#10;&#10;Description automatically generated">
              <a:extLst>
                <a:ext uri="{FF2B5EF4-FFF2-40B4-BE49-F238E27FC236}">
                  <a16:creationId xmlns:a16="http://schemas.microsoft.com/office/drawing/2014/main" id="{C7DB05D3-8E77-55F6-8156-E686F8970138}"/>
                </a:ext>
              </a:extLst>
            </p:cNvPr>
            <p:cNvPicPr>
              <a:picLocks noChangeAspect="1"/>
            </p:cNvPicPr>
            <p:nvPr/>
          </p:nvPicPr>
          <p:blipFill>
            <a:blip r:embed="rId8">
              <a:alphaModFix amt="20000"/>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07305" y="2244470"/>
              <a:ext cx="1371603" cy="1434087"/>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186F203C-4B67-7356-3ABE-1AA0C7C6B42F}"/>
                </a:ext>
              </a:extLst>
            </p:cNvPr>
            <p:cNvPicPr>
              <a:picLocks noChangeAspect="1"/>
            </p:cNvPicPr>
            <p:nvPr/>
          </p:nvPicPr>
          <p:blipFill>
            <a:blip r:embed="rId10">
              <a:alphaModFix amt="2000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340085" y="4109423"/>
              <a:ext cx="1610801" cy="1283507"/>
            </a:xfrm>
            <a:prstGeom prst="rect">
              <a:avLst/>
            </a:prstGeom>
          </p:spPr>
        </p:pic>
        <p:pic>
          <p:nvPicPr>
            <p:cNvPr id="30" name="Picture 29" descr="A white circle in black background&#10;&#10;Description automatically generated">
              <a:extLst>
                <a:ext uri="{FF2B5EF4-FFF2-40B4-BE49-F238E27FC236}">
                  <a16:creationId xmlns:a16="http://schemas.microsoft.com/office/drawing/2014/main" id="{85F3C493-411E-3D9B-C706-71132B23AC5E}"/>
                </a:ext>
              </a:extLst>
            </p:cNvPr>
            <p:cNvPicPr>
              <a:picLocks noChangeAspect="1"/>
            </p:cNvPicPr>
            <p:nvPr/>
          </p:nvPicPr>
          <p:blipFill>
            <a:blip r:embed="rId12">
              <a:alphaModFix amt="20000"/>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803036" y="3934213"/>
              <a:ext cx="1633928" cy="1633928"/>
            </a:xfrm>
            <a:prstGeom prst="rect">
              <a:avLst/>
            </a:prstGeom>
          </p:spPr>
        </p:pic>
      </p:grpSp>
      <p:sp>
        <p:nvSpPr>
          <p:cNvPr id="4" name="TextBox 3">
            <a:extLst>
              <a:ext uri="{FF2B5EF4-FFF2-40B4-BE49-F238E27FC236}">
                <a16:creationId xmlns:a16="http://schemas.microsoft.com/office/drawing/2014/main" id="{A93F412B-83D0-DC25-46E5-200B7C6BF418}"/>
              </a:ext>
            </a:extLst>
          </p:cNvPr>
          <p:cNvSpPr txBox="1"/>
          <p:nvPr/>
        </p:nvSpPr>
        <p:spPr>
          <a:xfrm>
            <a:off x="4164767" y="6356356"/>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lang="en-US"/>
          </a:p>
        </p:txBody>
      </p:sp>
      <p:sp>
        <p:nvSpPr>
          <p:cNvPr id="2" name="Footer Placeholder 1">
            <a:extLst>
              <a:ext uri="{FF2B5EF4-FFF2-40B4-BE49-F238E27FC236}">
                <a16:creationId xmlns:a16="http://schemas.microsoft.com/office/drawing/2014/main" id="{FB35D198-F8A0-393A-E9A7-30C815BA504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374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F24186-F222-9651-8200-46535B1C8828}"/>
              </a:ext>
            </a:extLst>
          </p:cNvPr>
          <p:cNvSpPr>
            <a:spLocks noGrp="1"/>
          </p:cNvSpPr>
          <p:nvPr>
            <p:ph type="title"/>
          </p:nvPr>
        </p:nvSpPr>
        <p:spPr>
          <a:xfrm>
            <a:off x="520574" y="1632720"/>
            <a:ext cx="8229600" cy="1143000"/>
          </a:xfrm>
        </p:spPr>
        <p:txBody>
          <a:bodyPr>
            <a:normAutofit fontScale="90000"/>
          </a:bodyPr>
          <a:lstStyle/>
          <a:p>
            <a:r>
              <a:rPr lang="en-US" sz="4400"/>
              <a:t>Guess Who!</a:t>
            </a:r>
            <a:br>
              <a:rPr lang="en-US"/>
            </a:br>
            <a:br>
              <a:rPr lang="en-US" sz="2400">
                <a:solidFill>
                  <a:schemeClr val="bg1">
                    <a:lumMod val="50000"/>
                  </a:schemeClr>
                </a:solidFill>
                <a:effectLst/>
              </a:rPr>
            </a:br>
            <a:br>
              <a:rPr lang="en-US" sz="2200">
                <a:solidFill>
                  <a:schemeClr val="bg1">
                    <a:lumMod val="50000"/>
                  </a:schemeClr>
                </a:solidFill>
              </a:rPr>
            </a:br>
            <a:endParaRPr lang="en-US"/>
          </a:p>
        </p:txBody>
      </p:sp>
      <p:sp>
        <p:nvSpPr>
          <p:cNvPr id="3" name="Content Placeholder 2">
            <a:extLst>
              <a:ext uri="{FF2B5EF4-FFF2-40B4-BE49-F238E27FC236}">
                <a16:creationId xmlns:a16="http://schemas.microsoft.com/office/drawing/2014/main" id="{FF38B776-3846-FAD2-D3C2-7282746F2101}"/>
              </a:ext>
            </a:extLst>
          </p:cNvPr>
          <p:cNvSpPr>
            <a:spLocks noGrp="1"/>
          </p:cNvSpPr>
          <p:nvPr>
            <p:ph idx="1"/>
          </p:nvPr>
        </p:nvSpPr>
        <p:spPr>
          <a:xfrm>
            <a:off x="629216" y="2204220"/>
            <a:ext cx="8229600" cy="3547800"/>
          </a:xfrm>
        </p:spPr>
        <p:txBody>
          <a:bodyPr/>
          <a:lstStyle/>
          <a:p>
            <a:pPr marL="0" indent="0">
              <a:buNone/>
            </a:pPr>
            <a:r>
              <a:rPr lang="en-US" sz="3200">
                <a:solidFill>
                  <a:schemeClr val="bg1">
                    <a:lumMod val="50000"/>
                  </a:schemeClr>
                </a:solidFill>
                <a:effectLst/>
              </a:rPr>
              <a:t>Mission: </a:t>
            </a:r>
          </a:p>
          <a:p>
            <a:pPr marL="0" indent="0">
              <a:buNone/>
            </a:pPr>
            <a:r>
              <a:rPr lang="en-US" b="1">
                <a:solidFill>
                  <a:srgbClr val="111111"/>
                </a:solidFill>
                <a:latin typeface="Roboto" panose="02000000000000000000" pitchFamily="2" charset="0"/>
              </a:rPr>
              <a:t>To bring inspiration and innovation to every athlete* in the world. </a:t>
            </a:r>
            <a:br>
              <a:rPr lang="en-US" sz="3200">
                <a:solidFill>
                  <a:schemeClr val="bg1">
                    <a:lumMod val="50000"/>
                  </a:schemeClr>
                </a:solidFill>
                <a:effectLst/>
              </a:rPr>
            </a:br>
            <a:r>
              <a:rPr lang="en-US" sz="2800">
                <a:solidFill>
                  <a:schemeClr val="bg1">
                    <a:lumMod val="50000"/>
                  </a:schemeClr>
                </a:solidFill>
                <a:effectLst/>
              </a:rPr>
              <a:t>*If you have a body, you are an athlete.</a:t>
            </a:r>
            <a:endParaRPr lang="en-US"/>
          </a:p>
        </p:txBody>
      </p:sp>
      <p:pic>
        <p:nvPicPr>
          <p:cNvPr id="12" name="Picture 11" descr="A black and white logo&#10;&#10;Description automatically generated">
            <a:extLst>
              <a:ext uri="{FF2B5EF4-FFF2-40B4-BE49-F238E27FC236}">
                <a16:creationId xmlns:a16="http://schemas.microsoft.com/office/drawing/2014/main" id="{C0C0A1E8-91E8-97A1-CAC6-2D02382BC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88799" y="4572000"/>
            <a:ext cx="3185968" cy="1675583"/>
          </a:xfrm>
          <a:prstGeom prst="rect">
            <a:avLst/>
          </a:prstGeom>
        </p:spPr>
      </p:pic>
      <p:sp>
        <p:nvSpPr>
          <p:cNvPr id="4" name="Footer Placeholder 3">
            <a:extLst>
              <a:ext uri="{FF2B5EF4-FFF2-40B4-BE49-F238E27FC236}">
                <a16:creationId xmlns:a16="http://schemas.microsoft.com/office/drawing/2014/main" id="{F7EEC98D-45FF-F09D-A809-2D34E1F0412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80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18D4-3C0E-FF02-AF22-7F476AC23DDF}"/>
              </a:ext>
            </a:extLst>
          </p:cNvPr>
          <p:cNvSpPr>
            <a:spLocks noGrp="1"/>
          </p:cNvSpPr>
          <p:nvPr>
            <p:ph type="title"/>
          </p:nvPr>
        </p:nvSpPr>
        <p:spPr>
          <a:xfrm>
            <a:off x="722313" y="4663318"/>
            <a:ext cx="7772400" cy="1362075"/>
          </a:xfrm>
        </p:spPr>
        <p:txBody>
          <a:bodyPr>
            <a:normAutofit fontScale="90000"/>
          </a:bodyPr>
          <a:lstStyle/>
          <a:p>
            <a:r>
              <a:rPr lang="en-US"/>
              <a:t>Let’s Apply Your Skills! </a:t>
            </a:r>
            <a:br>
              <a:rPr lang="en-US"/>
            </a:br>
            <a:r>
              <a:rPr lang="en-US" sz="3200" i="1">
                <a:solidFill>
                  <a:schemeClr val="bg1">
                    <a:lumMod val="50000"/>
                  </a:schemeClr>
                </a:solidFill>
              </a:rPr>
              <a:t>Role Play Activity #2</a:t>
            </a:r>
            <a:br>
              <a:rPr lang="en-US" sz="3200" i="1">
                <a:solidFill>
                  <a:schemeClr val="bg1">
                    <a:lumMod val="50000"/>
                  </a:schemeClr>
                </a:solidFill>
              </a:rPr>
            </a:br>
            <a:r>
              <a:rPr lang="en-US" sz="3200" b="0" i="1" cap="none">
                <a:solidFill>
                  <a:schemeClr val="bg1">
                    <a:lumMod val="50000"/>
                  </a:schemeClr>
                </a:solidFill>
              </a:rPr>
              <a:t>Do You Have A Minute…</a:t>
            </a:r>
            <a:endParaRPr lang="en-US" b="0" i="1">
              <a:solidFill>
                <a:schemeClr val="bg1">
                  <a:lumMod val="50000"/>
                </a:schemeClr>
              </a:solidFill>
            </a:endParaRPr>
          </a:p>
        </p:txBody>
      </p:sp>
      <p:pic>
        <p:nvPicPr>
          <p:cNvPr id="15" name="Picture 14">
            <a:extLst>
              <a:ext uri="{FF2B5EF4-FFF2-40B4-BE49-F238E27FC236}">
                <a16:creationId xmlns:a16="http://schemas.microsoft.com/office/drawing/2014/main" id="{DFFDFB6D-8BDF-EA28-4AEE-0E233D73683E}"/>
              </a:ext>
            </a:extLst>
          </p:cNvPr>
          <p:cNvPicPr>
            <a:picLocks noChangeAspect="1"/>
          </p:cNvPicPr>
          <p:nvPr/>
        </p:nvPicPr>
        <p:blipFill>
          <a:blip r:embed="rId3"/>
          <a:stretch>
            <a:fillRect/>
          </a:stretch>
        </p:blipFill>
        <p:spPr>
          <a:xfrm>
            <a:off x="0" y="1543492"/>
            <a:ext cx="9144000" cy="3098255"/>
          </a:xfrm>
          <a:prstGeom prst="rect">
            <a:avLst/>
          </a:prstGeom>
        </p:spPr>
      </p:pic>
      <p:sp>
        <p:nvSpPr>
          <p:cNvPr id="3" name="Footer Placeholder 2">
            <a:extLst>
              <a:ext uri="{FF2B5EF4-FFF2-40B4-BE49-F238E27FC236}">
                <a16:creationId xmlns:a16="http://schemas.microsoft.com/office/drawing/2014/main" id="{F5B7E1D5-B20C-F770-3F5F-AD2B76A302D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91690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ECEA3-7EE8-C8CC-1D12-A174612C88AA}"/>
              </a:ext>
            </a:extLst>
          </p:cNvPr>
          <p:cNvSpPr>
            <a:spLocks noGrp="1"/>
          </p:cNvSpPr>
          <p:nvPr>
            <p:ph type="title"/>
          </p:nvPr>
        </p:nvSpPr>
        <p:spPr>
          <a:xfrm>
            <a:off x="457200" y="1072260"/>
            <a:ext cx="8229600" cy="1143000"/>
          </a:xfrm>
        </p:spPr>
        <p:txBody>
          <a:bodyPr/>
          <a:lstStyle/>
          <a:p>
            <a:r>
              <a:rPr lang="en-US"/>
              <a:t>Round 2 Activity Instructions </a:t>
            </a:r>
          </a:p>
        </p:txBody>
      </p:sp>
      <p:graphicFrame>
        <p:nvGraphicFramePr>
          <p:cNvPr id="2" name="Content Placeholder 1">
            <a:extLst>
              <a:ext uri="{FF2B5EF4-FFF2-40B4-BE49-F238E27FC236}">
                <a16:creationId xmlns:a16="http://schemas.microsoft.com/office/drawing/2014/main" id="{781977AB-A8B7-37C3-8306-5DD314C21C61}"/>
              </a:ext>
            </a:extLst>
          </p:cNvPr>
          <p:cNvGraphicFramePr>
            <a:graphicFrameLocks noGrp="1"/>
          </p:cNvGraphicFramePr>
          <p:nvPr>
            <p:ph idx="1"/>
          </p:nvPr>
        </p:nvGraphicFramePr>
        <p:xfrm>
          <a:off x="83127" y="2092036"/>
          <a:ext cx="8603673" cy="4516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893CC480-3A83-EDA5-40FC-3B2FC17666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6085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B631-6D62-424E-CFE2-98911D2C0B05}"/>
              </a:ext>
            </a:extLst>
          </p:cNvPr>
          <p:cNvSpPr>
            <a:spLocks noGrp="1"/>
          </p:cNvSpPr>
          <p:nvPr>
            <p:ph type="title"/>
          </p:nvPr>
        </p:nvSpPr>
        <p:spPr>
          <a:xfrm>
            <a:off x="457200" y="1198232"/>
            <a:ext cx="8229600" cy="1143000"/>
          </a:xfrm>
        </p:spPr>
        <p:txBody>
          <a:bodyPr anchor="ctr">
            <a:normAutofit/>
          </a:bodyPr>
          <a:lstStyle/>
          <a:p>
            <a:r>
              <a:rPr lang="en-US"/>
              <a:t>Round 2 Debrief</a:t>
            </a:r>
          </a:p>
        </p:txBody>
      </p:sp>
      <p:pic>
        <p:nvPicPr>
          <p:cNvPr id="6" name="Picture 5" descr="A group of people sitting at a table&#10;&#10;Description automatically generated">
            <a:extLst>
              <a:ext uri="{FF2B5EF4-FFF2-40B4-BE49-F238E27FC236}">
                <a16:creationId xmlns:a16="http://schemas.microsoft.com/office/drawing/2014/main" id="{4480684B-8E5E-C0BF-F9E1-75106E9D87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851987"/>
            <a:ext cx="3731271" cy="2807781"/>
          </a:xfrm>
          <a:prstGeom prst="rect">
            <a:avLst/>
          </a:prstGeom>
          <a:noFill/>
        </p:spPr>
      </p:pic>
      <p:sp>
        <p:nvSpPr>
          <p:cNvPr id="3" name="Content Placeholder 2">
            <a:extLst>
              <a:ext uri="{FF2B5EF4-FFF2-40B4-BE49-F238E27FC236}">
                <a16:creationId xmlns:a16="http://schemas.microsoft.com/office/drawing/2014/main" id="{B284B671-27F4-596B-0A95-4598A58714A9}"/>
              </a:ext>
            </a:extLst>
          </p:cNvPr>
          <p:cNvSpPr>
            <a:spLocks noGrp="1"/>
          </p:cNvSpPr>
          <p:nvPr>
            <p:ph sz="half" idx="2"/>
          </p:nvPr>
        </p:nvSpPr>
        <p:spPr>
          <a:xfrm>
            <a:off x="4061255" y="2616852"/>
            <a:ext cx="4835610" cy="3509317"/>
          </a:xfrm>
        </p:spPr>
        <p:txBody>
          <a:bodyPr>
            <a:normAutofit/>
          </a:bodyPr>
          <a:lstStyle/>
          <a:p>
            <a:r>
              <a:rPr lang="en-US" sz="3200"/>
              <a:t>How did it go?</a:t>
            </a:r>
          </a:p>
          <a:p>
            <a:r>
              <a:rPr lang="en-US" sz="3200"/>
              <a:t>How were the core competencies used?</a:t>
            </a:r>
          </a:p>
          <a:p>
            <a:r>
              <a:rPr lang="en-US" sz="3200"/>
              <a:t>How were LEAD skills used? </a:t>
            </a:r>
          </a:p>
          <a:p>
            <a:endParaRPr lang="en-US"/>
          </a:p>
        </p:txBody>
      </p:sp>
      <p:sp>
        <p:nvSpPr>
          <p:cNvPr id="5" name="Footer Placeholder 4">
            <a:extLst>
              <a:ext uri="{FF2B5EF4-FFF2-40B4-BE49-F238E27FC236}">
                <a16:creationId xmlns:a16="http://schemas.microsoft.com/office/drawing/2014/main" id="{D2176903-13FD-F9B3-3FDC-999A2304304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48318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18D4-3C0E-FF02-AF22-7F476AC23DDF}"/>
              </a:ext>
            </a:extLst>
          </p:cNvPr>
          <p:cNvSpPr>
            <a:spLocks noGrp="1"/>
          </p:cNvSpPr>
          <p:nvPr>
            <p:ph type="title"/>
          </p:nvPr>
        </p:nvSpPr>
        <p:spPr>
          <a:xfrm>
            <a:off x="722313" y="4663318"/>
            <a:ext cx="7772400" cy="1362075"/>
          </a:xfrm>
        </p:spPr>
        <p:txBody>
          <a:bodyPr>
            <a:normAutofit fontScale="90000"/>
          </a:bodyPr>
          <a:lstStyle/>
          <a:p>
            <a:r>
              <a:rPr lang="en-US"/>
              <a:t>Let’s Apply Your Skills! </a:t>
            </a:r>
            <a:br>
              <a:rPr lang="en-US"/>
            </a:br>
            <a:r>
              <a:rPr lang="en-US" sz="3200" i="1">
                <a:solidFill>
                  <a:schemeClr val="bg1">
                    <a:lumMod val="50000"/>
                  </a:schemeClr>
                </a:solidFill>
              </a:rPr>
              <a:t>Role Play Activity #3</a:t>
            </a:r>
            <a:br>
              <a:rPr lang="en-US" sz="3200" i="1">
                <a:solidFill>
                  <a:schemeClr val="bg1">
                    <a:lumMod val="50000"/>
                  </a:schemeClr>
                </a:solidFill>
              </a:rPr>
            </a:br>
            <a:r>
              <a:rPr lang="en-US" sz="3200" b="0" i="1" cap="none">
                <a:solidFill>
                  <a:schemeClr val="bg1">
                    <a:lumMod val="50000"/>
                  </a:schemeClr>
                </a:solidFill>
              </a:rPr>
              <a:t>We need to talk…</a:t>
            </a:r>
            <a:endParaRPr lang="en-US" b="0" i="1">
              <a:solidFill>
                <a:schemeClr val="bg1">
                  <a:lumMod val="50000"/>
                </a:schemeClr>
              </a:solidFill>
            </a:endParaRPr>
          </a:p>
        </p:txBody>
      </p:sp>
      <p:pic>
        <p:nvPicPr>
          <p:cNvPr id="15" name="Picture 14">
            <a:extLst>
              <a:ext uri="{FF2B5EF4-FFF2-40B4-BE49-F238E27FC236}">
                <a16:creationId xmlns:a16="http://schemas.microsoft.com/office/drawing/2014/main" id="{DFFDFB6D-8BDF-EA28-4AEE-0E233D73683E}"/>
              </a:ext>
            </a:extLst>
          </p:cNvPr>
          <p:cNvPicPr>
            <a:picLocks noChangeAspect="1"/>
          </p:cNvPicPr>
          <p:nvPr/>
        </p:nvPicPr>
        <p:blipFill>
          <a:blip r:embed="rId3"/>
          <a:stretch>
            <a:fillRect/>
          </a:stretch>
        </p:blipFill>
        <p:spPr>
          <a:xfrm>
            <a:off x="0" y="1543492"/>
            <a:ext cx="9144000" cy="3098255"/>
          </a:xfrm>
          <a:prstGeom prst="rect">
            <a:avLst/>
          </a:prstGeom>
        </p:spPr>
      </p:pic>
      <p:sp>
        <p:nvSpPr>
          <p:cNvPr id="3" name="Footer Placeholder 2">
            <a:extLst>
              <a:ext uri="{FF2B5EF4-FFF2-40B4-BE49-F238E27FC236}">
                <a16:creationId xmlns:a16="http://schemas.microsoft.com/office/drawing/2014/main" id="{43564F5E-8713-26E2-D399-CA3F6655170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48745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ECEA3-7EE8-C8CC-1D12-A174612C88AA}"/>
              </a:ext>
            </a:extLst>
          </p:cNvPr>
          <p:cNvSpPr>
            <a:spLocks noGrp="1"/>
          </p:cNvSpPr>
          <p:nvPr>
            <p:ph type="title"/>
          </p:nvPr>
        </p:nvSpPr>
        <p:spPr>
          <a:xfrm>
            <a:off x="457200" y="1072260"/>
            <a:ext cx="8229600" cy="1143000"/>
          </a:xfrm>
        </p:spPr>
        <p:txBody>
          <a:bodyPr/>
          <a:lstStyle/>
          <a:p>
            <a:r>
              <a:rPr lang="en-US"/>
              <a:t>Round 3 Activity Instructions </a:t>
            </a:r>
          </a:p>
        </p:txBody>
      </p:sp>
      <p:graphicFrame>
        <p:nvGraphicFramePr>
          <p:cNvPr id="2" name="Content Placeholder 1">
            <a:extLst>
              <a:ext uri="{FF2B5EF4-FFF2-40B4-BE49-F238E27FC236}">
                <a16:creationId xmlns:a16="http://schemas.microsoft.com/office/drawing/2014/main" id="{781977AB-A8B7-37C3-8306-5DD314C21C61}"/>
              </a:ext>
            </a:extLst>
          </p:cNvPr>
          <p:cNvGraphicFramePr>
            <a:graphicFrameLocks noGrp="1"/>
          </p:cNvGraphicFramePr>
          <p:nvPr>
            <p:ph idx="1"/>
          </p:nvPr>
        </p:nvGraphicFramePr>
        <p:xfrm>
          <a:off x="83127" y="2092036"/>
          <a:ext cx="8603673" cy="4516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116DEA11-965A-37D3-4AD9-B44B3102C3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555127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B631-6D62-424E-CFE2-98911D2C0B05}"/>
              </a:ext>
            </a:extLst>
          </p:cNvPr>
          <p:cNvSpPr>
            <a:spLocks noGrp="1"/>
          </p:cNvSpPr>
          <p:nvPr>
            <p:ph type="title"/>
          </p:nvPr>
        </p:nvSpPr>
        <p:spPr>
          <a:xfrm>
            <a:off x="457200" y="1198232"/>
            <a:ext cx="8229600" cy="1143000"/>
          </a:xfrm>
        </p:spPr>
        <p:txBody>
          <a:bodyPr anchor="ctr">
            <a:normAutofit/>
          </a:bodyPr>
          <a:lstStyle/>
          <a:p>
            <a:r>
              <a:rPr lang="en-US"/>
              <a:t>Round 3 Debrief</a:t>
            </a:r>
          </a:p>
        </p:txBody>
      </p:sp>
      <p:pic>
        <p:nvPicPr>
          <p:cNvPr id="6" name="Picture 5" descr="A group of people sitting at a table&#10;&#10;Description automatically generated">
            <a:extLst>
              <a:ext uri="{FF2B5EF4-FFF2-40B4-BE49-F238E27FC236}">
                <a16:creationId xmlns:a16="http://schemas.microsoft.com/office/drawing/2014/main" id="{4480684B-8E5E-C0BF-F9E1-75106E9D87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7135" y="2720182"/>
            <a:ext cx="3731271" cy="2807781"/>
          </a:xfrm>
          <a:prstGeom prst="rect">
            <a:avLst/>
          </a:prstGeom>
          <a:noFill/>
        </p:spPr>
      </p:pic>
      <p:sp>
        <p:nvSpPr>
          <p:cNvPr id="3" name="Content Placeholder 2">
            <a:extLst>
              <a:ext uri="{FF2B5EF4-FFF2-40B4-BE49-F238E27FC236}">
                <a16:creationId xmlns:a16="http://schemas.microsoft.com/office/drawing/2014/main" id="{B284B671-27F4-596B-0A95-4598A58714A9}"/>
              </a:ext>
            </a:extLst>
          </p:cNvPr>
          <p:cNvSpPr>
            <a:spLocks noGrp="1"/>
          </p:cNvSpPr>
          <p:nvPr>
            <p:ph sz="half" idx="2"/>
          </p:nvPr>
        </p:nvSpPr>
        <p:spPr>
          <a:xfrm>
            <a:off x="3978406" y="2369413"/>
            <a:ext cx="4918459" cy="3509317"/>
          </a:xfrm>
        </p:spPr>
        <p:txBody>
          <a:bodyPr>
            <a:normAutofit/>
          </a:bodyPr>
          <a:lstStyle/>
          <a:p>
            <a:r>
              <a:rPr lang="en-US" sz="3200"/>
              <a:t>How did it go?</a:t>
            </a:r>
          </a:p>
          <a:p>
            <a:r>
              <a:rPr lang="en-US" sz="3200"/>
              <a:t>How were skills used?</a:t>
            </a:r>
          </a:p>
          <a:p>
            <a:r>
              <a:rPr lang="en-US" sz="3200"/>
              <a:t>How was resistance addressed?</a:t>
            </a:r>
          </a:p>
          <a:p>
            <a:r>
              <a:rPr lang="en-US" sz="3200"/>
              <a:t>How would you manage the change to staff?</a:t>
            </a:r>
          </a:p>
          <a:p>
            <a:endParaRPr lang="en-US"/>
          </a:p>
        </p:txBody>
      </p:sp>
      <p:sp>
        <p:nvSpPr>
          <p:cNvPr id="5" name="Footer Placeholder 4">
            <a:extLst>
              <a:ext uri="{FF2B5EF4-FFF2-40B4-BE49-F238E27FC236}">
                <a16:creationId xmlns:a16="http://schemas.microsoft.com/office/drawing/2014/main" id="{93427E37-7AF8-63A2-BA13-BA0B3B5B7BD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53980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6A2B-6A4D-2D49-5CD0-35D44E2ED32C}"/>
              </a:ext>
            </a:extLst>
          </p:cNvPr>
          <p:cNvSpPr>
            <a:spLocks noGrp="1"/>
          </p:cNvSpPr>
          <p:nvPr>
            <p:ph type="title"/>
          </p:nvPr>
        </p:nvSpPr>
        <p:spPr/>
        <p:txBody>
          <a:bodyPr/>
          <a:lstStyle/>
          <a:p>
            <a:r>
              <a:rPr lang="en-US" dirty="0"/>
              <a:t>Module 3 Wrap-up </a:t>
            </a:r>
          </a:p>
        </p:txBody>
      </p:sp>
      <p:sp>
        <p:nvSpPr>
          <p:cNvPr id="11" name="Content Placeholder 10">
            <a:extLst>
              <a:ext uri="{FF2B5EF4-FFF2-40B4-BE49-F238E27FC236}">
                <a16:creationId xmlns:a16="http://schemas.microsoft.com/office/drawing/2014/main" id="{3B640E97-8735-E4B9-6EC9-6A03D04AD6A4}"/>
              </a:ext>
            </a:extLst>
          </p:cNvPr>
          <p:cNvSpPr>
            <a:spLocks noGrp="1"/>
          </p:cNvSpPr>
          <p:nvPr>
            <p:ph idx="1"/>
          </p:nvPr>
        </p:nvSpPr>
        <p:spPr/>
        <p:txBody>
          <a:bodyPr/>
          <a:lstStyle/>
          <a:p>
            <a:r>
              <a:rPr lang="en-US"/>
              <a:t>What are LEAD skills and techniques?</a:t>
            </a:r>
          </a:p>
        </p:txBody>
      </p:sp>
      <p:graphicFrame>
        <p:nvGraphicFramePr>
          <p:cNvPr id="8" name="Table 7">
            <a:extLst>
              <a:ext uri="{FF2B5EF4-FFF2-40B4-BE49-F238E27FC236}">
                <a16:creationId xmlns:a16="http://schemas.microsoft.com/office/drawing/2014/main" id="{9741EB60-607C-1DE8-28B1-DA68073C9696}"/>
              </a:ext>
            </a:extLst>
          </p:cNvPr>
          <p:cNvGraphicFramePr>
            <a:graphicFrameLocks noGrp="1"/>
          </p:cNvGraphicFramePr>
          <p:nvPr>
            <p:extLst>
              <p:ext uri="{D42A27DB-BD31-4B8C-83A1-F6EECF244321}">
                <p14:modId xmlns:p14="http://schemas.microsoft.com/office/powerpoint/2010/main" val="2930648891"/>
              </p:ext>
            </p:extLst>
          </p:nvPr>
        </p:nvGraphicFramePr>
        <p:xfrm>
          <a:off x="457200" y="3582062"/>
          <a:ext cx="8567532" cy="1869409"/>
        </p:xfrm>
        <a:graphic>
          <a:graphicData uri="http://schemas.openxmlformats.org/drawingml/2006/table">
            <a:tbl>
              <a:tblPr firstRow="1" bandRow="1"/>
              <a:tblGrid>
                <a:gridCol w="1427922">
                  <a:extLst>
                    <a:ext uri="{9D8B030D-6E8A-4147-A177-3AD203B41FA5}">
                      <a16:colId xmlns:a16="http://schemas.microsoft.com/office/drawing/2014/main" val="1516547304"/>
                    </a:ext>
                  </a:extLst>
                </a:gridCol>
                <a:gridCol w="1427922">
                  <a:extLst>
                    <a:ext uri="{9D8B030D-6E8A-4147-A177-3AD203B41FA5}">
                      <a16:colId xmlns:a16="http://schemas.microsoft.com/office/drawing/2014/main" val="1750717260"/>
                    </a:ext>
                  </a:extLst>
                </a:gridCol>
                <a:gridCol w="1427922">
                  <a:extLst>
                    <a:ext uri="{9D8B030D-6E8A-4147-A177-3AD203B41FA5}">
                      <a16:colId xmlns:a16="http://schemas.microsoft.com/office/drawing/2014/main" val="3884457134"/>
                    </a:ext>
                  </a:extLst>
                </a:gridCol>
                <a:gridCol w="1427922">
                  <a:extLst>
                    <a:ext uri="{9D8B030D-6E8A-4147-A177-3AD203B41FA5}">
                      <a16:colId xmlns:a16="http://schemas.microsoft.com/office/drawing/2014/main" val="356424504"/>
                    </a:ext>
                  </a:extLst>
                </a:gridCol>
                <a:gridCol w="1427922">
                  <a:extLst>
                    <a:ext uri="{9D8B030D-6E8A-4147-A177-3AD203B41FA5}">
                      <a16:colId xmlns:a16="http://schemas.microsoft.com/office/drawing/2014/main" val="1442754899"/>
                    </a:ext>
                  </a:extLst>
                </a:gridCol>
                <a:gridCol w="1427922">
                  <a:extLst>
                    <a:ext uri="{9D8B030D-6E8A-4147-A177-3AD203B41FA5}">
                      <a16:colId xmlns:a16="http://schemas.microsoft.com/office/drawing/2014/main" val="5817434"/>
                    </a:ext>
                  </a:extLst>
                </a:gridCol>
              </a:tblGrid>
              <a:tr h="980079">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D</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extLst>
                  <a:ext uri="{0D108BD9-81ED-4DB2-BD59-A6C34878D82A}">
                    <a16:rowId xmlns:a16="http://schemas.microsoft.com/office/drawing/2014/main" val="2539046469"/>
                  </a:ext>
                </a:extLst>
              </a:tr>
              <a:tr h="449894">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extLst>
                  <a:ext uri="{0D108BD9-81ED-4DB2-BD59-A6C34878D82A}">
                    <a16:rowId xmlns:a16="http://schemas.microsoft.com/office/drawing/2014/main" val="1755229210"/>
                  </a:ext>
                </a:extLst>
              </a:tr>
              <a:tr h="439436">
                <a:tc gridSpan="6">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6575197"/>
                  </a:ext>
                </a:extLst>
              </a:tr>
            </a:tbl>
          </a:graphicData>
        </a:graphic>
      </p:graphicFrame>
      <p:graphicFrame>
        <p:nvGraphicFramePr>
          <p:cNvPr id="7" name="Table 6">
            <a:extLst>
              <a:ext uri="{FF2B5EF4-FFF2-40B4-BE49-F238E27FC236}">
                <a16:creationId xmlns:a16="http://schemas.microsoft.com/office/drawing/2014/main" id="{506AEF3A-97D3-7871-98C2-DEA82147D3AE}"/>
              </a:ext>
            </a:extLst>
          </p:cNvPr>
          <p:cNvGraphicFramePr>
            <a:graphicFrameLocks noGrp="1"/>
          </p:cNvGraphicFramePr>
          <p:nvPr>
            <p:extLst>
              <p:ext uri="{D42A27DB-BD31-4B8C-83A1-F6EECF244321}">
                <p14:modId xmlns:p14="http://schemas.microsoft.com/office/powerpoint/2010/main" val="3141929432"/>
              </p:ext>
            </p:extLst>
          </p:nvPr>
        </p:nvGraphicFramePr>
        <p:xfrm>
          <a:off x="457200" y="3582063"/>
          <a:ext cx="8567532" cy="1869409"/>
        </p:xfrm>
        <a:graphic>
          <a:graphicData uri="http://schemas.openxmlformats.org/drawingml/2006/table">
            <a:tbl>
              <a:tblPr firstRow="1" bandRow="1"/>
              <a:tblGrid>
                <a:gridCol w="1427922">
                  <a:extLst>
                    <a:ext uri="{9D8B030D-6E8A-4147-A177-3AD203B41FA5}">
                      <a16:colId xmlns:a16="http://schemas.microsoft.com/office/drawing/2014/main" val="1516547304"/>
                    </a:ext>
                  </a:extLst>
                </a:gridCol>
                <a:gridCol w="1427922">
                  <a:extLst>
                    <a:ext uri="{9D8B030D-6E8A-4147-A177-3AD203B41FA5}">
                      <a16:colId xmlns:a16="http://schemas.microsoft.com/office/drawing/2014/main" val="1750717260"/>
                    </a:ext>
                  </a:extLst>
                </a:gridCol>
                <a:gridCol w="1427922">
                  <a:extLst>
                    <a:ext uri="{9D8B030D-6E8A-4147-A177-3AD203B41FA5}">
                      <a16:colId xmlns:a16="http://schemas.microsoft.com/office/drawing/2014/main" val="3884457134"/>
                    </a:ext>
                  </a:extLst>
                </a:gridCol>
                <a:gridCol w="1427922">
                  <a:extLst>
                    <a:ext uri="{9D8B030D-6E8A-4147-A177-3AD203B41FA5}">
                      <a16:colId xmlns:a16="http://schemas.microsoft.com/office/drawing/2014/main" val="356424504"/>
                    </a:ext>
                  </a:extLst>
                </a:gridCol>
                <a:gridCol w="1427922">
                  <a:extLst>
                    <a:ext uri="{9D8B030D-6E8A-4147-A177-3AD203B41FA5}">
                      <a16:colId xmlns:a16="http://schemas.microsoft.com/office/drawing/2014/main" val="1442754899"/>
                    </a:ext>
                  </a:extLst>
                </a:gridCol>
                <a:gridCol w="1427922">
                  <a:extLst>
                    <a:ext uri="{9D8B030D-6E8A-4147-A177-3AD203B41FA5}">
                      <a16:colId xmlns:a16="http://schemas.microsoft.com/office/drawing/2014/main" val="5817434"/>
                    </a:ext>
                  </a:extLst>
                </a:gridCol>
              </a:tblGrid>
              <a:tr h="980079">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r>
                        <a:rPr lang="en-US" sz="2400">
                          <a:latin typeface="Roboto" panose="02000000000000000000" pitchFamily="2" charset="0"/>
                          <a:ea typeface="Roboto" panose="02000000000000000000" pitchFamily="2" charset="0"/>
                          <a:cs typeface="Roboto" panose="02000000000000000000" pitchFamily="2" charset="0"/>
                        </a:rPr>
                        <a:t>D</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b="1" kern="1200">
                          <a:solidFill>
                            <a:schemeClr val="lt1"/>
                          </a:solidFill>
                          <a:latin typeface="Calibri"/>
                        </a:defRPr>
                      </a:lvl1pPr>
                      <a:lvl2pPr marL="457178" algn="l" defTabSz="457178" rtl="0" eaLnBrk="1" latinLnBrk="0" hangingPunct="1">
                        <a:defRPr sz="1800" b="1" kern="1200">
                          <a:solidFill>
                            <a:schemeClr val="lt1"/>
                          </a:solidFill>
                          <a:latin typeface="Calibri"/>
                        </a:defRPr>
                      </a:lvl2pPr>
                      <a:lvl3pPr marL="914355" algn="l" defTabSz="457178" rtl="0" eaLnBrk="1" latinLnBrk="0" hangingPunct="1">
                        <a:defRPr sz="1800" b="1" kern="1200">
                          <a:solidFill>
                            <a:schemeClr val="lt1"/>
                          </a:solidFill>
                          <a:latin typeface="Calibri"/>
                        </a:defRPr>
                      </a:lvl3pPr>
                      <a:lvl4pPr marL="1371532" algn="l" defTabSz="457178" rtl="0" eaLnBrk="1" latinLnBrk="0" hangingPunct="1">
                        <a:defRPr sz="1800" b="1" kern="1200">
                          <a:solidFill>
                            <a:schemeClr val="lt1"/>
                          </a:solidFill>
                          <a:latin typeface="Calibri"/>
                        </a:defRPr>
                      </a:lvl4pPr>
                      <a:lvl5pPr marL="1828709" algn="l" defTabSz="457178" rtl="0" eaLnBrk="1" latinLnBrk="0" hangingPunct="1">
                        <a:defRPr sz="1800" b="1" kern="1200">
                          <a:solidFill>
                            <a:schemeClr val="lt1"/>
                          </a:solidFill>
                          <a:latin typeface="Calibri"/>
                        </a:defRPr>
                      </a:lvl5pPr>
                      <a:lvl6pPr marL="2285886" algn="l" defTabSz="457178" rtl="0" eaLnBrk="1" latinLnBrk="0" hangingPunct="1">
                        <a:defRPr sz="1800" b="1" kern="1200">
                          <a:solidFill>
                            <a:schemeClr val="lt1"/>
                          </a:solidFill>
                          <a:latin typeface="Calibri"/>
                        </a:defRPr>
                      </a:lvl6pPr>
                      <a:lvl7pPr marL="2743064" algn="l" defTabSz="457178" rtl="0" eaLnBrk="1" latinLnBrk="0" hangingPunct="1">
                        <a:defRPr sz="1800" b="1" kern="1200">
                          <a:solidFill>
                            <a:schemeClr val="lt1"/>
                          </a:solidFill>
                          <a:latin typeface="Calibri"/>
                        </a:defRPr>
                      </a:lvl7pPr>
                      <a:lvl8pPr marL="3200240" algn="l" defTabSz="457178" rtl="0" eaLnBrk="1" latinLnBrk="0" hangingPunct="1">
                        <a:defRPr sz="1800" b="1" kern="1200">
                          <a:solidFill>
                            <a:schemeClr val="lt1"/>
                          </a:solidFill>
                          <a:latin typeface="Calibri"/>
                        </a:defRPr>
                      </a:lvl8pPr>
                      <a:lvl9pPr marL="3657418" algn="l" defTabSz="457178" rtl="0" eaLnBrk="1" latinLnBrk="0" hangingPunct="1">
                        <a:defRPr sz="1800" b="1" kern="1200">
                          <a:solidFill>
                            <a:schemeClr val="lt1"/>
                          </a:solidFill>
                          <a:latin typeface="Calibri"/>
                        </a:defRPr>
                      </a:lvl9p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3553"/>
                    </a:solidFill>
                  </a:tcPr>
                </a:tc>
                <a:extLst>
                  <a:ext uri="{0D108BD9-81ED-4DB2-BD59-A6C34878D82A}">
                    <a16:rowId xmlns:a16="http://schemas.microsoft.com/office/drawing/2014/main" val="2539046469"/>
                  </a:ext>
                </a:extLst>
              </a:tr>
              <a:tr h="449894">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Listening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Empathy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Adaptability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tc>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3553"/>
                    </a:solidFill>
                  </a:tcPr>
                </a:tc>
                <a:extLst>
                  <a:ext uri="{0D108BD9-81ED-4DB2-BD59-A6C34878D82A}">
                    <a16:rowId xmlns:a16="http://schemas.microsoft.com/office/drawing/2014/main" val="1755229210"/>
                  </a:ext>
                </a:extLst>
              </a:tr>
              <a:tr h="439436">
                <a:tc gridSpan="6">
                  <a:txBody>
                    <a:bodyPr/>
                    <a:lstStyle>
                      <a:lvl1pPr marL="0" algn="l" defTabSz="457178" rtl="0" eaLnBrk="1" latinLnBrk="0" hangingPunct="1">
                        <a:defRPr sz="1800" kern="1200">
                          <a:solidFill>
                            <a:schemeClr val="dk1"/>
                          </a:solidFill>
                          <a:latin typeface="Calibri"/>
                        </a:defRPr>
                      </a:lvl1pPr>
                      <a:lvl2pPr marL="457178" algn="l" defTabSz="457178" rtl="0" eaLnBrk="1" latinLnBrk="0" hangingPunct="1">
                        <a:defRPr sz="1800" kern="1200">
                          <a:solidFill>
                            <a:schemeClr val="dk1"/>
                          </a:solidFill>
                          <a:latin typeface="Calibri"/>
                        </a:defRPr>
                      </a:lvl2pPr>
                      <a:lvl3pPr marL="914355" algn="l" defTabSz="457178" rtl="0" eaLnBrk="1" latinLnBrk="0" hangingPunct="1">
                        <a:defRPr sz="1800" kern="1200">
                          <a:solidFill>
                            <a:schemeClr val="dk1"/>
                          </a:solidFill>
                          <a:latin typeface="Calibri"/>
                        </a:defRPr>
                      </a:lvl3pPr>
                      <a:lvl4pPr marL="1371532" algn="l" defTabSz="457178" rtl="0" eaLnBrk="1" latinLnBrk="0" hangingPunct="1">
                        <a:defRPr sz="1800" kern="1200">
                          <a:solidFill>
                            <a:schemeClr val="dk1"/>
                          </a:solidFill>
                          <a:latin typeface="Calibri"/>
                        </a:defRPr>
                      </a:lvl4pPr>
                      <a:lvl5pPr marL="1828709" algn="l" defTabSz="457178" rtl="0" eaLnBrk="1" latinLnBrk="0" hangingPunct="1">
                        <a:defRPr sz="1800" kern="1200">
                          <a:solidFill>
                            <a:schemeClr val="dk1"/>
                          </a:solidFill>
                          <a:latin typeface="Calibri"/>
                        </a:defRPr>
                      </a:lvl5pPr>
                      <a:lvl6pPr marL="2285886" algn="l" defTabSz="457178" rtl="0" eaLnBrk="1" latinLnBrk="0" hangingPunct="1">
                        <a:defRPr sz="1800" kern="1200">
                          <a:solidFill>
                            <a:schemeClr val="dk1"/>
                          </a:solidFill>
                          <a:latin typeface="Calibri"/>
                        </a:defRPr>
                      </a:lvl6pPr>
                      <a:lvl7pPr marL="2743064" algn="l" defTabSz="457178" rtl="0" eaLnBrk="1" latinLnBrk="0" hangingPunct="1">
                        <a:defRPr sz="1800" kern="1200">
                          <a:solidFill>
                            <a:schemeClr val="dk1"/>
                          </a:solidFill>
                          <a:latin typeface="Calibri"/>
                        </a:defRPr>
                      </a:lvl7pPr>
                      <a:lvl8pPr marL="3200240" algn="l" defTabSz="457178" rtl="0" eaLnBrk="1" latinLnBrk="0" hangingPunct="1">
                        <a:defRPr sz="1800" kern="1200">
                          <a:solidFill>
                            <a:schemeClr val="dk1"/>
                          </a:solidFill>
                          <a:latin typeface="Calibri"/>
                        </a:defRPr>
                      </a:lvl8pPr>
                      <a:lvl9pPr marL="3657418" algn="l" defTabSz="457178" rtl="0" eaLnBrk="1" latinLnBrk="0" hangingPunct="1">
                        <a:defRPr sz="1800" kern="1200">
                          <a:solidFill>
                            <a:schemeClr val="dk1"/>
                          </a:solidFill>
                          <a:latin typeface="Calibri"/>
                        </a:defRPr>
                      </a:lvl9pPr>
                    </a:lstStyle>
                    <a:p>
                      <a:pPr algn="ct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6575197"/>
                  </a:ext>
                </a:extLst>
              </a:tr>
            </a:tbl>
          </a:graphicData>
        </a:graphic>
      </p:graphicFrame>
      <p:sp>
        <p:nvSpPr>
          <p:cNvPr id="3" name="Footer Placeholder 2">
            <a:extLst>
              <a:ext uri="{FF2B5EF4-FFF2-40B4-BE49-F238E27FC236}">
                <a16:creationId xmlns:a16="http://schemas.microsoft.com/office/drawing/2014/main" id="{AF825494-8C9B-397A-BF83-A51C0B8B0B5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790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a:t>It’s all connected: cultivating growth and employee engagement</a:t>
            </a:r>
            <a:br>
              <a:rPr lang="en-US" sz="3200"/>
            </a:br>
            <a:endParaRPr lang="en-US" sz="300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4</a:t>
            </a:r>
            <a:endParaRPr lang="en-US" dirty="0">
              <a:solidFill>
                <a:srgbClr val="1D618A"/>
              </a:solidFill>
              <a:highlight>
                <a:srgbClr val="FFFF00"/>
              </a:highlight>
            </a:endParaRPr>
          </a:p>
        </p:txBody>
      </p:sp>
      <p:pic>
        <p:nvPicPr>
          <p:cNvPr id="6" name="Picture 5">
            <a:extLst>
              <a:ext uri="{FF2B5EF4-FFF2-40B4-BE49-F238E27FC236}">
                <a16:creationId xmlns:a16="http://schemas.microsoft.com/office/drawing/2014/main" id="{6BDA3E25-83A5-EDF8-FE8F-3807719DE9A0}"/>
              </a:ext>
            </a:extLst>
          </p:cNvPr>
          <p:cNvPicPr>
            <a:picLocks noChangeAspect="1"/>
          </p:cNvPicPr>
          <p:nvPr/>
        </p:nvPicPr>
        <p:blipFill>
          <a:blip r:embed="rId4"/>
          <a:stretch>
            <a:fillRect/>
          </a:stretch>
        </p:blipFill>
        <p:spPr>
          <a:xfrm>
            <a:off x="1094045" y="900940"/>
            <a:ext cx="4647850" cy="1979019"/>
          </a:xfrm>
          <a:prstGeom prst="rect">
            <a:avLst/>
          </a:prstGeom>
        </p:spPr>
      </p:pic>
      <p:sp>
        <p:nvSpPr>
          <p:cNvPr id="3" name="Footer Placeholder 2">
            <a:extLst>
              <a:ext uri="{FF2B5EF4-FFF2-40B4-BE49-F238E27FC236}">
                <a16:creationId xmlns:a16="http://schemas.microsoft.com/office/drawing/2014/main" id="{241C7EFF-4619-4896-1D1B-EC4F8EDDE58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78971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88EF09-EB24-8280-C737-3D78B393A9D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CAF07BF-F0A5-263F-37E0-FEF5C856D46A}"/>
              </a:ext>
            </a:extLst>
          </p:cNvPr>
          <p:cNvPicPr>
            <a:picLocks noChangeAspect="1"/>
          </p:cNvPicPr>
          <p:nvPr/>
        </p:nvPicPr>
        <p:blipFill rotWithShape="1">
          <a:blip r:embed="rId3"/>
          <a:srcRect t="54001"/>
          <a:stretch/>
        </p:blipFill>
        <p:spPr>
          <a:xfrm>
            <a:off x="326558" y="1047196"/>
            <a:ext cx="8602202" cy="1531168"/>
          </a:xfrm>
          <a:prstGeom prst="rect">
            <a:avLst/>
          </a:prstGeom>
        </p:spPr>
      </p:pic>
      <p:pic>
        <p:nvPicPr>
          <p:cNvPr id="22" name="Picture 21" descr="A black dotted line with a route and point markers&#10;&#10;Description automatically generated with medium confidence">
            <a:extLst>
              <a:ext uri="{FF2B5EF4-FFF2-40B4-BE49-F238E27FC236}">
                <a16:creationId xmlns:a16="http://schemas.microsoft.com/office/drawing/2014/main" id="{0C16A5FE-0E6F-CD83-2E43-4074D2C5B76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58100" y="2951904"/>
            <a:ext cx="3030912" cy="3030912"/>
          </a:xfrm>
          <a:prstGeom prst="rect">
            <a:avLst/>
          </a:prstGeom>
        </p:spPr>
      </p:pic>
      <p:pic>
        <p:nvPicPr>
          <p:cNvPr id="25" name="Picture 24" descr="A black circle with a white background&#10;&#10;Description automatically generated with medium confidence">
            <a:extLst>
              <a:ext uri="{FF2B5EF4-FFF2-40B4-BE49-F238E27FC236}">
                <a16:creationId xmlns:a16="http://schemas.microsoft.com/office/drawing/2014/main" id="{DDC510ED-F998-0989-4AE4-C13605EEF6C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 y="3071308"/>
            <a:ext cx="4803023" cy="3001889"/>
          </a:xfrm>
          <a:prstGeom prst="rect">
            <a:avLst/>
          </a:prstGeom>
        </p:spPr>
      </p:pic>
      <p:sp>
        <p:nvSpPr>
          <p:cNvPr id="2" name="Footer Placeholder 1">
            <a:extLst>
              <a:ext uri="{FF2B5EF4-FFF2-40B4-BE49-F238E27FC236}">
                <a16:creationId xmlns:a16="http://schemas.microsoft.com/office/drawing/2014/main" id="{361273B8-9B9C-85D8-1853-E8578DCE310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50362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41B744-CDD6-8350-CA85-7FF42375307B}"/>
              </a:ext>
            </a:extLst>
          </p:cNvPr>
          <p:cNvSpPr>
            <a:spLocks noGrp="1"/>
          </p:cNvSpPr>
          <p:nvPr>
            <p:ph type="body" idx="1"/>
          </p:nvPr>
        </p:nvSpPr>
        <p:spPr/>
        <p:txBody>
          <a:bodyPr>
            <a:normAutofit/>
          </a:bodyPr>
          <a:lstStyle/>
          <a:p>
            <a:r>
              <a:rPr lang="en-US" sz="2800">
                <a:solidFill>
                  <a:schemeClr val="tx2">
                    <a:lumMod val="75000"/>
                  </a:schemeClr>
                </a:solidFill>
              </a:rPr>
              <a:t>FOLLOW UP IS…</a:t>
            </a:r>
          </a:p>
        </p:txBody>
      </p:sp>
      <p:sp>
        <p:nvSpPr>
          <p:cNvPr id="7" name="Content Placeholder 6">
            <a:extLst>
              <a:ext uri="{FF2B5EF4-FFF2-40B4-BE49-F238E27FC236}">
                <a16:creationId xmlns:a16="http://schemas.microsoft.com/office/drawing/2014/main" id="{E3F7F1F5-1DF4-39EF-3875-D628B7C47384}"/>
              </a:ext>
            </a:extLst>
          </p:cNvPr>
          <p:cNvSpPr>
            <a:spLocks noGrp="1"/>
          </p:cNvSpPr>
          <p:nvPr>
            <p:ph sz="half" idx="2"/>
          </p:nvPr>
        </p:nvSpPr>
        <p:spPr/>
        <p:txBody>
          <a:bodyPr/>
          <a:lstStyle/>
          <a:p>
            <a:pPr marL="0" indent="0">
              <a:buNone/>
            </a:pPr>
            <a:r>
              <a:rPr lang="en-US" dirty="0"/>
              <a:t>…creating further action.</a:t>
            </a:r>
          </a:p>
          <a:p>
            <a:r>
              <a:rPr lang="en-US" dirty="0"/>
              <a:t>Feedback</a:t>
            </a:r>
          </a:p>
          <a:p>
            <a:r>
              <a:rPr lang="en-US" dirty="0"/>
              <a:t>Feedforward</a:t>
            </a:r>
          </a:p>
          <a:p>
            <a:r>
              <a:rPr lang="en-US" dirty="0"/>
              <a:t>Performance Reviews</a:t>
            </a:r>
          </a:p>
          <a:p>
            <a:r>
              <a:rPr lang="en-US" dirty="0"/>
              <a:t>Coaching</a:t>
            </a:r>
          </a:p>
        </p:txBody>
      </p:sp>
      <p:sp>
        <p:nvSpPr>
          <p:cNvPr id="8" name="Text Placeholder 7">
            <a:extLst>
              <a:ext uri="{FF2B5EF4-FFF2-40B4-BE49-F238E27FC236}">
                <a16:creationId xmlns:a16="http://schemas.microsoft.com/office/drawing/2014/main" id="{32F8EF5D-98E9-9E49-5680-D77814D6C2ED}"/>
              </a:ext>
            </a:extLst>
          </p:cNvPr>
          <p:cNvSpPr>
            <a:spLocks noGrp="1"/>
          </p:cNvSpPr>
          <p:nvPr>
            <p:ph type="body" sz="quarter" idx="3"/>
          </p:nvPr>
        </p:nvSpPr>
        <p:spPr/>
        <p:txBody>
          <a:bodyPr>
            <a:normAutofit/>
          </a:bodyPr>
          <a:lstStyle/>
          <a:p>
            <a:r>
              <a:rPr lang="en-US" sz="2800">
                <a:solidFill>
                  <a:schemeClr val="tx2">
                    <a:lumMod val="75000"/>
                  </a:schemeClr>
                </a:solidFill>
              </a:rPr>
              <a:t>FOLLOW THROUGH IS…</a:t>
            </a:r>
          </a:p>
        </p:txBody>
      </p:sp>
      <p:sp>
        <p:nvSpPr>
          <p:cNvPr id="9" name="Content Placeholder 8">
            <a:extLst>
              <a:ext uri="{FF2B5EF4-FFF2-40B4-BE49-F238E27FC236}">
                <a16:creationId xmlns:a16="http://schemas.microsoft.com/office/drawing/2014/main" id="{5503D3CA-5911-3697-2D93-69E5E7DE2A21}"/>
              </a:ext>
            </a:extLst>
          </p:cNvPr>
          <p:cNvSpPr>
            <a:spLocks noGrp="1"/>
          </p:cNvSpPr>
          <p:nvPr>
            <p:ph sz="quarter" idx="4"/>
          </p:nvPr>
        </p:nvSpPr>
        <p:spPr/>
        <p:txBody>
          <a:bodyPr/>
          <a:lstStyle/>
          <a:p>
            <a:pPr marL="0" indent="0">
              <a:buNone/>
            </a:pPr>
            <a:r>
              <a:rPr lang="en-US" dirty="0"/>
              <a:t>…bringing to conclusion.</a:t>
            </a:r>
          </a:p>
          <a:p>
            <a:r>
              <a:rPr lang="en-US" dirty="0"/>
              <a:t>Creating Closure</a:t>
            </a:r>
          </a:p>
          <a:p>
            <a:r>
              <a:rPr lang="en-US" dirty="0"/>
              <a:t>Celebrating Wins</a:t>
            </a:r>
          </a:p>
          <a:p>
            <a:r>
              <a:rPr lang="en-US" dirty="0"/>
              <a:t>Keeping Promises</a:t>
            </a:r>
          </a:p>
          <a:p>
            <a:r>
              <a:rPr lang="en-US" dirty="0"/>
              <a:t>Showing Appreciation</a:t>
            </a:r>
          </a:p>
          <a:p>
            <a:endParaRPr lang="en-US" dirty="0"/>
          </a:p>
        </p:txBody>
      </p:sp>
      <p:pic>
        <p:nvPicPr>
          <p:cNvPr id="10" name="Picture 9" descr="A black circle with a white background&#10;&#10;Description automatically generated with medium confidence">
            <a:extLst>
              <a:ext uri="{FF2B5EF4-FFF2-40B4-BE49-F238E27FC236}">
                <a16:creationId xmlns:a16="http://schemas.microsoft.com/office/drawing/2014/main" id="{95860FF6-AED2-F8DF-35FE-2DA3A052F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5497" y="4547766"/>
            <a:ext cx="2993666" cy="1871041"/>
          </a:xfrm>
          <a:prstGeom prst="rect">
            <a:avLst/>
          </a:prstGeom>
        </p:spPr>
      </p:pic>
      <p:pic>
        <p:nvPicPr>
          <p:cNvPr id="11" name="Picture 10" descr="A black dotted line with a route and point markers&#10;&#10;Description automatically generated with medium confidence">
            <a:extLst>
              <a:ext uri="{FF2B5EF4-FFF2-40B4-BE49-F238E27FC236}">
                <a16:creationId xmlns:a16="http://schemas.microsoft.com/office/drawing/2014/main" id="{C0A450EE-015B-6540-2A92-A2454B4A0BD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18206" y="4470737"/>
            <a:ext cx="1948070" cy="1948070"/>
          </a:xfrm>
          <a:prstGeom prst="rect">
            <a:avLst/>
          </a:prstGeom>
        </p:spPr>
      </p:pic>
      <p:sp>
        <p:nvSpPr>
          <p:cNvPr id="2" name="Footer Placeholder 1">
            <a:extLst>
              <a:ext uri="{FF2B5EF4-FFF2-40B4-BE49-F238E27FC236}">
                <a16:creationId xmlns:a16="http://schemas.microsoft.com/office/drawing/2014/main" id="{C66F94E5-834A-EE65-1D34-48AB7F1B4F8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6047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D677-1A27-AF3A-63A4-304BE2DDC95C}"/>
              </a:ext>
            </a:extLst>
          </p:cNvPr>
          <p:cNvSpPr>
            <a:spLocks noGrp="1"/>
          </p:cNvSpPr>
          <p:nvPr>
            <p:ph type="title"/>
          </p:nvPr>
        </p:nvSpPr>
        <p:spPr/>
        <p:txBody>
          <a:bodyPr>
            <a:normAutofit/>
          </a:bodyPr>
          <a:lstStyle/>
          <a:p>
            <a:r>
              <a:rPr lang="en-US"/>
              <a:t>Guess Who!</a:t>
            </a:r>
            <a:br>
              <a:rPr lang="en-US"/>
            </a:br>
            <a:endParaRPr lang="en-US" sz="2400">
              <a:solidFill>
                <a:schemeClr val="bg1">
                  <a:lumMod val="50000"/>
                </a:schemeClr>
              </a:solidFill>
            </a:endParaRPr>
          </a:p>
        </p:txBody>
      </p:sp>
      <p:sp>
        <p:nvSpPr>
          <p:cNvPr id="8" name="Content Placeholder 7">
            <a:extLst>
              <a:ext uri="{FF2B5EF4-FFF2-40B4-BE49-F238E27FC236}">
                <a16:creationId xmlns:a16="http://schemas.microsoft.com/office/drawing/2014/main" id="{DD72E01C-5358-8463-2804-4B4C5DFF259F}"/>
              </a:ext>
            </a:extLst>
          </p:cNvPr>
          <p:cNvSpPr>
            <a:spLocks noGrp="1"/>
          </p:cNvSpPr>
          <p:nvPr>
            <p:ph idx="1"/>
          </p:nvPr>
        </p:nvSpPr>
        <p:spPr>
          <a:xfrm>
            <a:off x="529628" y="2225562"/>
            <a:ext cx="8229600" cy="3547800"/>
          </a:xfrm>
        </p:spPr>
        <p:txBody>
          <a:bodyPr/>
          <a:lstStyle/>
          <a:p>
            <a:pPr marL="0" indent="0">
              <a:buNone/>
            </a:pPr>
            <a:r>
              <a:rPr lang="en-US" sz="3200" b="0" i="0">
                <a:solidFill>
                  <a:srgbClr val="111111"/>
                </a:solidFill>
                <a:effectLst/>
                <a:latin typeface="Roboto" panose="02000000000000000000" pitchFamily="2" charset="0"/>
              </a:rPr>
              <a:t>Mission Statement:</a:t>
            </a:r>
            <a:r>
              <a:rPr lang="en-US" sz="3200" b="1" i="0">
                <a:solidFill>
                  <a:srgbClr val="111111"/>
                </a:solidFill>
                <a:effectLst/>
                <a:latin typeface="Roboto" panose="02000000000000000000" pitchFamily="2" charset="0"/>
              </a:rPr>
              <a:t> </a:t>
            </a:r>
          </a:p>
          <a:p>
            <a:pPr marL="0" indent="0">
              <a:buNone/>
            </a:pPr>
            <a:r>
              <a:rPr lang="en-US" sz="3200" b="1" i="0">
                <a:solidFill>
                  <a:srgbClr val="111111"/>
                </a:solidFill>
                <a:effectLst/>
                <a:latin typeface="Roboto" panose="02000000000000000000" pitchFamily="2" charset="0"/>
              </a:rPr>
              <a:t>To connect people and communities to what's important in their lives through friendly, reliable, and low-cost air travel</a:t>
            </a:r>
            <a:r>
              <a:rPr lang="en-US" sz="3200" b="0" i="0">
                <a:solidFill>
                  <a:srgbClr val="111111"/>
                </a:solidFill>
                <a:effectLst/>
                <a:latin typeface="Roboto" panose="02000000000000000000" pitchFamily="2" charset="0"/>
              </a:rPr>
              <a:t>. </a:t>
            </a:r>
            <a:endParaRPr lang="en-US"/>
          </a:p>
        </p:txBody>
      </p:sp>
      <p:pic>
        <p:nvPicPr>
          <p:cNvPr id="4" name="Picture 3" descr="A blue and black logo&#10;&#10;Description automatically generated">
            <a:extLst>
              <a:ext uri="{FF2B5EF4-FFF2-40B4-BE49-F238E27FC236}">
                <a16:creationId xmlns:a16="http://schemas.microsoft.com/office/drawing/2014/main" id="{472FDCFE-324E-1FE2-43BC-4D0183747DC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42310" y="4979009"/>
            <a:ext cx="4762500" cy="723900"/>
          </a:xfrm>
          <a:prstGeom prst="rect">
            <a:avLst/>
          </a:prstGeom>
        </p:spPr>
      </p:pic>
      <p:sp>
        <p:nvSpPr>
          <p:cNvPr id="3" name="Footer Placeholder 2">
            <a:extLst>
              <a:ext uri="{FF2B5EF4-FFF2-40B4-BE49-F238E27FC236}">
                <a16:creationId xmlns:a16="http://schemas.microsoft.com/office/drawing/2014/main" id="{D55FD1D1-93D1-5A64-98CA-D17AABCED0C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83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747423" y="2465873"/>
            <a:ext cx="6998473" cy="2257202"/>
          </a:xfrm>
        </p:spPr>
        <p:txBody>
          <a:bodyPr anchor="ctr">
            <a:normAutofit/>
          </a:bodyPr>
          <a:lstStyle/>
          <a:p>
            <a:pPr algn="ctr">
              <a:lnSpc>
                <a:spcPct val="90000"/>
              </a:lnSpc>
            </a:pPr>
            <a:r>
              <a:rPr lang="en-US" dirty="0"/>
              <a:t>How does follow-up and follow-through impact staff?</a:t>
            </a:r>
          </a:p>
        </p:txBody>
      </p:sp>
      <p:sp>
        <p:nvSpPr>
          <p:cNvPr id="3" name="Footer Placeholder 2">
            <a:extLst>
              <a:ext uri="{FF2B5EF4-FFF2-40B4-BE49-F238E27FC236}">
                <a16:creationId xmlns:a16="http://schemas.microsoft.com/office/drawing/2014/main" id="{37950585-9FDA-4C3D-F47D-A2D3B289339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3132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B2F3ED-8CD9-D5D7-745E-8C7E2BDBF07E}"/>
              </a:ext>
            </a:extLst>
          </p:cNvPr>
          <p:cNvSpPr>
            <a:spLocks noGrp="1"/>
          </p:cNvSpPr>
          <p:nvPr>
            <p:ph type="title"/>
          </p:nvPr>
        </p:nvSpPr>
        <p:spPr>
          <a:xfrm>
            <a:off x="457200" y="1198232"/>
            <a:ext cx="8229600" cy="1143000"/>
          </a:xfrm>
        </p:spPr>
        <p:txBody>
          <a:bodyPr anchor="ctr">
            <a:normAutofit/>
          </a:bodyPr>
          <a:lstStyle/>
          <a:p>
            <a:r>
              <a:rPr lang="en-US"/>
              <a:t>Effects of Follow-up and Through</a:t>
            </a:r>
          </a:p>
        </p:txBody>
      </p:sp>
      <p:grpSp>
        <p:nvGrpSpPr>
          <p:cNvPr id="2" name="Group 1">
            <a:extLst>
              <a:ext uri="{FF2B5EF4-FFF2-40B4-BE49-F238E27FC236}">
                <a16:creationId xmlns:a16="http://schemas.microsoft.com/office/drawing/2014/main" id="{4C319507-024A-A40E-0ACF-406CC0EC3156}"/>
              </a:ext>
            </a:extLst>
          </p:cNvPr>
          <p:cNvGrpSpPr/>
          <p:nvPr/>
        </p:nvGrpSpPr>
        <p:grpSpPr>
          <a:xfrm>
            <a:off x="280086" y="2248930"/>
            <a:ext cx="8349049" cy="4472551"/>
            <a:chOff x="337751" y="2125957"/>
            <a:chExt cx="8349049" cy="4472551"/>
          </a:xfrm>
        </p:grpSpPr>
        <p:graphicFrame>
          <p:nvGraphicFramePr>
            <p:cNvPr id="10" name="Content Placeholder 9">
              <a:extLst>
                <a:ext uri="{FF2B5EF4-FFF2-40B4-BE49-F238E27FC236}">
                  <a16:creationId xmlns:a16="http://schemas.microsoft.com/office/drawing/2014/main" id="{22007B00-FE06-8102-25A9-6446792F5705}"/>
                </a:ext>
              </a:extLst>
            </p:cNvPr>
            <p:cNvGraphicFramePr>
              <a:graphicFrameLocks/>
            </p:cNvGraphicFramePr>
            <p:nvPr>
              <p:extLst>
                <p:ext uri="{D42A27DB-BD31-4B8C-83A1-F6EECF244321}">
                  <p14:modId xmlns:p14="http://schemas.microsoft.com/office/powerpoint/2010/main" val="3429579384"/>
                </p:ext>
              </p:extLst>
            </p:nvPr>
          </p:nvGraphicFramePr>
          <p:xfrm>
            <a:off x="337751" y="2248930"/>
            <a:ext cx="8349049" cy="4349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black and white image of a power button&#10;&#10;Description automatically generated">
              <a:extLst>
                <a:ext uri="{FF2B5EF4-FFF2-40B4-BE49-F238E27FC236}">
                  <a16:creationId xmlns:a16="http://schemas.microsoft.com/office/drawing/2014/main" id="{AAF246C7-CC98-B04A-6EA2-1BDCA186B93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321526" y="2125957"/>
              <a:ext cx="681337" cy="68347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4F9013B-FE29-FD17-6E85-505EADF0A2D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21275920">
              <a:off x="6399774" y="4616517"/>
              <a:ext cx="980862" cy="980862"/>
            </a:xfrm>
            <a:prstGeom prst="rect">
              <a:avLst/>
            </a:prstGeom>
          </p:spPr>
        </p:pic>
        <p:pic>
          <p:nvPicPr>
            <p:cNvPr id="17" name="Graphic 16">
              <a:extLst>
                <a:ext uri="{FF2B5EF4-FFF2-40B4-BE49-F238E27FC236}">
                  <a16:creationId xmlns:a16="http://schemas.microsoft.com/office/drawing/2014/main" id="{53A2FC05-DBF9-907D-9EF8-C811348765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2013079" y="4283006"/>
              <a:ext cx="528290" cy="1057199"/>
            </a:xfrm>
            <a:prstGeom prst="rect">
              <a:avLst/>
            </a:prstGeom>
          </p:spPr>
        </p:pic>
      </p:grpSp>
      <p:sp>
        <p:nvSpPr>
          <p:cNvPr id="3" name="Footer Placeholder 2">
            <a:extLst>
              <a:ext uri="{FF2B5EF4-FFF2-40B4-BE49-F238E27FC236}">
                <a16:creationId xmlns:a16="http://schemas.microsoft.com/office/drawing/2014/main" id="{2DD7B1AA-D18E-1E07-1C95-22C849386E2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1224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4E61BC-D5B5-F85C-2F2B-5453643AEDD2}"/>
              </a:ext>
            </a:extLst>
          </p:cNvPr>
          <p:cNvPicPr>
            <a:picLocks noChangeAspect="1"/>
          </p:cNvPicPr>
          <p:nvPr/>
        </p:nvPicPr>
        <p:blipFill>
          <a:blip r:embed="rId3"/>
          <a:stretch>
            <a:fillRect/>
          </a:stretch>
        </p:blipFill>
        <p:spPr>
          <a:xfrm>
            <a:off x="190468" y="1222482"/>
            <a:ext cx="8763064" cy="5033999"/>
          </a:xfrm>
          <a:prstGeom prst="rect">
            <a:avLst/>
          </a:prstGeom>
        </p:spPr>
      </p:pic>
      <p:sp>
        <p:nvSpPr>
          <p:cNvPr id="4" name="TextBox 3">
            <a:extLst>
              <a:ext uri="{FF2B5EF4-FFF2-40B4-BE49-F238E27FC236}">
                <a16:creationId xmlns:a16="http://schemas.microsoft.com/office/drawing/2014/main" id="{2402C4C9-3494-E3AC-593C-6FCBA4F2F91F}"/>
              </a:ext>
            </a:extLst>
          </p:cNvPr>
          <p:cNvSpPr txBox="1"/>
          <p:nvPr/>
        </p:nvSpPr>
        <p:spPr>
          <a:xfrm>
            <a:off x="4381532" y="6410219"/>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lang="en-US"/>
          </a:p>
        </p:txBody>
      </p:sp>
      <p:sp>
        <p:nvSpPr>
          <p:cNvPr id="2" name="Footer Placeholder 1">
            <a:extLst>
              <a:ext uri="{FF2B5EF4-FFF2-40B4-BE49-F238E27FC236}">
                <a16:creationId xmlns:a16="http://schemas.microsoft.com/office/drawing/2014/main" id="{84186D3D-4E1A-3EC1-844C-3E8E0E29E9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974954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8726-9A18-F024-BEFC-40E0F6B676D6}"/>
              </a:ext>
            </a:extLst>
          </p:cNvPr>
          <p:cNvSpPr>
            <a:spLocks noGrp="1"/>
          </p:cNvSpPr>
          <p:nvPr>
            <p:ph type="title"/>
          </p:nvPr>
        </p:nvSpPr>
        <p:spPr>
          <a:xfrm>
            <a:off x="457200" y="1172595"/>
            <a:ext cx="8229600" cy="1143000"/>
          </a:xfrm>
        </p:spPr>
        <p:txBody>
          <a:bodyPr>
            <a:normAutofit/>
          </a:bodyPr>
          <a:lstStyle/>
          <a:p>
            <a:r>
              <a:rPr lang="en-US"/>
              <a:t>Supervising in Today’s Climate </a:t>
            </a:r>
          </a:p>
        </p:txBody>
      </p:sp>
      <p:graphicFrame>
        <p:nvGraphicFramePr>
          <p:cNvPr id="7" name="Content Placeholder 6">
            <a:extLst>
              <a:ext uri="{FF2B5EF4-FFF2-40B4-BE49-F238E27FC236}">
                <a16:creationId xmlns:a16="http://schemas.microsoft.com/office/drawing/2014/main" id="{A1DF42DF-8469-D25D-54B7-10EB4D5105C7}"/>
              </a:ext>
            </a:extLst>
          </p:cNvPr>
          <p:cNvGraphicFramePr>
            <a:graphicFrameLocks noGrp="1"/>
          </p:cNvGraphicFramePr>
          <p:nvPr>
            <p:ph idx="1"/>
            <p:extLst>
              <p:ext uri="{D42A27DB-BD31-4B8C-83A1-F6EECF244321}">
                <p14:modId xmlns:p14="http://schemas.microsoft.com/office/powerpoint/2010/main" val="2303241120"/>
              </p:ext>
            </p:extLst>
          </p:nvPr>
        </p:nvGraphicFramePr>
        <p:xfrm>
          <a:off x="76199" y="2473037"/>
          <a:ext cx="8687955" cy="392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2A4E9F6-3DE4-EBA0-8C6A-185F7BA2631C}"/>
              </a:ext>
            </a:extLst>
          </p:cNvPr>
          <p:cNvSpPr txBox="1"/>
          <p:nvPr/>
        </p:nvSpPr>
        <p:spPr>
          <a:xfrm>
            <a:off x="5257800" y="5198103"/>
            <a:ext cx="3050177" cy="923330"/>
          </a:xfrm>
          <a:prstGeom prst="rect">
            <a:avLst/>
          </a:prstGeom>
          <a:noFill/>
        </p:spPr>
        <p:txBody>
          <a:bodyPr wrap="square" rtlCol="0">
            <a:spAutoFit/>
          </a:bodyPr>
          <a:lstStyle/>
          <a:p>
            <a:r>
              <a:rPr lang="en-US" sz="5400">
                <a:latin typeface="Freestyle Script" panose="030804020302050B0404" pitchFamily="66" charset="0"/>
              </a:rPr>
              <a:t>And many more!</a:t>
            </a:r>
          </a:p>
        </p:txBody>
      </p:sp>
      <p:sp>
        <p:nvSpPr>
          <p:cNvPr id="4" name="TextBox 3">
            <a:extLst>
              <a:ext uri="{FF2B5EF4-FFF2-40B4-BE49-F238E27FC236}">
                <a16:creationId xmlns:a16="http://schemas.microsoft.com/office/drawing/2014/main" id="{30683BCD-C288-C01F-E72A-1265D54300C5}"/>
              </a:ext>
            </a:extLst>
          </p:cNvPr>
          <p:cNvSpPr txBox="1"/>
          <p:nvPr/>
        </p:nvSpPr>
        <p:spPr>
          <a:xfrm>
            <a:off x="4192154" y="6400801"/>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lang="en-US"/>
          </a:p>
        </p:txBody>
      </p:sp>
      <p:sp>
        <p:nvSpPr>
          <p:cNvPr id="3" name="Footer Placeholder 2">
            <a:extLst>
              <a:ext uri="{FF2B5EF4-FFF2-40B4-BE49-F238E27FC236}">
                <a16:creationId xmlns:a16="http://schemas.microsoft.com/office/drawing/2014/main" id="{0ED21173-40B3-4F60-A9DE-E80763ABD3A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31248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A50E-1D2C-4993-83F9-D7DF399C766E}"/>
              </a:ext>
            </a:extLst>
          </p:cNvPr>
          <p:cNvSpPr>
            <a:spLocks noGrp="1"/>
          </p:cNvSpPr>
          <p:nvPr>
            <p:ph type="title"/>
          </p:nvPr>
        </p:nvSpPr>
        <p:spPr/>
        <p:txBody>
          <a:bodyPr/>
          <a:lstStyle/>
          <a:p>
            <a:r>
              <a:rPr lang="en-US"/>
              <a:t>Employee Engagement</a:t>
            </a:r>
          </a:p>
        </p:txBody>
      </p:sp>
      <p:graphicFrame>
        <p:nvGraphicFramePr>
          <p:cNvPr id="6" name="Content Placeholder 5">
            <a:extLst>
              <a:ext uri="{FF2B5EF4-FFF2-40B4-BE49-F238E27FC236}">
                <a16:creationId xmlns:a16="http://schemas.microsoft.com/office/drawing/2014/main" id="{49E67807-A4C5-50F2-9CA5-36BCB2E5D930}"/>
              </a:ext>
            </a:extLst>
          </p:cNvPr>
          <p:cNvGraphicFramePr>
            <a:graphicFrameLocks noGrp="1"/>
          </p:cNvGraphicFramePr>
          <p:nvPr>
            <p:ph idx="1"/>
            <p:extLst>
              <p:ext uri="{D42A27DB-BD31-4B8C-83A1-F6EECF244321}">
                <p14:modId xmlns:p14="http://schemas.microsoft.com/office/powerpoint/2010/main" val="889076018"/>
              </p:ext>
            </p:extLst>
          </p:nvPr>
        </p:nvGraphicFramePr>
        <p:xfrm>
          <a:off x="456342" y="2341232"/>
          <a:ext cx="8445500" cy="4181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3A4E493-049A-82DF-566C-D8C741AE8D5E}"/>
              </a:ext>
            </a:extLst>
          </p:cNvPr>
          <p:cNvSpPr txBox="1"/>
          <p:nvPr/>
        </p:nvSpPr>
        <p:spPr>
          <a:xfrm>
            <a:off x="4329842" y="6384300"/>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lang="en-US"/>
          </a:p>
        </p:txBody>
      </p:sp>
      <p:sp>
        <p:nvSpPr>
          <p:cNvPr id="3" name="Footer Placeholder 2">
            <a:extLst>
              <a:ext uri="{FF2B5EF4-FFF2-40B4-BE49-F238E27FC236}">
                <a16:creationId xmlns:a16="http://schemas.microsoft.com/office/drawing/2014/main" id="{9820B236-2E43-78E8-2A42-B5B1AA897E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673744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1E47-1C65-0515-CBFE-068DC72264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C7A109-DDA5-B51D-C737-B98F738F56D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F135D73-5494-863D-FA34-83E7EAB1AB8A}"/>
              </a:ext>
            </a:extLst>
          </p:cNvPr>
          <p:cNvPicPr>
            <a:picLocks noChangeAspect="1"/>
          </p:cNvPicPr>
          <p:nvPr/>
        </p:nvPicPr>
        <p:blipFill rotWithShape="1">
          <a:blip r:embed="rId3"/>
          <a:srcRect b="3160"/>
          <a:stretch/>
        </p:blipFill>
        <p:spPr>
          <a:xfrm>
            <a:off x="638791" y="933376"/>
            <a:ext cx="7553380" cy="5788105"/>
          </a:xfrm>
          <a:prstGeom prst="rect">
            <a:avLst/>
          </a:prstGeom>
        </p:spPr>
      </p:pic>
      <p:sp>
        <p:nvSpPr>
          <p:cNvPr id="5" name="Footer Placeholder 4">
            <a:extLst>
              <a:ext uri="{FF2B5EF4-FFF2-40B4-BE49-F238E27FC236}">
                <a16:creationId xmlns:a16="http://schemas.microsoft.com/office/drawing/2014/main" id="{49237DF6-4EBB-66E9-697E-1BDCCF4FDB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55557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5C18-D543-4404-FDBF-3FA3E61438B2}"/>
              </a:ext>
            </a:extLst>
          </p:cNvPr>
          <p:cNvSpPr>
            <a:spLocks noGrp="1"/>
          </p:cNvSpPr>
          <p:nvPr>
            <p:ph type="title"/>
          </p:nvPr>
        </p:nvSpPr>
        <p:spPr/>
        <p:txBody>
          <a:bodyPr/>
          <a:lstStyle/>
          <a:p>
            <a:r>
              <a:rPr lang="en-US"/>
              <a:t>Employee Turnover</a:t>
            </a:r>
          </a:p>
        </p:txBody>
      </p:sp>
      <p:graphicFrame>
        <p:nvGraphicFramePr>
          <p:cNvPr id="5" name="Content Placeholder 4">
            <a:extLst>
              <a:ext uri="{FF2B5EF4-FFF2-40B4-BE49-F238E27FC236}">
                <a16:creationId xmlns:a16="http://schemas.microsoft.com/office/drawing/2014/main" id="{7000FEC9-7500-E5E2-1A7E-6563657C1A0F}"/>
              </a:ext>
            </a:extLst>
          </p:cNvPr>
          <p:cNvGraphicFramePr>
            <a:graphicFrameLocks noGrp="1"/>
          </p:cNvGraphicFramePr>
          <p:nvPr>
            <p:ph idx="1"/>
            <p:extLst>
              <p:ext uri="{D42A27DB-BD31-4B8C-83A1-F6EECF244321}">
                <p14:modId xmlns:p14="http://schemas.microsoft.com/office/powerpoint/2010/main" val="2882879905"/>
              </p:ext>
            </p:extLst>
          </p:nvPr>
        </p:nvGraphicFramePr>
        <p:xfrm>
          <a:off x="457200" y="2139913"/>
          <a:ext cx="8229600" cy="4399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CDB1DA87-29B9-136F-B876-8BAB875504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92421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A6C1-7397-4561-F889-144993DBAB15}"/>
              </a:ext>
            </a:extLst>
          </p:cNvPr>
          <p:cNvSpPr>
            <a:spLocks noGrp="1"/>
          </p:cNvSpPr>
          <p:nvPr>
            <p:ph type="title"/>
          </p:nvPr>
        </p:nvSpPr>
        <p:spPr/>
        <p:txBody>
          <a:bodyPr/>
          <a:lstStyle/>
          <a:p>
            <a:r>
              <a:rPr lang="en-US"/>
              <a:t>Potential Signs of Burnout</a:t>
            </a:r>
          </a:p>
        </p:txBody>
      </p:sp>
      <p:graphicFrame>
        <p:nvGraphicFramePr>
          <p:cNvPr id="5" name="Content Placeholder 4">
            <a:extLst>
              <a:ext uri="{FF2B5EF4-FFF2-40B4-BE49-F238E27FC236}">
                <a16:creationId xmlns:a16="http://schemas.microsoft.com/office/drawing/2014/main" id="{01B48946-410F-F5CD-A8C9-550637D8EF7C}"/>
              </a:ext>
            </a:extLst>
          </p:cNvPr>
          <p:cNvGraphicFramePr>
            <a:graphicFrameLocks noGrp="1"/>
          </p:cNvGraphicFramePr>
          <p:nvPr>
            <p:ph idx="1"/>
            <p:extLst>
              <p:ext uri="{D42A27DB-BD31-4B8C-83A1-F6EECF244321}">
                <p14:modId xmlns:p14="http://schemas.microsoft.com/office/powerpoint/2010/main" val="2586336997"/>
              </p:ext>
            </p:extLst>
          </p:nvPr>
        </p:nvGraphicFramePr>
        <p:xfrm>
          <a:off x="193964" y="2083646"/>
          <a:ext cx="8492836" cy="3962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FFFB8C37-F45B-D101-4F12-BC763C48CE5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03857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F173-DBA9-5C00-36A6-6D4436CB665A}"/>
              </a:ext>
            </a:extLst>
          </p:cNvPr>
          <p:cNvSpPr>
            <a:spLocks noGrp="1"/>
          </p:cNvSpPr>
          <p:nvPr>
            <p:ph type="title"/>
          </p:nvPr>
        </p:nvSpPr>
        <p:spPr>
          <a:xfrm>
            <a:off x="381000" y="941923"/>
            <a:ext cx="8229600" cy="1143000"/>
          </a:xfrm>
        </p:spPr>
        <p:txBody>
          <a:bodyPr/>
          <a:lstStyle/>
          <a:p>
            <a:r>
              <a:rPr lang="en-US"/>
              <a:t>Burnout Indicators</a:t>
            </a:r>
          </a:p>
        </p:txBody>
      </p:sp>
      <p:graphicFrame>
        <p:nvGraphicFramePr>
          <p:cNvPr id="5" name="Content Placeholder 4">
            <a:extLst>
              <a:ext uri="{FF2B5EF4-FFF2-40B4-BE49-F238E27FC236}">
                <a16:creationId xmlns:a16="http://schemas.microsoft.com/office/drawing/2014/main" id="{70F60E8E-6873-A19C-32AE-1278DBC2F3B7}"/>
              </a:ext>
            </a:extLst>
          </p:cNvPr>
          <p:cNvGraphicFramePr>
            <a:graphicFrameLocks noGrp="1"/>
          </p:cNvGraphicFramePr>
          <p:nvPr>
            <p:ph idx="1"/>
            <p:extLst>
              <p:ext uri="{D42A27DB-BD31-4B8C-83A1-F6EECF244321}">
                <p14:modId xmlns:p14="http://schemas.microsoft.com/office/powerpoint/2010/main" val="2801682590"/>
              </p:ext>
            </p:extLst>
          </p:nvPr>
        </p:nvGraphicFramePr>
        <p:xfrm>
          <a:off x="232063" y="2207870"/>
          <a:ext cx="8679873" cy="3874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A2B1AAA-389C-3814-53CB-CF67FA9EFF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745755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6679096" cy="2140227"/>
          </a:xfrm>
        </p:spPr>
        <p:txBody>
          <a:bodyPr anchor="ctr">
            <a:normAutofit/>
          </a:bodyPr>
          <a:lstStyle/>
          <a:p>
            <a:pPr algn="ctr">
              <a:lnSpc>
                <a:spcPct val="90000"/>
              </a:lnSpc>
            </a:pPr>
            <a:r>
              <a:rPr lang="en-US" dirty="0"/>
              <a:t>How can you help support staff engagement?</a:t>
            </a:r>
          </a:p>
        </p:txBody>
      </p:sp>
      <p:sp>
        <p:nvSpPr>
          <p:cNvPr id="3" name="Footer Placeholder 2">
            <a:extLst>
              <a:ext uri="{FF2B5EF4-FFF2-40B4-BE49-F238E27FC236}">
                <a16:creationId xmlns:a16="http://schemas.microsoft.com/office/drawing/2014/main" id="{BE620168-37FD-F85E-F9C3-2414864B23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9478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EEE0-7DAB-E57B-14B0-BE7D40520239}"/>
              </a:ext>
            </a:extLst>
          </p:cNvPr>
          <p:cNvSpPr>
            <a:spLocks noGrp="1"/>
          </p:cNvSpPr>
          <p:nvPr>
            <p:ph type="title"/>
          </p:nvPr>
        </p:nvSpPr>
        <p:spPr>
          <a:xfrm>
            <a:off x="457200" y="1435364"/>
            <a:ext cx="8229600" cy="1143000"/>
          </a:xfrm>
        </p:spPr>
        <p:txBody>
          <a:bodyPr>
            <a:normAutofit fontScale="90000"/>
          </a:bodyPr>
          <a:lstStyle/>
          <a:p>
            <a:r>
              <a:rPr lang="en-US" sz="4400"/>
              <a:t>Guess Who!</a:t>
            </a:r>
            <a:br>
              <a:rPr lang="en-US" sz="2700">
                <a:solidFill>
                  <a:schemeClr val="bg1">
                    <a:lumMod val="50000"/>
                  </a:schemeClr>
                </a:solidFill>
              </a:rPr>
            </a:br>
            <a:endParaRPr lang="en-US"/>
          </a:p>
        </p:txBody>
      </p:sp>
      <p:sp>
        <p:nvSpPr>
          <p:cNvPr id="7" name="Content Placeholder 6">
            <a:extLst>
              <a:ext uri="{FF2B5EF4-FFF2-40B4-BE49-F238E27FC236}">
                <a16:creationId xmlns:a16="http://schemas.microsoft.com/office/drawing/2014/main" id="{0B3D23B6-D7F6-0C00-F403-8F2934D7EEAA}"/>
              </a:ext>
            </a:extLst>
          </p:cNvPr>
          <p:cNvSpPr>
            <a:spLocks noGrp="1"/>
          </p:cNvSpPr>
          <p:nvPr>
            <p:ph idx="1"/>
          </p:nvPr>
        </p:nvSpPr>
        <p:spPr/>
        <p:txBody>
          <a:bodyPr>
            <a:normAutofit/>
          </a:bodyPr>
          <a:lstStyle/>
          <a:p>
            <a:pPr marL="0" indent="0">
              <a:buNone/>
            </a:pPr>
            <a:r>
              <a:rPr lang="en-US">
                <a:solidFill>
                  <a:schemeClr val="bg1">
                    <a:lumMod val="50000"/>
                  </a:schemeClr>
                </a:solidFill>
              </a:rPr>
              <a:t>Mission:  </a:t>
            </a:r>
          </a:p>
          <a:p>
            <a:pPr marL="0" indent="0">
              <a:buNone/>
            </a:pPr>
            <a:r>
              <a:rPr lang="en-US" b="1">
                <a:solidFill>
                  <a:srgbClr val="111111"/>
                </a:solidFill>
                <a:latin typeface="Roboto" panose="02000000000000000000" pitchFamily="2" charset="0"/>
              </a:rPr>
              <a:t>To bring the best user experience to its customers through its innovative hardware, software, and services.</a:t>
            </a:r>
          </a:p>
        </p:txBody>
      </p:sp>
      <p:pic>
        <p:nvPicPr>
          <p:cNvPr id="4" name="Picture 3" descr="A close up of a logo&#10;&#10;Description automatically generated">
            <a:extLst>
              <a:ext uri="{FF2B5EF4-FFF2-40B4-BE49-F238E27FC236}">
                <a16:creationId xmlns:a16="http://schemas.microsoft.com/office/drawing/2014/main" id="{1E0A50D9-78C9-4437-7111-687E091888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0131" y="4204689"/>
            <a:ext cx="2286000" cy="2286000"/>
          </a:xfrm>
          <a:prstGeom prst="rect">
            <a:avLst/>
          </a:prstGeom>
        </p:spPr>
      </p:pic>
      <p:sp>
        <p:nvSpPr>
          <p:cNvPr id="3" name="Footer Placeholder 2">
            <a:extLst>
              <a:ext uri="{FF2B5EF4-FFF2-40B4-BE49-F238E27FC236}">
                <a16:creationId xmlns:a16="http://schemas.microsoft.com/office/drawing/2014/main" id="{422E5FC1-89D4-8C6E-0080-FEBFAB2024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67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8DE145-8409-06E5-050E-9BEEFC71A7D2}"/>
              </a:ext>
            </a:extLst>
          </p:cNvPr>
          <p:cNvSpPr>
            <a:spLocks noGrp="1"/>
          </p:cNvSpPr>
          <p:nvPr>
            <p:ph type="title"/>
          </p:nvPr>
        </p:nvSpPr>
        <p:spPr/>
        <p:txBody>
          <a:bodyPr/>
          <a:lstStyle/>
          <a:p>
            <a:r>
              <a:rPr lang="en-US"/>
              <a:t>Opportunities to Engage Staff</a:t>
            </a:r>
          </a:p>
        </p:txBody>
      </p:sp>
      <p:sp>
        <p:nvSpPr>
          <p:cNvPr id="9" name="Content Placeholder 8">
            <a:extLst>
              <a:ext uri="{FF2B5EF4-FFF2-40B4-BE49-F238E27FC236}">
                <a16:creationId xmlns:a16="http://schemas.microsoft.com/office/drawing/2014/main" id="{311D0849-EBA7-D49A-010B-18EAD761CB77}"/>
              </a:ext>
            </a:extLst>
          </p:cNvPr>
          <p:cNvSpPr>
            <a:spLocks noGrp="1"/>
          </p:cNvSpPr>
          <p:nvPr>
            <p:ph idx="1"/>
          </p:nvPr>
        </p:nvSpPr>
        <p:spPr/>
        <p:txBody>
          <a:bodyPr/>
          <a:lstStyle/>
          <a:p>
            <a:r>
              <a:rPr lang="en-US" dirty="0"/>
              <a:t>Performance reviews </a:t>
            </a:r>
          </a:p>
          <a:p>
            <a:r>
              <a:rPr lang="en-US" dirty="0"/>
              <a:t>On the job training </a:t>
            </a:r>
          </a:p>
          <a:p>
            <a:r>
              <a:rPr lang="en-US" dirty="0"/>
              <a:t>Shift briefings</a:t>
            </a:r>
          </a:p>
          <a:p>
            <a:r>
              <a:rPr lang="en-US" dirty="0"/>
              <a:t>Coaching</a:t>
            </a:r>
          </a:p>
          <a:p>
            <a:r>
              <a:rPr lang="en-US" dirty="0"/>
              <a:t>Feedback and Feedforward</a:t>
            </a:r>
          </a:p>
          <a:p>
            <a:endParaRPr lang="en-US" dirty="0"/>
          </a:p>
        </p:txBody>
      </p:sp>
      <p:sp>
        <p:nvSpPr>
          <p:cNvPr id="2" name="Footer Placeholder 1">
            <a:extLst>
              <a:ext uri="{FF2B5EF4-FFF2-40B4-BE49-F238E27FC236}">
                <a16:creationId xmlns:a16="http://schemas.microsoft.com/office/drawing/2014/main" id="{57608881-2CF3-C0F2-EEC3-20064712FCB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7159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D83-EEAA-D3F2-E5A0-7D5AE8FE5113}"/>
              </a:ext>
            </a:extLst>
          </p:cNvPr>
          <p:cNvSpPr>
            <a:spLocks noGrp="1"/>
          </p:cNvSpPr>
          <p:nvPr>
            <p:ph type="title"/>
          </p:nvPr>
        </p:nvSpPr>
        <p:spPr>
          <a:xfrm>
            <a:off x="360219" y="1066614"/>
            <a:ext cx="8229600" cy="1143000"/>
          </a:xfrm>
        </p:spPr>
        <p:txBody>
          <a:bodyPr>
            <a:normAutofit fontScale="90000"/>
          </a:bodyPr>
          <a:lstStyle/>
          <a:p>
            <a:r>
              <a:rPr lang="en-US"/>
              <a:t>Importance of Performance Reviews </a:t>
            </a:r>
          </a:p>
        </p:txBody>
      </p:sp>
      <p:sp>
        <p:nvSpPr>
          <p:cNvPr id="3" name="Content Placeholder 2">
            <a:extLst>
              <a:ext uri="{FF2B5EF4-FFF2-40B4-BE49-F238E27FC236}">
                <a16:creationId xmlns:a16="http://schemas.microsoft.com/office/drawing/2014/main" id="{1FF6E80A-571C-2CDC-F35F-B8B653FA1C6B}"/>
              </a:ext>
            </a:extLst>
          </p:cNvPr>
          <p:cNvSpPr>
            <a:spLocks noGrp="1"/>
          </p:cNvSpPr>
          <p:nvPr>
            <p:ph idx="1"/>
          </p:nvPr>
        </p:nvSpPr>
        <p:spPr/>
        <p:txBody>
          <a:bodyPr/>
          <a:lstStyle/>
          <a:p>
            <a:r>
              <a:rPr lang="en-US">
                <a:solidFill>
                  <a:srgbClr val="7F7F7F"/>
                </a:solidFill>
              </a:rPr>
              <a:t>Overlooked</a:t>
            </a:r>
            <a:r>
              <a:rPr lang="en-US"/>
              <a:t> or underused</a:t>
            </a:r>
          </a:p>
          <a:p>
            <a:r>
              <a:rPr lang="en-US"/>
              <a:t>Undervalued</a:t>
            </a:r>
          </a:p>
          <a:p>
            <a:r>
              <a:rPr lang="en-US"/>
              <a:t>Foundational</a:t>
            </a:r>
          </a:p>
          <a:p>
            <a:r>
              <a:rPr lang="en-US"/>
              <a:t>Revolutionary</a:t>
            </a:r>
          </a:p>
          <a:p>
            <a:endParaRPr lang="en-US"/>
          </a:p>
        </p:txBody>
      </p:sp>
      <p:pic>
        <p:nvPicPr>
          <p:cNvPr id="6" name="Picture 5" descr="Cartoon of a cartoon of a person sitting at a desk&#10;&#10;Description automatically generated">
            <a:extLst>
              <a:ext uri="{FF2B5EF4-FFF2-40B4-BE49-F238E27FC236}">
                <a16:creationId xmlns:a16="http://schemas.microsoft.com/office/drawing/2014/main" id="{392C2434-5691-4392-2F9F-5C4ED4F249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4500" y="2578364"/>
            <a:ext cx="8715000" cy="2710365"/>
          </a:xfrm>
          <a:prstGeom prst="rect">
            <a:avLst/>
          </a:prstGeom>
        </p:spPr>
      </p:pic>
      <p:sp>
        <p:nvSpPr>
          <p:cNvPr id="4" name="Footer Placeholder 3">
            <a:extLst>
              <a:ext uri="{FF2B5EF4-FFF2-40B4-BE49-F238E27FC236}">
                <a16:creationId xmlns:a16="http://schemas.microsoft.com/office/drawing/2014/main" id="{3AD11721-9F20-927B-6C94-650E7D2D420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588095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644236" y="2465873"/>
            <a:ext cx="7529945" cy="2327800"/>
          </a:xfrm>
        </p:spPr>
        <p:txBody>
          <a:bodyPr anchor="ctr">
            <a:normAutofit/>
          </a:bodyPr>
          <a:lstStyle/>
          <a:p>
            <a:pPr algn="ctr">
              <a:lnSpc>
                <a:spcPct val="90000"/>
              </a:lnSpc>
            </a:pPr>
            <a:r>
              <a:rPr lang="en-US" dirty="0"/>
              <a:t>What has your experience been with performance reviews?</a:t>
            </a:r>
          </a:p>
        </p:txBody>
      </p:sp>
      <p:sp>
        <p:nvSpPr>
          <p:cNvPr id="3" name="Footer Placeholder 2">
            <a:extLst>
              <a:ext uri="{FF2B5EF4-FFF2-40B4-BE49-F238E27FC236}">
                <a16:creationId xmlns:a16="http://schemas.microsoft.com/office/drawing/2014/main" id="{077B2379-3119-3CB7-6907-C8D5129F2C7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326150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4DA4C9-E2FC-97D9-B754-B53E3FB7CB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491" y="644314"/>
            <a:ext cx="4752109" cy="6192827"/>
          </a:xfrm>
          <a:prstGeom prst="rect">
            <a:avLst/>
          </a:prstGeom>
        </p:spPr>
      </p:pic>
      <p:pic>
        <p:nvPicPr>
          <p:cNvPr id="10" name="Graphic 9">
            <a:extLst>
              <a:ext uri="{FF2B5EF4-FFF2-40B4-BE49-F238E27FC236}">
                <a16:creationId xmlns:a16="http://schemas.microsoft.com/office/drawing/2014/main" id="{11AD5DC5-BA03-1E91-AA2B-C9FDBCE1F8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4980708" y="1911928"/>
            <a:ext cx="3657600" cy="3657600"/>
          </a:xfrm>
          <a:prstGeom prst="rect">
            <a:avLst/>
          </a:prstGeom>
        </p:spPr>
      </p:pic>
      <p:sp>
        <p:nvSpPr>
          <p:cNvPr id="2" name="Footer Placeholder 1">
            <a:extLst>
              <a:ext uri="{FF2B5EF4-FFF2-40B4-BE49-F238E27FC236}">
                <a16:creationId xmlns:a16="http://schemas.microsoft.com/office/drawing/2014/main" id="{12BDCB26-891B-E39A-EADD-1B206C40A7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75388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E870-B30B-8019-BFA2-4A3F540B7640}"/>
              </a:ext>
            </a:extLst>
          </p:cNvPr>
          <p:cNvSpPr>
            <a:spLocks noGrp="1"/>
          </p:cNvSpPr>
          <p:nvPr>
            <p:ph type="title"/>
          </p:nvPr>
        </p:nvSpPr>
        <p:spPr>
          <a:xfrm>
            <a:off x="457200" y="1198231"/>
            <a:ext cx="8229600" cy="1243613"/>
          </a:xfrm>
        </p:spPr>
        <p:txBody>
          <a:bodyPr>
            <a:normAutofit fontScale="90000"/>
          </a:bodyPr>
          <a:lstStyle/>
          <a:p>
            <a:r>
              <a:rPr lang="en-US"/>
              <a:t>Limitations of Feedback and Performance Reviews </a:t>
            </a:r>
          </a:p>
        </p:txBody>
      </p:sp>
      <p:sp>
        <p:nvSpPr>
          <p:cNvPr id="10" name="Content Placeholder 9">
            <a:extLst>
              <a:ext uri="{FF2B5EF4-FFF2-40B4-BE49-F238E27FC236}">
                <a16:creationId xmlns:a16="http://schemas.microsoft.com/office/drawing/2014/main" id="{BD546941-C228-1B74-1D0F-BFC329DB9AF7}"/>
              </a:ext>
            </a:extLst>
          </p:cNvPr>
          <p:cNvSpPr>
            <a:spLocks noGrp="1"/>
          </p:cNvSpPr>
          <p:nvPr>
            <p:ph idx="1"/>
          </p:nvPr>
        </p:nvSpPr>
        <p:spPr/>
        <p:txBody>
          <a:bodyPr/>
          <a:lstStyle/>
          <a:p>
            <a:pPr lvl="0"/>
            <a:r>
              <a:rPr lang="en-US" sz="2800">
                <a:latin typeface="Roboto" panose="02000000000000000000" pitchFamily="2" charset="0"/>
                <a:ea typeface="Roboto" panose="02000000000000000000" pitchFamily="2" charset="0"/>
                <a:cs typeface="Roboto" panose="02000000000000000000" pitchFamily="2" charset="0"/>
              </a:rPr>
              <a:t>Timing</a:t>
            </a:r>
          </a:p>
          <a:p>
            <a:pPr lvl="0"/>
            <a:r>
              <a:rPr lang="en-US" sz="2800">
                <a:latin typeface="Roboto" panose="02000000000000000000" pitchFamily="2" charset="0"/>
                <a:ea typeface="Roboto" panose="02000000000000000000" pitchFamily="2" charset="0"/>
                <a:cs typeface="Roboto" panose="02000000000000000000" pitchFamily="2" charset="0"/>
              </a:rPr>
              <a:t>Limited data or interaction</a:t>
            </a:r>
          </a:p>
          <a:p>
            <a:pPr lvl="0"/>
            <a:r>
              <a:rPr lang="en-US" sz="2800">
                <a:latin typeface="Roboto" panose="02000000000000000000" pitchFamily="2" charset="0"/>
                <a:ea typeface="Roboto" panose="02000000000000000000" pitchFamily="2" charset="0"/>
                <a:cs typeface="Roboto" panose="02000000000000000000" pitchFamily="2" charset="0"/>
              </a:rPr>
              <a:t>Tied to salary and wages</a:t>
            </a:r>
          </a:p>
          <a:p>
            <a:pPr lvl="0"/>
            <a:r>
              <a:rPr lang="en-US" sz="2800">
                <a:latin typeface="Roboto" panose="02000000000000000000" pitchFamily="2" charset="0"/>
                <a:ea typeface="Roboto" panose="02000000000000000000" pitchFamily="2" charset="0"/>
                <a:cs typeface="Roboto" panose="02000000000000000000" pitchFamily="2" charset="0"/>
              </a:rPr>
              <a:t>Feel too formal and one-sided</a:t>
            </a:r>
          </a:p>
          <a:p>
            <a:pPr lvl="0"/>
            <a:r>
              <a:rPr lang="en-US" sz="2800">
                <a:latin typeface="Roboto" panose="02000000000000000000" pitchFamily="2" charset="0"/>
                <a:ea typeface="Roboto" panose="02000000000000000000" pitchFamily="2" charset="0"/>
                <a:cs typeface="Roboto" panose="02000000000000000000" pitchFamily="2" charset="0"/>
              </a:rPr>
              <a:t>Influenced by past experiences</a:t>
            </a:r>
          </a:p>
        </p:txBody>
      </p:sp>
      <p:sp>
        <p:nvSpPr>
          <p:cNvPr id="3" name="Footer Placeholder 2">
            <a:extLst>
              <a:ext uri="{FF2B5EF4-FFF2-40B4-BE49-F238E27FC236}">
                <a16:creationId xmlns:a16="http://schemas.microsoft.com/office/drawing/2014/main" id="{CF042D61-D36A-E472-4905-7D21314215B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15636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id="{945F100F-630D-58FF-721C-32F6B73EF3DB}"/>
              </a:ext>
            </a:extLst>
          </p:cNvPr>
          <p:cNvSpPr/>
          <p:nvPr/>
        </p:nvSpPr>
        <p:spPr>
          <a:xfrm>
            <a:off x="1134197" y="1343891"/>
            <a:ext cx="6949930" cy="5202382"/>
          </a:xfrm>
          <a:prstGeom prst="rightArrow">
            <a:avLst/>
          </a:prstGeom>
          <a:solidFill>
            <a:schemeClr val="bg1">
              <a:lumMod val="95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95865881-D90D-410B-469B-80DA49A81944}"/>
              </a:ext>
            </a:extLst>
          </p:cNvPr>
          <p:cNvSpPr>
            <a:spLocks noGrp="1"/>
          </p:cNvSpPr>
          <p:nvPr>
            <p:ph type="body" idx="1"/>
          </p:nvPr>
        </p:nvSpPr>
        <p:spPr>
          <a:xfrm>
            <a:off x="457200" y="1343891"/>
            <a:ext cx="4040188" cy="830989"/>
          </a:xfrm>
        </p:spPr>
        <p:txBody>
          <a:bodyPr>
            <a:normAutofit/>
          </a:bodyPr>
          <a:lstStyle/>
          <a:p>
            <a:r>
              <a:rPr kumimoji="0" lang="en-US" sz="4000" b="1" i="0" u="none" strike="noStrike" kern="1200" cap="none" spc="0" normalizeH="0" baseline="0" noProof="0">
                <a:ln>
                  <a:noFill/>
                </a:ln>
                <a:solidFill>
                  <a:srgbClr val="1D384C"/>
                </a:solidFill>
                <a:effectLst/>
                <a:uLnTx/>
                <a:uFillTx/>
                <a:latin typeface="Roboto"/>
                <a:ea typeface="+mj-ea"/>
                <a:cs typeface="Roboto"/>
              </a:rPr>
              <a:t>Feedback</a:t>
            </a:r>
            <a:endParaRPr lang="en-US" sz="4000"/>
          </a:p>
        </p:txBody>
      </p:sp>
      <p:sp>
        <p:nvSpPr>
          <p:cNvPr id="8" name="Content Placeholder 7">
            <a:extLst>
              <a:ext uri="{FF2B5EF4-FFF2-40B4-BE49-F238E27FC236}">
                <a16:creationId xmlns:a16="http://schemas.microsoft.com/office/drawing/2014/main" id="{9B76B2F9-7669-6480-D053-7A3015B78BD0}"/>
              </a:ext>
            </a:extLst>
          </p:cNvPr>
          <p:cNvSpPr>
            <a:spLocks noGrp="1"/>
          </p:cNvSpPr>
          <p:nvPr>
            <p:ph sz="half" idx="2"/>
          </p:nvPr>
        </p:nvSpPr>
        <p:spPr/>
        <p:txBody>
          <a:bodyPr/>
          <a:lstStyle/>
          <a:p>
            <a:r>
              <a:rPr lang="en-US"/>
              <a:t>Focused on the past</a:t>
            </a:r>
          </a:p>
          <a:p>
            <a:r>
              <a:rPr lang="en-US"/>
              <a:t>Requires knowledge of what happened</a:t>
            </a:r>
          </a:p>
          <a:p>
            <a:r>
              <a:rPr lang="en-US"/>
              <a:t>Most often used to address what went wrong</a:t>
            </a:r>
          </a:p>
          <a:p>
            <a:r>
              <a:rPr lang="en-US"/>
              <a:t>Often associated with judgment </a:t>
            </a:r>
          </a:p>
          <a:p>
            <a:r>
              <a:rPr lang="en-US"/>
              <a:t>Effective for identifying behaviors to discontinue</a:t>
            </a:r>
          </a:p>
        </p:txBody>
      </p:sp>
      <p:sp>
        <p:nvSpPr>
          <p:cNvPr id="9" name="Text Placeholder 8">
            <a:extLst>
              <a:ext uri="{FF2B5EF4-FFF2-40B4-BE49-F238E27FC236}">
                <a16:creationId xmlns:a16="http://schemas.microsoft.com/office/drawing/2014/main" id="{9FECCC41-FAC7-BBD7-C8C9-31D2C77AE9B6}"/>
              </a:ext>
            </a:extLst>
          </p:cNvPr>
          <p:cNvSpPr>
            <a:spLocks noGrp="1"/>
          </p:cNvSpPr>
          <p:nvPr>
            <p:ph type="body" sz="quarter" idx="3"/>
          </p:nvPr>
        </p:nvSpPr>
        <p:spPr>
          <a:xfrm>
            <a:off x="4935974" y="1535117"/>
            <a:ext cx="4041775" cy="639763"/>
          </a:xfrm>
        </p:spPr>
        <p:txBody>
          <a:bodyPr>
            <a:noAutofit/>
          </a:bodyPr>
          <a:lstStyle/>
          <a:p>
            <a:r>
              <a:rPr kumimoji="0" lang="en-US" sz="4000" b="1" i="0" u="none" strike="noStrike" kern="1200" cap="none" spc="0" normalizeH="0" baseline="0" noProof="0">
                <a:ln>
                  <a:noFill/>
                </a:ln>
                <a:solidFill>
                  <a:srgbClr val="1D384C"/>
                </a:solidFill>
                <a:effectLst/>
                <a:uLnTx/>
                <a:uFillTx/>
                <a:latin typeface="Roboto"/>
                <a:ea typeface="+mj-ea"/>
                <a:cs typeface="Roboto"/>
              </a:rPr>
              <a:t>Feedforward</a:t>
            </a:r>
            <a:endParaRPr lang="en-US" sz="4000"/>
          </a:p>
        </p:txBody>
      </p:sp>
      <p:sp>
        <p:nvSpPr>
          <p:cNvPr id="10" name="Content Placeholder 9">
            <a:extLst>
              <a:ext uri="{FF2B5EF4-FFF2-40B4-BE49-F238E27FC236}">
                <a16:creationId xmlns:a16="http://schemas.microsoft.com/office/drawing/2014/main" id="{DE28A3B7-809A-6BB4-68AF-1E707FF3A670}"/>
              </a:ext>
            </a:extLst>
          </p:cNvPr>
          <p:cNvSpPr>
            <a:spLocks noGrp="1"/>
          </p:cNvSpPr>
          <p:nvPr>
            <p:ph sz="quarter" idx="4"/>
          </p:nvPr>
        </p:nvSpPr>
        <p:spPr>
          <a:xfrm>
            <a:off x="4935974" y="2174875"/>
            <a:ext cx="4041775" cy="3951288"/>
          </a:xfrm>
        </p:spPr>
        <p:txBody>
          <a:bodyPr/>
          <a:lstStyle/>
          <a:p>
            <a:r>
              <a:rPr lang="en-US"/>
              <a:t>Focused on the future</a:t>
            </a:r>
          </a:p>
          <a:p>
            <a:r>
              <a:rPr lang="en-US"/>
              <a:t>Seeks to understand goals and  desired skills</a:t>
            </a:r>
          </a:p>
          <a:p>
            <a:r>
              <a:rPr lang="en-US"/>
              <a:t>Used to emphasize what is possible</a:t>
            </a:r>
          </a:p>
          <a:p>
            <a:r>
              <a:rPr lang="en-US"/>
              <a:t>Often associated with encouragement </a:t>
            </a:r>
          </a:p>
          <a:p>
            <a:r>
              <a:rPr lang="en-US"/>
              <a:t>Effective for identifying behaviors to grow</a:t>
            </a:r>
          </a:p>
          <a:p>
            <a:endParaRPr lang="en-US"/>
          </a:p>
        </p:txBody>
      </p:sp>
      <p:sp>
        <p:nvSpPr>
          <p:cNvPr id="2" name="Footer Placeholder 1">
            <a:extLst>
              <a:ext uri="{FF2B5EF4-FFF2-40B4-BE49-F238E27FC236}">
                <a16:creationId xmlns:a16="http://schemas.microsoft.com/office/drawing/2014/main" id="{8D69D34B-B6A4-4AB9-A08D-5859B94DDD4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91535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5301-C585-6502-FD98-AAC56D0DBE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5895A0-068F-3A1F-F051-C8E7D47CBF7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5025AF2-59D7-6F3A-F809-D308DD72430D}"/>
              </a:ext>
            </a:extLst>
          </p:cNvPr>
          <p:cNvPicPr>
            <a:picLocks noChangeAspect="1"/>
          </p:cNvPicPr>
          <p:nvPr/>
        </p:nvPicPr>
        <p:blipFill>
          <a:blip r:embed="rId3"/>
          <a:stretch>
            <a:fillRect/>
          </a:stretch>
        </p:blipFill>
        <p:spPr>
          <a:xfrm>
            <a:off x="183324" y="1335849"/>
            <a:ext cx="8777352" cy="4905411"/>
          </a:xfrm>
          <a:prstGeom prst="rect">
            <a:avLst/>
          </a:prstGeom>
        </p:spPr>
      </p:pic>
      <p:sp>
        <p:nvSpPr>
          <p:cNvPr id="5" name="Footer Placeholder 4">
            <a:extLst>
              <a:ext uri="{FF2B5EF4-FFF2-40B4-BE49-F238E27FC236}">
                <a16:creationId xmlns:a16="http://schemas.microsoft.com/office/drawing/2014/main" id="{4ACC91E6-4796-851C-ECEE-33DC41BC81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73492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E319-38DB-694B-5107-643A6465E4DB}"/>
              </a:ext>
            </a:extLst>
          </p:cNvPr>
          <p:cNvSpPr>
            <a:spLocks noGrp="1"/>
          </p:cNvSpPr>
          <p:nvPr>
            <p:ph type="title"/>
          </p:nvPr>
        </p:nvSpPr>
        <p:spPr/>
        <p:txBody>
          <a:bodyPr/>
          <a:lstStyle/>
          <a:p>
            <a:r>
              <a:rPr lang="en-US"/>
              <a:t>Collaborative Coaching </a:t>
            </a:r>
          </a:p>
        </p:txBody>
      </p:sp>
      <p:pic>
        <p:nvPicPr>
          <p:cNvPr id="9" name="Picture 8" descr="A light bulb connected to another person's head&#10;&#10;Description automatically generated">
            <a:extLst>
              <a:ext uri="{FF2B5EF4-FFF2-40B4-BE49-F238E27FC236}">
                <a16:creationId xmlns:a16="http://schemas.microsoft.com/office/drawing/2014/main" id="{52B80447-5BEA-C4F7-5841-F4718AF0932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30981" y="4932055"/>
            <a:ext cx="3402585" cy="1913954"/>
          </a:xfrm>
          <a:prstGeom prst="rect">
            <a:avLst/>
          </a:prstGeom>
        </p:spPr>
      </p:pic>
      <p:sp>
        <p:nvSpPr>
          <p:cNvPr id="12" name="Content Placeholder 11">
            <a:extLst>
              <a:ext uri="{FF2B5EF4-FFF2-40B4-BE49-F238E27FC236}">
                <a16:creationId xmlns:a16="http://schemas.microsoft.com/office/drawing/2014/main" id="{F217DC2D-5D40-D9E4-3E8B-D6BCFE8C395D}"/>
              </a:ext>
            </a:extLst>
          </p:cNvPr>
          <p:cNvSpPr>
            <a:spLocks noGrp="1"/>
          </p:cNvSpPr>
          <p:nvPr>
            <p:ph idx="1"/>
          </p:nvPr>
        </p:nvSpPr>
        <p:spPr>
          <a:xfrm>
            <a:off x="387928" y="2341232"/>
            <a:ext cx="8229600" cy="3547800"/>
          </a:xfrm>
        </p:spPr>
        <p:txBody>
          <a:bodyPr>
            <a:normAutofit fontScale="85000" lnSpcReduction="20000"/>
          </a:bodyPr>
          <a:lstStyle/>
          <a:p>
            <a:pPr marL="0" indent="0">
              <a:buNone/>
            </a:pPr>
            <a:r>
              <a:rPr lang="en-US">
                <a:solidFill>
                  <a:srgbClr val="666666"/>
                </a:solidFill>
                <a:highlight>
                  <a:srgbClr val="FFFFFF"/>
                </a:highlight>
                <a:latin typeface="Roboto" panose="02000000000000000000" pitchFamily="2" charset="0"/>
              </a:rPr>
              <a:t>“Coaching requires managers to transition from the traditional role of controlling and monitoring employee performance to a more consultative role. Coaching is a means for developing a partnership between the manager and employee that creates a shared understanding about what needs to be achieved and how it is to be achieved.”</a:t>
            </a:r>
          </a:p>
          <a:p>
            <a:pPr marL="0" indent="0">
              <a:buNone/>
            </a:pPr>
            <a:endParaRPr lang="en-US" sz="2100">
              <a:solidFill>
                <a:srgbClr val="666666"/>
              </a:solidFill>
              <a:highlight>
                <a:srgbClr val="FFFFFF"/>
              </a:highlight>
              <a:latin typeface="Roboto" panose="02000000000000000000" pitchFamily="2" charset="0"/>
            </a:endParaRPr>
          </a:p>
          <a:p>
            <a:pPr marL="0" indent="0">
              <a:buNone/>
            </a:pPr>
            <a:r>
              <a:rPr lang="en-US" sz="2100">
                <a:solidFill>
                  <a:srgbClr val="666666"/>
                </a:solidFill>
                <a:highlight>
                  <a:srgbClr val="FFFFFF"/>
                </a:highlight>
                <a:latin typeface="Roboto" panose="02000000000000000000" pitchFamily="2" charset="0"/>
              </a:rPr>
              <a:t>Alyce Johnson</a:t>
            </a:r>
          </a:p>
          <a:p>
            <a:pPr marL="0" indent="0">
              <a:buNone/>
            </a:pPr>
            <a:r>
              <a:rPr lang="en-US" sz="2100">
                <a:solidFill>
                  <a:srgbClr val="666666"/>
                </a:solidFill>
                <a:highlight>
                  <a:srgbClr val="FFFFFF"/>
                </a:highlight>
                <a:latin typeface="Roboto" panose="02000000000000000000" pitchFamily="2" charset="0"/>
              </a:rPr>
              <a:t>MIT Human Resources</a:t>
            </a:r>
          </a:p>
        </p:txBody>
      </p:sp>
      <p:sp>
        <p:nvSpPr>
          <p:cNvPr id="3" name="Footer Placeholder 2">
            <a:extLst>
              <a:ext uri="{FF2B5EF4-FFF2-40B4-BE49-F238E27FC236}">
                <a16:creationId xmlns:a16="http://schemas.microsoft.com/office/drawing/2014/main" id="{A5102284-344A-6AE9-8EEF-1CCE71307E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014243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668346BC-3B27-9EDD-5088-473A5FF7C5DF}"/>
              </a:ext>
            </a:extLst>
          </p:cNvPr>
          <p:cNvPicPr>
            <a:picLocks noChangeAspect="1"/>
          </p:cNvPicPr>
          <p:nvPr/>
        </p:nvPicPr>
        <p:blipFill>
          <a:blip r:embed="rId3">
            <a:lum bright="70000" contrast="-70000"/>
            <a:alphaModFix amt="35000"/>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0657" y="136519"/>
            <a:ext cx="9967865" cy="7086530"/>
          </a:xfrm>
          <a:prstGeom prst="rect">
            <a:avLst/>
          </a:prstGeom>
        </p:spPr>
      </p:pic>
      <p:sp>
        <p:nvSpPr>
          <p:cNvPr id="2" name="Title 1">
            <a:extLst>
              <a:ext uri="{FF2B5EF4-FFF2-40B4-BE49-F238E27FC236}">
                <a16:creationId xmlns:a16="http://schemas.microsoft.com/office/drawing/2014/main" id="{3CE3AFC1-B921-B833-D2A1-3FA4BE2E0FE7}"/>
              </a:ext>
            </a:extLst>
          </p:cNvPr>
          <p:cNvSpPr>
            <a:spLocks noGrp="1"/>
          </p:cNvSpPr>
          <p:nvPr>
            <p:ph type="title"/>
          </p:nvPr>
        </p:nvSpPr>
        <p:spPr/>
        <p:txBody>
          <a:bodyPr>
            <a:normAutofit fontScale="90000"/>
          </a:bodyPr>
          <a:lstStyle/>
          <a:p>
            <a:pPr algn="ctr"/>
            <a:br>
              <a:rPr lang="en-US" b="0" i="1">
                <a:solidFill>
                  <a:srgbClr val="282828"/>
                </a:solidFill>
                <a:effectLst/>
                <a:latin typeface="Tiempos Text"/>
              </a:rPr>
            </a:br>
            <a:endParaRPr lang="en-US"/>
          </a:p>
        </p:txBody>
      </p:sp>
      <p:sp>
        <p:nvSpPr>
          <p:cNvPr id="8" name="Text Placeholder 7">
            <a:extLst>
              <a:ext uri="{FF2B5EF4-FFF2-40B4-BE49-F238E27FC236}">
                <a16:creationId xmlns:a16="http://schemas.microsoft.com/office/drawing/2014/main" id="{0FEA953F-3860-A9A2-E1D3-6D3305D4C41B}"/>
              </a:ext>
            </a:extLst>
          </p:cNvPr>
          <p:cNvSpPr>
            <a:spLocks noGrp="1"/>
          </p:cNvSpPr>
          <p:nvPr>
            <p:ph idx="1"/>
          </p:nvPr>
        </p:nvSpPr>
        <p:spPr>
          <a:xfrm>
            <a:off x="680037" y="2069570"/>
            <a:ext cx="8311081" cy="4055953"/>
          </a:xfrm>
        </p:spPr>
        <p:txBody>
          <a:bodyPr>
            <a:normAutofit/>
          </a:bodyPr>
          <a:lstStyle/>
          <a:p>
            <a:pPr marL="0" indent="0" algn="ctr">
              <a:spcBef>
                <a:spcPts val="0"/>
              </a:spcBef>
              <a:buNone/>
            </a:pPr>
            <a:r>
              <a:rPr lang="en-US" sz="4000" i="1">
                <a:solidFill>
                  <a:schemeClr val="tx1"/>
                </a:solidFill>
              </a:rPr>
              <a:t>“When people feel like their voice is heard, their investment in their work increases far more than when they are being told what do and exactly how to do it.”</a:t>
            </a:r>
            <a:r>
              <a:rPr lang="en-US" sz="4000" b="1" i="1">
                <a:solidFill>
                  <a:srgbClr val="282828"/>
                </a:solidFill>
                <a:effectLst/>
                <a:latin typeface="Roboto" panose="02000000000000000000" pitchFamily="2" charset="0"/>
                <a:ea typeface="Roboto" panose="02000000000000000000" pitchFamily="2" charset="0"/>
                <a:cs typeface="Roboto" panose="02000000000000000000" pitchFamily="2" charset="0"/>
              </a:rPr>
              <a:t> </a:t>
            </a:r>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BB1B70A4-78BE-3B5E-1A91-DBB45CEEAC9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33891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0E15AA-25B7-87DA-5DE2-C014BCC30799}"/>
              </a:ext>
            </a:extLst>
          </p:cNvPr>
          <p:cNvSpPr>
            <a:spLocks noGrp="1"/>
          </p:cNvSpPr>
          <p:nvPr>
            <p:ph type="body" idx="1"/>
          </p:nvPr>
        </p:nvSpPr>
        <p:spPr>
          <a:xfrm>
            <a:off x="426316" y="2130435"/>
            <a:ext cx="4040188" cy="639763"/>
          </a:xfrm>
        </p:spPr>
        <p:txBody>
          <a:bodyPr>
            <a:normAutofit fontScale="92500" lnSpcReduction="10000"/>
          </a:bodyPr>
          <a:lstStyle/>
          <a:p>
            <a:r>
              <a:rPr lang="en-US" sz="4000">
                <a:solidFill>
                  <a:srgbClr val="1D384C"/>
                </a:solidFill>
                <a:ea typeface="+mj-ea"/>
              </a:rPr>
              <a:t>Coaching is…</a:t>
            </a:r>
          </a:p>
        </p:txBody>
      </p:sp>
      <p:sp>
        <p:nvSpPr>
          <p:cNvPr id="7" name="Content Placeholder 6">
            <a:extLst>
              <a:ext uri="{FF2B5EF4-FFF2-40B4-BE49-F238E27FC236}">
                <a16:creationId xmlns:a16="http://schemas.microsoft.com/office/drawing/2014/main" id="{44613A66-6E31-9A39-FBA9-945F9BA41155}"/>
              </a:ext>
            </a:extLst>
          </p:cNvPr>
          <p:cNvSpPr>
            <a:spLocks noGrp="1"/>
          </p:cNvSpPr>
          <p:nvPr>
            <p:ph sz="half" idx="2"/>
          </p:nvPr>
        </p:nvSpPr>
        <p:spPr>
          <a:xfrm>
            <a:off x="426316" y="2770193"/>
            <a:ext cx="4040188" cy="3951288"/>
          </a:xfrm>
        </p:spPr>
        <p:txBody>
          <a:bodyPr/>
          <a:lstStyle/>
          <a:p>
            <a:pPr>
              <a:buFont typeface="Wingdings" panose="05000000000000000000" pitchFamily="2" charset="2"/>
              <a:buChar char="ü"/>
            </a:pPr>
            <a:r>
              <a:rPr lang="en-US"/>
              <a:t>Motivating</a:t>
            </a:r>
          </a:p>
          <a:p>
            <a:pPr>
              <a:buFont typeface="Wingdings" panose="05000000000000000000" pitchFamily="2" charset="2"/>
              <a:buChar char="ü"/>
            </a:pPr>
            <a:r>
              <a:rPr lang="en-US"/>
              <a:t>Provides clarity </a:t>
            </a:r>
          </a:p>
          <a:p>
            <a:pPr>
              <a:buFont typeface="Wingdings" panose="05000000000000000000" pitchFamily="2" charset="2"/>
              <a:buChar char="ü"/>
            </a:pPr>
            <a:r>
              <a:rPr lang="en-US"/>
              <a:t>Improves performance</a:t>
            </a:r>
          </a:p>
          <a:p>
            <a:pPr>
              <a:buFont typeface="Wingdings" panose="05000000000000000000" pitchFamily="2" charset="2"/>
              <a:buChar char="ü"/>
            </a:pPr>
            <a:r>
              <a:rPr lang="en-US"/>
              <a:t>Empowering</a:t>
            </a:r>
          </a:p>
          <a:p>
            <a:pPr>
              <a:buFont typeface="Wingdings" panose="05000000000000000000" pitchFamily="2" charset="2"/>
              <a:buChar char="ü"/>
            </a:pPr>
            <a:r>
              <a:rPr lang="en-US"/>
              <a:t>Confidence building</a:t>
            </a:r>
          </a:p>
        </p:txBody>
      </p:sp>
      <p:sp>
        <p:nvSpPr>
          <p:cNvPr id="8" name="Text Placeholder 7">
            <a:extLst>
              <a:ext uri="{FF2B5EF4-FFF2-40B4-BE49-F238E27FC236}">
                <a16:creationId xmlns:a16="http://schemas.microsoft.com/office/drawing/2014/main" id="{5EEF10A3-EAFC-7AA8-58B8-103628724708}"/>
              </a:ext>
            </a:extLst>
          </p:cNvPr>
          <p:cNvSpPr>
            <a:spLocks noGrp="1"/>
          </p:cNvSpPr>
          <p:nvPr>
            <p:ph type="body" sz="quarter" idx="3"/>
          </p:nvPr>
        </p:nvSpPr>
        <p:spPr>
          <a:xfrm>
            <a:off x="4614145" y="2130435"/>
            <a:ext cx="4041775" cy="639763"/>
          </a:xfrm>
        </p:spPr>
        <p:txBody>
          <a:bodyPr>
            <a:noAutofit/>
          </a:bodyPr>
          <a:lstStyle/>
          <a:p>
            <a:r>
              <a:rPr lang="en-US" sz="3700">
                <a:solidFill>
                  <a:srgbClr val="1D384C"/>
                </a:solidFill>
                <a:ea typeface="+mj-ea"/>
              </a:rPr>
              <a:t>Coaching is not… </a:t>
            </a:r>
          </a:p>
        </p:txBody>
      </p:sp>
      <p:sp>
        <p:nvSpPr>
          <p:cNvPr id="9" name="Content Placeholder 8">
            <a:extLst>
              <a:ext uri="{FF2B5EF4-FFF2-40B4-BE49-F238E27FC236}">
                <a16:creationId xmlns:a16="http://schemas.microsoft.com/office/drawing/2014/main" id="{09BCA627-7A3D-0E2F-A096-1EBDFB017C2B}"/>
              </a:ext>
            </a:extLst>
          </p:cNvPr>
          <p:cNvSpPr>
            <a:spLocks noGrp="1"/>
          </p:cNvSpPr>
          <p:nvPr>
            <p:ph sz="quarter" idx="4"/>
          </p:nvPr>
        </p:nvSpPr>
        <p:spPr>
          <a:xfrm>
            <a:off x="4614145" y="2770193"/>
            <a:ext cx="4041775" cy="3951288"/>
          </a:xfrm>
        </p:spPr>
        <p:txBody>
          <a:bodyPr/>
          <a:lstStyle/>
          <a:p>
            <a:pPr>
              <a:buFont typeface="Roboto" panose="02000000000000000000" pitchFamily="2" charset="0"/>
              <a:buChar char="×"/>
            </a:pPr>
            <a:r>
              <a:rPr lang="en-US"/>
              <a:t>Mentoring</a:t>
            </a:r>
          </a:p>
          <a:p>
            <a:pPr>
              <a:buFont typeface="Roboto" panose="02000000000000000000" pitchFamily="2" charset="0"/>
              <a:buChar char="×"/>
            </a:pPr>
            <a:r>
              <a:rPr lang="en-US"/>
              <a:t>Therapy </a:t>
            </a:r>
          </a:p>
          <a:p>
            <a:pPr>
              <a:buFont typeface="Roboto" panose="02000000000000000000" pitchFamily="2" charset="0"/>
              <a:buChar char="×"/>
            </a:pPr>
            <a:r>
              <a:rPr lang="en-US"/>
              <a:t>Fixing</a:t>
            </a:r>
          </a:p>
          <a:p>
            <a:pPr>
              <a:buFont typeface="Roboto" panose="02000000000000000000" pitchFamily="2" charset="0"/>
              <a:buChar char="×"/>
            </a:pPr>
            <a:r>
              <a:rPr lang="en-US"/>
              <a:t>Precluding accountability</a:t>
            </a:r>
          </a:p>
          <a:p>
            <a:pPr>
              <a:buFont typeface="Roboto" panose="02000000000000000000" pitchFamily="2" charset="0"/>
              <a:buChar char="×"/>
            </a:pPr>
            <a:r>
              <a:rPr lang="en-US"/>
              <a:t>Progressive discipline</a:t>
            </a:r>
          </a:p>
        </p:txBody>
      </p:sp>
      <p:pic>
        <p:nvPicPr>
          <p:cNvPr id="23" name="Picture 22">
            <a:extLst>
              <a:ext uri="{FF2B5EF4-FFF2-40B4-BE49-F238E27FC236}">
                <a16:creationId xmlns:a16="http://schemas.microsoft.com/office/drawing/2014/main" id="{9D2BA623-8F45-2D8C-38A4-CA06BAF003DE}"/>
              </a:ext>
            </a:extLst>
          </p:cNvPr>
          <p:cNvPicPr>
            <a:picLocks noChangeAspect="1"/>
          </p:cNvPicPr>
          <p:nvPr/>
        </p:nvPicPr>
        <p:blipFill>
          <a:blip r:embed="rId3"/>
          <a:stretch>
            <a:fillRect/>
          </a:stretch>
        </p:blipFill>
        <p:spPr>
          <a:xfrm>
            <a:off x="278765" y="1451116"/>
            <a:ext cx="8586469" cy="3452947"/>
          </a:xfrm>
          <a:prstGeom prst="rect">
            <a:avLst/>
          </a:prstGeom>
          <a:ln>
            <a:noFill/>
          </a:ln>
          <a:effectLst>
            <a:outerShdw blurRad="292100" dist="139700" dir="2700000" algn="tl" rotWithShape="0">
              <a:srgbClr val="333333">
                <a:alpha val="65000"/>
              </a:srgbClr>
            </a:outerShdw>
          </a:effectLst>
        </p:spPr>
      </p:pic>
      <p:pic>
        <p:nvPicPr>
          <p:cNvPr id="24" name="Picture 23" descr="A light bulb connected to another person's head&#10;&#10;Description automatically generated">
            <a:extLst>
              <a:ext uri="{FF2B5EF4-FFF2-40B4-BE49-F238E27FC236}">
                <a16:creationId xmlns:a16="http://schemas.microsoft.com/office/drawing/2014/main" id="{7168B140-D365-90D5-75A7-7BCD684768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90801" y="4890200"/>
            <a:ext cx="3402585" cy="1913954"/>
          </a:xfrm>
          <a:prstGeom prst="rect">
            <a:avLst/>
          </a:prstGeom>
        </p:spPr>
      </p:pic>
      <p:sp>
        <p:nvSpPr>
          <p:cNvPr id="2" name="Footer Placeholder 1">
            <a:extLst>
              <a:ext uri="{FF2B5EF4-FFF2-40B4-BE49-F238E27FC236}">
                <a16:creationId xmlns:a16="http://schemas.microsoft.com/office/drawing/2014/main" id="{065AE077-CE41-D2EE-FDDD-5EDE6BCD3CF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9997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7A58-0449-6F9C-26E8-32D06365C4B8}"/>
              </a:ext>
            </a:extLst>
          </p:cNvPr>
          <p:cNvSpPr>
            <a:spLocks noGrp="1"/>
          </p:cNvSpPr>
          <p:nvPr>
            <p:ph type="title"/>
          </p:nvPr>
        </p:nvSpPr>
        <p:spPr/>
        <p:txBody>
          <a:bodyPr>
            <a:normAutofit fontScale="90000"/>
          </a:bodyPr>
          <a:lstStyle/>
          <a:p>
            <a:r>
              <a:rPr lang="en-US" sz="4400"/>
              <a:t>Guess Who!</a:t>
            </a:r>
            <a:br>
              <a:rPr lang="en-US" sz="2700">
                <a:solidFill>
                  <a:schemeClr val="bg1">
                    <a:lumMod val="50000"/>
                  </a:schemeClr>
                </a:solidFill>
              </a:rPr>
            </a:br>
            <a:endParaRPr lang="en-US"/>
          </a:p>
        </p:txBody>
      </p:sp>
      <p:sp>
        <p:nvSpPr>
          <p:cNvPr id="8" name="Content Placeholder 7">
            <a:extLst>
              <a:ext uri="{FF2B5EF4-FFF2-40B4-BE49-F238E27FC236}">
                <a16:creationId xmlns:a16="http://schemas.microsoft.com/office/drawing/2014/main" id="{4C1DCBC2-D68F-816F-8824-F42F344B5C8C}"/>
              </a:ext>
            </a:extLst>
          </p:cNvPr>
          <p:cNvSpPr>
            <a:spLocks noGrp="1"/>
          </p:cNvSpPr>
          <p:nvPr>
            <p:ph idx="1"/>
          </p:nvPr>
        </p:nvSpPr>
        <p:spPr>
          <a:xfrm>
            <a:off x="572236" y="2204969"/>
            <a:ext cx="8229600" cy="3547800"/>
          </a:xfrm>
        </p:spPr>
        <p:txBody>
          <a:bodyPr>
            <a:normAutofit/>
          </a:bodyPr>
          <a:lstStyle/>
          <a:p>
            <a:pPr marL="0" indent="0">
              <a:buNone/>
            </a:pPr>
            <a:r>
              <a:rPr lang="en-US">
                <a:solidFill>
                  <a:schemeClr val="bg1">
                    <a:lumMod val="50000"/>
                  </a:schemeClr>
                </a:solidFill>
              </a:rPr>
              <a:t>Mission: </a:t>
            </a:r>
            <a:br>
              <a:rPr lang="en-US">
                <a:solidFill>
                  <a:srgbClr val="111111"/>
                </a:solidFill>
                <a:latin typeface="Roboto" panose="02000000000000000000" pitchFamily="2" charset="0"/>
              </a:rPr>
            </a:br>
            <a:r>
              <a:rPr lang="en-US" b="1">
                <a:solidFill>
                  <a:srgbClr val="111111"/>
                </a:solidFill>
                <a:latin typeface="Roboto" panose="02000000000000000000" pitchFamily="2" charset="0"/>
              </a:rPr>
              <a:t>T</a:t>
            </a:r>
            <a:r>
              <a:rPr lang="en-US" b="1" i="0">
                <a:solidFill>
                  <a:srgbClr val="111111"/>
                </a:solidFill>
                <a:effectLst/>
                <a:latin typeface="Roboto" panose="02000000000000000000" pitchFamily="2" charset="0"/>
              </a:rPr>
              <a:t>o offer a wide range of well-designed, functional home furnishing products at prices so low that as many people as possible will be able to afford them.</a:t>
            </a:r>
            <a:endParaRPr lang="en-US" b="1"/>
          </a:p>
        </p:txBody>
      </p:sp>
      <p:pic>
        <p:nvPicPr>
          <p:cNvPr id="4" name="Picture 3" descr="A yellow and blue sign&#10;&#10;Description automatically generated">
            <a:extLst>
              <a:ext uri="{FF2B5EF4-FFF2-40B4-BE49-F238E27FC236}">
                <a16:creationId xmlns:a16="http://schemas.microsoft.com/office/drawing/2014/main" id="{685B504C-1FE4-AE4B-25E4-B730A19D55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58491" y="4962884"/>
            <a:ext cx="4147457" cy="1576034"/>
          </a:xfrm>
          <a:prstGeom prst="rect">
            <a:avLst/>
          </a:prstGeom>
        </p:spPr>
      </p:pic>
      <p:sp>
        <p:nvSpPr>
          <p:cNvPr id="3" name="Footer Placeholder 2">
            <a:extLst>
              <a:ext uri="{FF2B5EF4-FFF2-40B4-BE49-F238E27FC236}">
                <a16:creationId xmlns:a16="http://schemas.microsoft.com/office/drawing/2014/main" id="{E839C114-5946-DD77-A8F7-394EA2613F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16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18D4-3C0E-FF02-AF22-7F476AC23DDF}"/>
              </a:ext>
            </a:extLst>
          </p:cNvPr>
          <p:cNvSpPr>
            <a:spLocks noGrp="1"/>
          </p:cNvSpPr>
          <p:nvPr>
            <p:ph type="title"/>
          </p:nvPr>
        </p:nvSpPr>
        <p:spPr>
          <a:xfrm>
            <a:off x="722313" y="4663318"/>
            <a:ext cx="7772400" cy="1362075"/>
          </a:xfrm>
        </p:spPr>
        <p:txBody>
          <a:bodyPr>
            <a:normAutofit fontScale="90000"/>
          </a:bodyPr>
          <a:lstStyle/>
          <a:p>
            <a:r>
              <a:rPr lang="en-US"/>
              <a:t>Let’s Apply Your Skills! </a:t>
            </a:r>
            <a:br>
              <a:rPr lang="en-US"/>
            </a:br>
            <a:r>
              <a:rPr lang="en-US" sz="3200" i="1">
                <a:solidFill>
                  <a:schemeClr val="bg1">
                    <a:lumMod val="50000"/>
                  </a:schemeClr>
                </a:solidFill>
              </a:rPr>
              <a:t>Role Play Activity #4</a:t>
            </a:r>
            <a:br>
              <a:rPr lang="en-US" sz="3200" i="1">
                <a:solidFill>
                  <a:schemeClr val="bg1">
                    <a:lumMod val="50000"/>
                  </a:schemeClr>
                </a:solidFill>
              </a:rPr>
            </a:br>
            <a:r>
              <a:rPr lang="en-US" sz="3200" b="0" i="1" cap="none">
                <a:solidFill>
                  <a:schemeClr val="bg1">
                    <a:lumMod val="50000"/>
                  </a:schemeClr>
                </a:solidFill>
              </a:rPr>
              <a:t>What’s next for you… </a:t>
            </a:r>
            <a:endParaRPr lang="en-US" b="0" i="1">
              <a:solidFill>
                <a:schemeClr val="bg1">
                  <a:lumMod val="50000"/>
                </a:schemeClr>
              </a:solidFill>
            </a:endParaRPr>
          </a:p>
        </p:txBody>
      </p:sp>
      <p:pic>
        <p:nvPicPr>
          <p:cNvPr id="15" name="Picture 14">
            <a:extLst>
              <a:ext uri="{FF2B5EF4-FFF2-40B4-BE49-F238E27FC236}">
                <a16:creationId xmlns:a16="http://schemas.microsoft.com/office/drawing/2014/main" id="{DFFDFB6D-8BDF-EA28-4AEE-0E233D73683E}"/>
              </a:ext>
            </a:extLst>
          </p:cNvPr>
          <p:cNvPicPr>
            <a:picLocks noChangeAspect="1"/>
          </p:cNvPicPr>
          <p:nvPr/>
        </p:nvPicPr>
        <p:blipFill>
          <a:blip r:embed="rId3"/>
          <a:stretch>
            <a:fillRect/>
          </a:stretch>
        </p:blipFill>
        <p:spPr>
          <a:xfrm>
            <a:off x="0" y="1543492"/>
            <a:ext cx="9144000" cy="3098255"/>
          </a:xfrm>
          <a:prstGeom prst="rect">
            <a:avLst/>
          </a:prstGeom>
        </p:spPr>
      </p:pic>
      <p:sp>
        <p:nvSpPr>
          <p:cNvPr id="3" name="Footer Placeholder 2">
            <a:extLst>
              <a:ext uri="{FF2B5EF4-FFF2-40B4-BE49-F238E27FC236}">
                <a16:creationId xmlns:a16="http://schemas.microsoft.com/office/drawing/2014/main" id="{29547FE6-22B1-1B29-BE9B-B8B27C00783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572372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ECEA3-7EE8-C8CC-1D12-A174612C88AA}"/>
              </a:ext>
            </a:extLst>
          </p:cNvPr>
          <p:cNvSpPr>
            <a:spLocks noGrp="1"/>
          </p:cNvSpPr>
          <p:nvPr>
            <p:ph type="title"/>
          </p:nvPr>
        </p:nvSpPr>
        <p:spPr>
          <a:xfrm>
            <a:off x="457200" y="1072260"/>
            <a:ext cx="8229600" cy="1143000"/>
          </a:xfrm>
        </p:spPr>
        <p:txBody>
          <a:bodyPr/>
          <a:lstStyle/>
          <a:p>
            <a:r>
              <a:rPr lang="en-US"/>
              <a:t>Round 4 Activity Instructions </a:t>
            </a:r>
          </a:p>
        </p:txBody>
      </p:sp>
      <p:graphicFrame>
        <p:nvGraphicFramePr>
          <p:cNvPr id="2" name="Content Placeholder 1">
            <a:extLst>
              <a:ext uri="{FF2B5EF4-FFF2-40B4-BE49-F238E27FC236}">
                <a16:creationId xmlns:a16="http://schemas.microsoft.com/office/drawing/2014/main" id="{781977AB-A8B7-37C3-8306-5DD314C21C61}"/>
              </a:ext>
            </a:extLst>
          </p:cNvPr>
          <p:cNvGraphicFramePr>
            <a:graphicFrameLocks noGrp="1"/>
          </p:cNvGraphicFramePr>
          <p:nvPr>
            <p:ph idx="1"/>
          </p:nvPr>
        </p:nvGraphicFramePr>
        <p:xfrm>
          <a:off x="83127" y="2092036"/>
          <a:ext cx="8603673" cy="4516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CE5798C-F828-6FD3-0AFA-F42006DDFA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14005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B631-6D62-424E-CFE2-98911D2C0B05}"/>
              </a:ext>
            </a:extLst>
          </p:cNvPr>
          <p:cNvSpPr>
            <a:spLocks noGrp="1"/>
          </p:cNvSpPr>
          <p:nvPr>
            <p:ph type="title"/>
          </p:nvPr>
        </p:nvSpPr>
        <p:spPr>
          <a:xfrm>
            <a:off x="457200" y="1198232"/>
            <a:ext cx="8229600" cy="1143000"/>
          </a:xfrm>
        </p:spPr>
        <p:txBody>
          <a:bodyPr anchor="ctr">
            <a:normAutofit/>
          </a:bodyPr>
          <a:lstStyle/>
          <a:p>
            <a:r>
              <a:rPr lang="en-US"/>
              <a:t>Round 4 Debrief</a:t>
            </a:r>
          </a:p>
        </p:txBody>
      </p:sp>
      <p:pic>
        <p:nvPicPr>
          <p:cNvPr id="6" name="Picture 5" descr="A group of people sitting at a table&#10;&#10;Description automatically generated">
            <a:extLst>
              <a:ext uri="{FF2B5EF4-FFF2-40B4-BE49-F238E27FC236}">
                <a16:creationId xmlns:a16="http://schemas.microsoft.com/office/drawing/2014/main" id="{4480684B-8E5E-C0BF-F9E1-75106E9D87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7135" y="2720182"/>
            <a:ext cx="3731271" cy="2807781"/>
          </a:xfrm>
          <a:prstGeom prst="rect">
            <a:avLst/>
          </a:prstGeom>
          <a:noFill/>
        </p:spPr>
      </p:pic>
      <p:sp>
        <p:nvSpPr>
          <p:cNvPr id="3" name="Content Placeholder 2">
            <a:extLst>
              <a:ext uri="{FF2B5EF4-FFF2-40B4-BE49-F238E27FC236}">
                <a16:creationId xmlns:a16="http://schemas.microsoft.com/office/drawing/2014/main" id="{B284B671-27F4-596B-0A95-4598A58714A9}"/>
              </a:ext>
            </a:extLst>
          </p:cNvPr>
          <p:cNvSpPr>
            <a:spLocks noGrp="1"/>
          </p:cNvSpPr>
          <p:nvPr>
            <p:ph sz="half" idx="2"/>
          </p:nvPr>
        </p:nvSpPr>
        <p:spPr>
          <a:xfrm>
            <a:off x="3978406" y="2369413"/>
            <a:ext cx="4918459" cy="3509317"/>
          </a:xfrm>
        </p:spPr>
        <p:txBody>
          <a:bodyPr>
            <a:normAutofit/>
          </a:bodyPr>
          <a:lstStyle/>
          <a:p>
            <a:r>
              <a:rPr lang="en-US" sz="3200"/>
              <a:t>How did it go?</a:t>
            </a:r>
          </a:p>
          <a:p>
            <a:r>
              <a:rPr lang="en-US" sz="3200"/>
              <a:t>How were skills used?</a:t>
            </a:r>
          </a:p>
          <a:p>
            <a:r>
              <a:rPr lang="en-US" sz="3200"/>
              <a:t>How did it feel as the staff member?</a:t>
            </a:r>
          </a:p>
          <a:p>
            <a:r>
              <a:rPr lang="en-US" sz="3200"/>
              <a:t>How did it feel as the supervisor?</a:t>
            </a:r>
          </a:p>
          <a:p>
            <a:endParaRPr lang="en-US"/>
          </a:p>
        </p:txBody>
      </p:sp>
      <p:sp>
        <p:nvSpPr>
          <p:cNvPr id="5" name="Footer Placeholder 4">
            <a:extLst>
              <a:ext uri="{FF2B5EF4-FFF2-40B4-BE49-F238E27FC236}">
                <a16:creationId xmlns:a16="http://schemas.microsoft.com/office/drawing/2014/main" id="{888A4E30-9A1A-0CA0-FAD0-F7A23EAE32A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27930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32C1-1128-9417-B328-20447911B570}"/>
              </a:ext>
            </a:extLst>
          </p:cNvPr>
          <p:cNvSpPr>
            <a:spLocks noGrp="1"/>
          </p:cNvSpPr>
          <p:nvPr>
            <p:ph type="title"/>
          </p:nvPr>
        </p:nvSpPr>
        <p:spPr/>
        <p:txBody>
          <a:bodyPr/>
          <a:lstStyle/>
          <a:p>
            <a:r>
              <a:rPr lang="en-US" dirty="0"/>
              <a:t>Module 4 Wrap-up </a:t>
            </a:r>
          </a:p>
        </p:txBody>
      </p:sp>
      <p:sp>
        <p:nvSpPr>
          <p:cNvPr id="7" name="Text Placeholder 6">
            <a:extLst>
              <a:ext uri="{FF2B5EF4-FFF2-40B4-BE49-F238E27FC236}">
                <a16:creationId xmlns:a16="http://schemas.microsoft.com/office/drawing/2014/main" id="{E7908E8A-17F0-96C9-860F-6103386A6FC8}"/>
              </a:ext>
            </a:extLst>
          </p:cNvPr>
          <p:cNvSpPr>
            <a:spLocks noGrp="1"/>
          </p:cNvSpPr>
          <p:nvPr>
            <p:ph type="body" idx="1"/>
          </p:nvPr>
        </p:nvSpPr>
        <p:spPr>
          <a:xfrm>
            <a:off x="457200" y="2207059"/>
            <a:ext cx="4040188" cy="639763"/>
          </a:xfrm>
        </p:spPr>
        <p:txBody>
          <a:bodyPr/>
          <a:lstStyle/>
          <a:p>
            <a:r>
              <a:rPr lang="en-US">
                <a:solidFill>
                  <a:schemeClr val="tx1"/>
                </a:solidFill>
              </a:rPr>
              <a:t>Question 1</a:t>
            </a:r>
          </a:p>
        </p:txBody>
      </p:sp>
      <p:sp>
        <p:nvSpPr>
          <p:cNvPr id="6" name="Content Placeholder 5">
            <a:extLst>
              <a:ext uri="{FF2B5EF4-FFF2-40B4-BE49-F238E27FC236}">
                <a16:creationId xmlns:a16="http://schemas.microsoft.com/office/drawing/2014/main" id="{ABB45879-B82C-6AD0-1EFC-6DA8E3BE1576}"/>
              </a:ext>
            </a:extLst>
          </p:cNvPr>
          <p:cNvSpPr>
            <a:spLocks noGrp="1"/>
          </p:cNvSpPr>
          <p:nvPr>
            <p:ph sz="half" idx="2"/>
          </p:nvPr>
        </p:nvSpPr>
        <p:spPr>
          <a:xfrm>
            <a:off x="457200" y="2846817"/>
            <a:ext cx="4040188" cy="3951288"/>
          </a:xfrm>
        </p:spPr>
        <p:txBody>
          <a:bodyPr/>
          <a:lstStyle/>
          <a:p>
            <a:pPr marL="0" indent="0">
              <a:buNone/>
            </a:pPr>
            <a:r>
              <a:rPr lang="en-US">
                <a:solidFill>
                  <a:schemeClr val="tx1"/>
                </a:solidFill>
              </a:rPr>
              <a:t>Which of the following is NOT an effect of follow-up and follow through:</a:t>
            </a:r>
          </a:p>
          <a:p>
            <a:pPr marL="514350" indent="-514350">
              <a:buFont typeface="+mj-lt"/>
              <a:buAutoNum type="alphaUcPeriod"/>
            </a:pPr>
            <a:r>
              <a:rPr lang="en-US">
                <a:solidFill>
                  <a:schemeClr val="tx1"/>
                </a:solidFill>
              </a:rPr>
              <a:t>Retention</a:t>
            </a:r>
          </a:p>
          <a:p>
            <a:pPr marL="514350" indent="-514350">
              <a:buFont typeface="+mj-lt"/>
              <a:buAutoNum type="alphaUcPeriod"/>
            </a:pPr>
            <a:r>
              <a:rPr lang="en-US">
                <a:solidFill>
                  <a:schemeClr val="tx1"/>
                </a:solidFill>
              </a:rPr>
              <a:t>Technology</a:t>
            </a:r>
          </a:p>
          <a:p>
            <a:pPr marL="514350" indent="-514350">
              <a:buFont typeface="+mj-lt"/>
              <a:buAutoNum type="alphaUcPeriod"/>
            </a:pPr>
            <a:r>
              <a:rPr lang="en-US">
                <a:solidFill>
                  <a:schemeClr val="tx1"/>
                </a:solidFill>
              </a:rPr>
              <a:t>Engagement</a:t>
            </a:r>
          </a:p>
          <a:p>
            <a:pPr marL="514350" indent="-514350">
              <a:buFont typeface="+mj-lt"/>
              <a:buAutoNum type="alphaUcPeriod"/>
            </a:pPr>
            <a:r>
              <a:rPr lang="en-US">
                <a:solidFill>
                  <a:schemeClr val="tx1"/>
                </a:solidFill>
              </a:rPr>
              <a:t>Growth</a:t>
            </a:r>
          </a:p>
          <a:p>
            <a:pPr marL="0" indent="0">
              <a:buNone/>
            </a:pPr>
            <a:endParaRPr lang="en-US"/>
          </a:p>
          <a:p>
            <a:endParaRPr lang="en-US"/>
          </a:p>
        </p:txBody>
      </p:sp>
      <p:sp>
        <p:nvSpPr>
          <p:cNvPr id="8" name="Text Placeholder 7">
            <a:extLst>
              <a:ext uri="{FF2B5EF4-FFF2-40B4-BE49-F238E27FC236}">
                <a16:creationId xmlns:a16="http://schemas.microsoft.com/office/drawing/2014/main" id="{496F9FCA-D430-6517-7243-9BB75BC93CA5}"/>
              </a:ext>
            </a:extLst>
          </p:cNvPr>
          <p:cNvSpPr>
            <a:spLocks noGrp="1"/>
          </p:cNvSpPr>
          <p:nvPr>
            <p:ph type="body" sz="quarter" idx="3"/>
          </p:nvPr>
        </p:nvSpPr>
        <p:spPr>
          <a:xfrm>
            <a:off x="4645029" y="2207059"/>
            <a:ext cx="4041775" cy="639763"/>
          </a:xfrm>
        </p:spPr>
        <p:txBody>
          <a:bodyPr/>
          <a:lstStyle/>
          <a:p>
            <a:r>
              <a:rPr lang="en-US">
                <a:solidFill>
                  <a:schemeClr val="tx1"/>
                </a:solidFill>
              </a:rPr>
              <a:t>Question 2</a:t>
            </a:r>
          </a:p>
        </p:txBody>
      </p:sp>
      <p:sp>
        <p:nvSpPr>
          <p:cNvPr id="9" name="Content Placeholder 8">
            <a:extLst>
              <a:ext uri="{FF2B5EF4-FFF2-40B4-BE49-F238E27FC236}">
                <a16:creationId xmlns:a16="http://schemas.microsoft.com/office/drawing/2014/main" id="{361E9A70-A33F-0E48-02A6-5C1C76A86B14}"/>
              </a:ext>
            </a:extLst>
          </p:cNvPr>
          <p:cNvSpPr>
            <a:spLocks noGrp="1"/>
          </p:cNvSpPr>
          <p:nvPr>
            <p:ph sz="quarter" idx="4"/>
          </p:nvPr>
        </p:nvSpPr>
        <p:spPr>
          <a:xfrm>
            <a:off x="4645029" y="2846817"/>
            <a:ext cx="4041775" cy="3951288"/>
          </a:xfrm>
        </p:spPr>
        <p:txBody>
          <a:bodyPr/>
          <a:lstStyle/>
          <a:p>
            <a:pPr marL="0" indent="0" algn="ctr">
              <a:buNone/>
            </a:pPr>
            <a:r>
              <a:rPr lang="en-US">
                <a:solidFill>
                  <a:schemeClr val="tx1"/>
                </a:solidFill>
              </a:rPr>
              <a:t>Coaching is most effective when it is continuous. </a:t>
            </a:r>
          </a:p>
        </p:txBody>
      </p:sp>
      <p:pic>
        <p:nvPicPr>
          <p:cNvPr id="10" name="Picture 9" descr="A black background with pink and grey text&#10;&#10;Description automatically generated">
            <a:extLst>
              <a:ext uri="{FF2B5EF4-FFF2-40B4-BE49-F238E27FC236}">
                <a16:creationId xmlns:a16="http://schemas.microsoft.com/office/drawing/2014/main" id="{B30F4CD1-4945-CDC5-E699-C1E8D717B6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33389" y="4011179"/>
            <a:ext cx="2031804" cy="1426326"/>
          </a:xfrm>
          <a:prstGeom prst="rect">
            <a:avLst/>
          </a:prstGeom>
          <a:noFill/>
        </p:spPr>
      </p:pic>
      <p:sp>
        <p:nvSpPr>
          <p:cNvPr id="3" name="Footer Placeholder 2">
            <a:extLst>
              <a:ext uri="{FF2B5EF4-FFF2-40B4-BE49-F238E27FC236}">
                <a16:creationId xmlns:a16="http://schemas.microsoft.com/office/drawing/2014/main" id="{35967F94-EA75-508D-2788-7FB9817EB56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7558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CA260-B2A3-A52F-EF6F-6DA8ABC04E01}"/>
              </a:ext>
            </a:extLst>
          </p:cNvPr>
          <p:cNvSpPr>
            <a:spLocks noGrp="1"/>
          </p:cNvSpPr>
          <p:nvPr>
            <p:ph type="title"/>
          </p:nvPr>
        </p:nvSpPr>
        <p:spPr/>
        <p:txBody>
          <a:bodyPr/>
          <a:lstStyle/>
          <a:p>
            <a:r>
              <a:rPr lang="en-US"/>
              <a:t>Index Card Activity</a:t>
            </a:r>
          </a:p>
        </p:txBody>
      </p:sp>
      <p:sp>
        <p:nvSpPr>
          <p:cNvPr id="3" name="Content Placeholder 2">
            <a:extLst>
              <a:ext uri="{FF2B5EF4-FFF2-40B4-BE49-F238E27FC236}">
                <a16:creationId xmlns:a16="http://schemas.microsoft.com/office/drawing/2014/main" id="{DF965CE5-2B0D-3B3B-ECC3-9AE13EB052E4}"/>
              </a:ext>
            </a:extLst>
          </p:cNvPr>
          <p:cNvSpPr>
            <a:spLocks noGrp="1"/>
          </p:cNvSpPr>
          <p:nvPr>
            <p:ph idx="1"/>
          </p:nvPr>
        </p:nvSpPr>
        <p:spPr>
          <a:xfrm>
            <a:off x="457200" y="2808556"/>
            <a:ext cx="7945582" cy="3547800"/>
          </a:xfrm>
        </p:spPr>
        <p:txBody>
          <a:bodyPr/>
          <a:lstStyle/>
          <a:p>
            <a:pPr algn="ctr"/>
            <a:r>
              <a:rPr lang="en-US" dirty="0"/>
              <a:t>On the index card, write</a:t>
            </a:r>
            <a:r>
              <a:rPr lang="en-US"/>
              <a:t> down your top three takeaways from this training. </a:t>
            </a:r>
          </a:p>
        </p:txBody>
      </p:sp>
      <p:pic>
        <p:nvPicPr>
          <p:cNvPr id="6" name="Picture 5" descr="A group of colorful lined paper&#10;&#10;Description automatically generated">
            <a:extLst>
              <a:ext uri="{FF2B5EF4-FFF2-40B4-BE49-F238E27FC236}">
                <a16:creationId xmlns:a16="http://schemas.microsoft.com/office/drawing/2014/main" id="{6BFE46E2-F12E-2DD7-BE03-12DF615447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0527" y="940017"/>
            <a:ext cx="2946392" cy="2031783"/>
          </a:xfrm>
          <a:prstGeom prst="rect">
            <a:avLst/>
          </a:prstGeom>
        </p:spPr>
      </p:pic>
      <p:sp>
        <p:nvSpPr>
          <p:cNvPr id="8" name="TextBox 7">
            <a:extLst>
              <a:ext uri="{FF2B5EF4-FFF2-40B4-BE49-F238E27FC236}">
                <a16:creationId xmlns:a16="http://schemas.microsoft.com/office/drawing/2014/main" id="{D9EC490E-C2F5-FD9F-1E7E-A911C90D45B3}"/>
              </a:ext>
            </a:extLst>
          </p:cNvPr>
          <p:cNvSpPr txBox="1"/>
          <p:nvPr/>
        </p:nvSpPr>
        <p:spPr>
          <a:xfrm>
            <a:off x="533400" y="4061844"/>
            <a:ext cx="8153399" cy="1569660"/>
          </a:xfrm>
          <a:prstGeom prst="rect">
            <a:avLst/>
          </a:prstGeom>
          <a:noFill/>
        </p:spPr>
        <p:txBody>
          <a:bodyPr wrap="square">
            <a:spAutoFit/>
          </a:bodyPr>
          <a:lstStyle/>
          <a:p>
            <a:pPr marL="457200" indent="-457200" algn="ctr">
              <a:buFont typeface="Arial" panose="020B0604020202020204" pitchFamily="34" charset="0"/>
              <a:buChar char="•"/>
            </a:pPr>
            <a:r>
              <a:rPr lang="en-US" sz="3200" dirty="0">
                <a:solidFill>
                  <a:schemeClr val="tx1">
                    <a:lumMod val="50000"/>
                    <a:lumOff val="50000"/>
                  </a:schemeClr>
                </a:solidFill>
                <a:latin typeface="Roboto"/>
                <a:cs typeface="Roboto"/>
              </a:rPr>
              <a:t>In your manual</a:t>
            </a:r>
            <a:r>
              <a:rPr lang="en-US" sz="3200">
                <a:solidFill>
                  <a:schemeClr val="tx1">
                    <a:lumMod val="50000"/>
                    <a:lumOff val="50000"/>
                  </a:schemeClr>
                </a:solidFill>
                <a:latin typeface="Roboto"/>
                <a:cs typeface="Roboto"/>
              </a:rPr>
              <a:t>, write down the first two or three things you will do to prepare for your next shift</a:t>
            </a:r>
            <a:r>
              <a:rPr lang="en-US" sz="3200" dirty="0">
                <a:solidFill>
                  <a:schemeClr val="tx1">
                    <a:lumMod val="50000"/>
                    <a:lumOff val="50000"/>
                  </a:schemeClr>
                </a:solidFill>
                <a:latin typeface="Roboto"/>
                <a:cs typeface="Roboto"/>
              </a:rPr>
              <a:t> as a result of this training</a:t>
            </a:r>
            <a:r>
              <a:rPr lang="en-US" sz="3200">
                <a:solidFill>
                  <a:schemeClr val="tx1">
                    <a:lumMod val="50000"/>
                    <a:lumOff val="50000"/>
                  </a:schemeClr>
                </a:solidFill>
                <a:latin typeface="Roboto"/>
                <a:cs typeface="Roboto"/>
              </a:rPr>
              <a:t>. </a:t>
            </a:r>
          </a:p>
        </p:txBody>
      </p:sp>
      <p:sp>
        <p:nvSpPr>
          <p:cNvPr id="5" name="Footer Placeholder 4">
            <a:extLst>
              <a:ext uri="{FF2B5EF4-FFF2-40B4-BE49-F238E27FC236}">
                <a16:creationId xmlns:a16="http://schemas.microsoft.com/office/drawing/2014/main" id="{919A23BF-0487-C3E2-FAC8-87248B76D65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545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00138"/>
            <a:ext cx="3957638" cy="852487"/>
          </a:xfrm>
        </p:spPr>
        <p:txBody>
          <a:bodyPr>
            <a:normAutofit/>
          </a:bodyPr>
          <a:lstStyle/>
          <a:p>
            <a:r>
              <a:rPr lang="en-US" sz="2700"/>
              <a:t>Stay Connected!</a:t>
            </a:r>
            <a:endParaRPr lang="en-US" sz="2700">
              <a:ea typeface="Roboto"/>
            </a:endParaRPr>
          </a:p>
        </p:txBody>
      </p:sp>
      <p:sp>
        <p:nvSpPr>
          <p:cNvPr id="3" name="Content Placeholder 2"/>
          <p:cNvSpPr>
            <a:spLocks noGrp="1"/>
          </p:cNvSpPr>
          <p:nvPr>
            <p:ph idx="4294967295"/>
          </p:nvPr>
        </p:nvSpPr>
        <p:spPr>
          <a:xfrm>
            <a:off x="0" y="1639888"/>
            <a:ext cx="4433888" cy="3749675"/>
          </a:xfrm>
        </p:spPr>
        <p:txBody>
          <a:bodyPr vert="horz" lIns="68580" tIns="34290" rIns="68580" bIns="34290" rtlCol="0" anchor="t">
            <a:normAutofit fontScale="92500" lnSpcReduction="20000"/>
          </a:bodyPr>
          <a:lstStyle/>
          <a:p>
            <a:pPr marL="0" indent="0">
              <a:lnSpc>
                <a:spcPct val="90000"/>
              </a:lnSpc>
              <a:spcBef>
                <a:spcPts val="0"/>
              </a:spcBef>
              <a:buNone/>
            </a:pPr>
            <a:endParaRPr lang="en-US" sz="1275" b="1"/>
          </a:p>
          <a:p>
            <a:pPr marL="0" indent="0">
              <a:lnSpc>
                <a:spcPct val="90000"/>
              </a:lnSpc>
              <a:spcBef>
                <a:spcPts val="0"/>
              </a:spcBef>
              <a:buNone/>
            </a:pPr>
            <a:endParaRPr lang="en-US" sz="1500" b="1">
              <a:solidFill>
                <a:srgbClr val="1D384C"/>
              </a:solidFill>
            </a:endParaRPr>
          </a:p>
          <a:p>
            <a:pPr marL="171450" indent="-171450" defTabSz="457189">
              <a:spcBef>
                <a:spcPts val="300"/>
              </a:spcBef>
              <a:spcAft>
                <a:spcPts val="900"/>
              </a:spcAft>
              <a:defRPr/>
            </a:pPr>
            <a:r>
              <a:rPr lang="en-US" sz="1800" b="1">
                <a:solidFill>
                  <a:srgbClr val="1D384C"/>
                </a:solidFill>
              </a:rPr>
              <a:t>Facebook: </a:t>
            </a:r>
            <a:r>
              <a:rPr lang="en-US" sz="1800">
                <a:solidFill>
                  <a:prstClr val="black">
                    <a:lumMod val="50000"/>
                    <a:lumOff val="50000"/>
                  </a:prstClr>
                </a:solidFill>
                <a:hlinkClick r:id="rId3"/>
              </a:rPr>
              <a:t>https://www.facebook.com/DOJBJA</a:t>
            </a:r>
            <a:r>
              <a:rPr lang="en-US" sz="1800">
                <a:solidFill>
                  <a:prstClr val="black">
                    <a:lumMod val="50000"/>
                    <a:lumOff val="50000"/>
                  </a:prstClr>
                </a:solidFill>
              </a:rPr>
              <a:t> </a:t>
            </a:r>
          </a:p>
          <a:p>
            <a:pPr marL="171450" indent="-171450" defTabSz="457189">
              <a:spcBef>
                <a:spcPts val="300"/>
              </a:spcBef>
              <a:spcAft>
                <a:spcPts val="900"/>
              </a:spcAft>
              <a:defRPr/>
            </a:pPr>
            <a:r>
              <a:rPr lang="en-US" sz="1800" b="1">
                <a:solidFill>
                  <a:srgbClr val="1D384C"/>
                </a:solidFill>
              </a:rPr>
              <a:t>X: </a:t>
            </a:r>
            <a:r>
              <a:rPr lang="en-US" sz="1800">
                <a:solidFill>
                  <a:prstClr val="black">
                    <a:lumMod val="50000"/>
                    <a:lumOff val="50000"/>
                  </a:prstClr>
                </a:solidFill>
                <a:hlinkClick r:id="rId4"/>
              </a:rPr>
              <a:t>https://x.com/DOJBJA</a:t>
            </a:r>
            <a:endParaRPr lang="en-US" sz="1800">
              <a:solidFill>
                <a:prstClr val="black">
                  <a:lumMod val="50000"/>
                  <a:lumOff val="50000"/>
                </a:prstClr>
              </a:solidFill>
            </a:endParaRPr>
          </a:p>
          <a:p>
            <a:pPr marL="171450" indent="-171450" defTabSz="457189">
              <a:spcBef>
                <a:spcPts val="300"/>
              </a:spcBef>
              <a:spcAft>
                <a:spcPts val="900"/>
              </a:spcAft>
              <a:defRPr/>
            </a:pPr>
            <a:r>
              <a:rPr lang="en-US" sz="1800" b="1">
                <a:solidFill>
                  <a:prstClr val="black"/>
                </a:solidFill>
              </a:rPr>
              <a:t>YouTube: </a:t>
            </a:r>
            <a:r>
              <a:rPr lang="en-US" sz="1800">
                <a:solidFill>
                  <a:prstClr val="black">
                    <a:lumMod val="50000"/>
                    <a:lumOff val="50000"/>
                  </a:prstClr>
                </a:solidFill>
                <a:hlinkClick r:id="rId5"/>
              </a:rPr>
              <a:t>https://www.youtube.com/dojbja</a:t>
            </a:r>
            <a:endParaRPr lang="en-US" sz="1800">
              <a:solidFill>
                <a:prstClr val="black"/>
              </a:solidFill>
            </a:endParaRPr>
          </a:p>
          <a:p>
            <a:pPr marL="171450" indent="-171450" defTabSz="457189">
              <a:spcBef>
                <a:spcPts val="300"/>
              </a:spcBef>
              <a:spcAft>
                <a:spcPts val="900"/>
              </a:spcAft>
              <a:defRPr/>
            </a:pPr>
            <a:r>
              <a:rPr lang="en-US" sz="1800" b="1">
                <a:solidFill>
                  <a:prstClr val="black"/>
                </a:solidFill>
                <a:ea typeface="Roboto"/>
              </a:rPr>
              <a:t> </a:t>
            </a:r>
            <a:r>
              <a:rPr lang="en-US" sz="1800">
                <a:solidFill>
                  <a:prstClr val="black"/>
                </a:solidFill>
                <a:ea typeface="Roboto"/>
              </a:rPr>
              <a:t>Use the QR code to subscribe to </a:t>
            </a:r>
            <a:r>
              <a:rPr lang="en-US" sz="1800" b="1">
                <a:solidFill>
                  <a:prstClr val="black"/>
                </a:solidFill>
                <a:ea typeface="Roboto"/>
              </a:rPr>
              <a:t>“Justice Matters” and “News From BJA”</a:t>
            </a:r>
            <a:r>
              <a:rPr lang="en-US" sz="1800">
                <a:solidFill>
                  <a:prstClr val="black"/>
                </a:solidFill>
                <a:ea typeface="Roboto"/>
              </a:rPr>
              <a:t> to receive the latest information from BJA and the field. </a:t>
            </a:r>
          </a:p>
          <a:p>
            <a:pPr marL="171450" indent="-171450" defTabSz="457189">
              <a:spcBef>
                <a:spcPts val="300"/>
              </a:spcBef>
              <a:spcAft>
                <a:spcPts val="900"/>
              </a:spcAft>
              <a:defRPr/>
            </a:pPr>
            <a:r>
              <a:rPr lang="en-US" sz="1800">
                <a:solidFill>
                  <a:prstClr val="black"/>
                </a:solidFill>
              </a:rPr>
              <a:t>For information on funding opportunities, publications, and initiatives, visit </a:t>
            </a:r>
            <a:r>
              <a:rPr lang="en-US" sz="1800" b="1">
                <a:solidFill>
                  <a:prstClr val="black"/>
                </a:solidFill>
              </a:rPr>
              <a:t>BJA’s website: </a:t>
            </a:r>
            <a:r>
              <a:rPr lang="en-US" sz="1800">
                <a:solidFill>
                  <a:prstClr val="black"/>
                </a:solidFill>
                <a:hlinkClick r:id="rId6"/>
              </a:rPr>
              <a:t>www.bja.ojp.gov</a:t>
            </a:r>
            <a:r>
              <a:rPr lang="en-US" sz="1800">
                <a:solidFill>
                  <a:prstClr val="black"/>
                </a:solidFill>
              </a:rPr>
              <a:t>. </a:t>
            </a:r>
            <a:endParaRPr lang="en-US" sz="1800">
              <a:solidFill>
                <a:prstClr val="black"/>
              </a:solidFill>
              <a:ea typeface="Roboto"/>
            </a:endParaRPr>
          </a:p>
          <a:p>
            <a:pPr marL="0" indent="0" defTabSz="457189">
              <a:lnSpc>
                <a:spcPct val="90000"/>
              </a:lnSpc>
              <a:spcBef>
                <a:spcPts val="0"/>
              </a:spcBef>
              <a:buNone/>
              <a:defRPr/>
            </a:pPr>
            <a:endParaRPr lang="en-US" sz="1275" b="1">
              <a:solidFill>
                <a:prstClr val="black">
                  <a:lumMod val="50000"/>
                  <a:lumOff val="50000"/>
                </a:prstClr>
              </a:solidFill>
            </a:endParaRPr>
          </a:p>
          <a:p>
            <a:pPr marL="0" indent="0" defTabSz="457189">
              <a:lnSpc>
                <a:spcPct val="90000"/>
              </a:lnSpc>
              <a:buNone/>
              <a:defRPr/>
            </a:pPr>
            <a:endParaRPr lang="en-US" sz="1275">
              <a:solidFill>
                <a:prstClr val="black">
                  <a:lumMod val="50000"/>
                  <a:lumOff val="50000"/>
                </a:prstClr>
              </a:solidFill>
            </a:endParaRPr>
          </a:p>
          <a:p>
            <a:pPr marL="0" indent="0" defTabSz="457189">
              <a:lnSpc>
                <a:spcPct val="90000"/>
              </a:lnSpc>
              <a:buNone/>
              <a:defRPr/>
            </a:pPr>
            <a:endParaRPr lang="en-US" sz="1275">
              <a:solidFill>
                <a:prstClr val="black">
                  <a:lumMod val="50000"/>
                  <a:lumOff val="50000"/>
                </a:prstClr>
              </a:solidFill>
            </a:endParaRPr>
          </a:p>
          <a:p>
            <a:pPr marL="0" indent="0" defTabSz="457189">
              <a:lnSpc>
                <a:spcPct val="90000"/>
              </a:lnSpc>
              <a:buNone/>
              <a:defRPr/>
            </a:pPr>
            <a:endParaRPr lang="en-US" sz="1275">
              <a:solidFill>
                <a:prstClr val="black">
                  <a:lumMod val="50000"/>
                  <a:lumOff val="50000"/>
                </a:prstClr>
              </a:solidFill>
            </a:endParaRPr>
          </a:p>
          <a:p>
            <a:pPr marL="0" indent="0" defTabSz="457189">
              <a:lnSpc>
                <a:spcPct val="90000"/>
              </a:lnSpc>
              <a:buNone/>
              <a:defRPr/>
            </a:pPr>
            <a:endParaRPr lang="en-US" sz="1275">
              <a:solidFill>
                <a:prstClr val="black">
                  <a:lumMod val="50000"/>
                  <a:lumOff val="50000"/>
                </a:prstClr>
              </a:solidFill>
            </a:endParaRPr>
          </a:p>
          <a:p>
            <a:pPr marL="342424" indent="-342424" defTabSz="457189">
              <a:lnSpc>
                <a:spcPct val="90000"/>
              </a:lnSpc>
              <a:defRPr/>
            </a:pPr>
            <a:endParaRPr lang="en-US" sz="1275">
              <a:solidFill>
                <a:prstClr val="black">
                  <a:lumMod val="50000"/>
                  <a:lumOff val="50000"/>
                </a:prstClr>
              </a:solidFill>
              <a:ea typeface="Roboto"/>
            </a:endParaRPr>
          </a:p>
          <a:p>
            <a:pPr marL="342424" indent="-342424" defTabSz="457189">
              <a:lnSpc>
                <a:spcPct val="90000"/>
              </a:lnSpc>
              <a:defRPr/>
            </a:pPr>
            <a:endParaRPr lang="en-US" sz="1275">
              <a:solidFill>
                <a:prstClr val="black">
                  <a:lumMod val="50000"/>
                  <a:lumOff val="50000"/>
                </a:prstClr>
              </a:solidFill>
              <a:ea typeface="Roboto"/>
            </a:endParaRPr>
          </a:p>
          <a:p>
            <a:pPr marL="0" indent="0" defTabSz="457189">
              <a:lnSpc>
                <a:spcPct val="90000"/>
              </a:lnSpc>
              <a:buNone/>
              <a:defRPr/>
            </a:pPr>
            <a:endParaRPr lang="en-US" sz="1275">
              <a:solidFill>
                <a:prstClr val="black">
                  <a:lumMod val="50000"/>
                  <a:lumOff val="50000"/>
                </a:prstClr>
              </a:solidFill>
            </a:endParaRPr>
          </a:p>
          <a:p>
            <a:pPr marL="0" indent="0">
              <a:lnSpc>
                <a:spcPct val="90000"/>
              </a:lnSpc>
              <a:spcBef>
                <a:spcPts val="0"/>
              </a:spcBef>
              <a:buNone/>
            </a:pPr>
            <a:endParaRPr lang="en-US" sz="1275" b="1"/>
          </a:p>
          <a:p>
            <a:pPr marL="0" indent="0">
              <a:lnSpc>
                <a:spcPct val="90000"/>
              </a:lnSpc>
              <a:buNone/>
            </a:pPr>
            <a:endParaRPr lang="en-US" sz="1275"/>
          </a:p>
          <a:p>
            <a:pPr marL="0" indent="0">
              <a:lnSpc>
                <a:spcPct val="90000"/>
              </a:lnSpc>
              <a:buNone/>
            </a:pPr>
            <a:endParaRPr lang="en-US" sz="1275"/>
          </a:p>
          <a:p>
            <a:pPr marL="0" indent="0">
              <a:lnSpc>
                <a:spcPct val="90000"/>
              </a:lnSpc>
              <a:buNone/>
            </a:pPr>
            <a:endParaRPr lang="en-US" sz="1275"/>
          </a:p>
          <a:p>
            <a:pPr marL="0" indent="0">
              <a:lnSpc>
                <a:spcPct val="90000"/>
              </a:lnSpc>
              <a:buNone/>
            </a:pPr>
            <a:endParaRPr lang="en-US" sz="1275"/>
          </a:p>
          <a:p>
            <a:pPr marL="342424" indent="-342424">
              <a:lnSpc>
                <a:spcPct val="90000"/>
              </a:lnSpc>
            </a:pPr>
            <a:endParaRPr lang="en-US" sz="1275">
              <a:ea typeface="Roboto"/>
            </a:endParaRPr>
          </a:p>
          <a:p>
            <a:pPr marL="342424" indent="-342424">
              <a:lnSpc>
                <a:spcPct val="90000"/>
              </a:lnSpc>
            </a:pPr>
            <a:endParaRPr lang="en-US" sz="1275">
              <a:ea typeface="Roboto"/>
            </a:endParaRPr>
          </a:p>
          <a:p>
            <a:pPr marL="0" indent="0">
              <a:lnSpc>
                <a:spcPct val="90000"/>
              </a:lnSpc>
              <a:buNone/>
            </a:pPr>
            <a:endParaRPr lang="en-US" sz="1275"/>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2648" y="1268008"/>
            <a:ext cx="1942540" cy="1951451"/>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4FB240B4-2407-2FE1-A879-3D6064E39E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6122" y="5524495"/>
            <a:ext cx="904766" cy="409004"/>
          </a:xfrm>
          <a:prstGeom prst="rect">
            <a:avLst/>
          </a:prstGeom>
        </p:spPr>
      </p:pic>
      <p:pic>
        <p:nvPicPr>
          <p:cNvPr id="4" name="Picture 3" descr="Logo, company name&#10;&#10;Description automatically generated">
            <a:extLst>
              <a:ext uri="{FF2B5EF4-FFF2-40B4-BE49-F238E27FC236}">
                <a16:creationId xmlns:a16="http://schemas.microsoft.com/office/drawing/2014/main" id="{0B832E6E-F177-BAD9-8C39-753C9E0A995E}"/>
              </a:ext>
            </a:extLst>
          </p:cNvPr>
          <p:cNvPicPr>
            <a:picLocks noChangeAspect="1"/>
          </p:cNvPicPr>
          <p:nvPr/>
        </p:nvPicPr>
        <p:blipFill>
          <a:blip r:embed="rId9"/>
          <a:stretch>
            <a:fillRect/>
          </a:stretch>
        </p:blipFill>
        <p:spPr>
          <a:xfrm>
            <a:off x="4712192" y="3508576"/>
            <a:ext cx="2029236" cy="1818743"/>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589E2106-D9F6-A72A-9118-DB7E16E9BCF6}"/>
              </a:ext>
            </a:extLst>
          </p:cNvPr>
          <p:cNvPicPr>
            <a:picLocks noChangeAspect="1"/>
          </p:cNvPicPr>
          <p:nvPr/>
        </p:nvPicPr>
        <p:blipFill>
          <a:blip r:embed="rId10"/>
          <a:stretch>
            <a:fillRect/>
          </a:stretch>
        </p:blipFill>
        <p:spPr>
          <a:xfrm>
            <a:off x="6950598" y="3507130"/>
            <a:ext cx="1818674" cy="182590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046DC43-2E31-FA40-E53F-BABE1B5814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0734" y="1314385"/>
            <a:ext cx="1818538" cy="1858697"/>
          </a:xfrm>
          <a:prstGeom prst="rect">
            <a:avLst/>
          </a:prstGeom>
        </p:spPr>
      </p:pic>
      <p:sp>
        <p:nvSpPr>
          <p:cNvPr id="9" name="Footer Placeholder 8">
            <a:extLst>
              <a:ext uri="{FF2B5EF4-FFF2-40B4-BE49-F238E27FC236}">
                <a16:creationId xmlns:a16="http://schemas.microsoft.com/office/drawing/2014/main" id="{4B44CFC4-2D5D-996C-167C-86E05B58119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04508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39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Title 1">
            <a:extLst>
              <a:ext uri="{FF2B5EF4-FFF2-40B4-BE49-F238E27FC236}">
                <a16:creationId xmlns:a16="http://schemas.microsoft.com/office/drawing/2014/main" id="{22FD5C45-C663-45B2-B741-2A3AC2D757D4}"/>
              </a:ext>
            </a:extLst>
          </p:cNvPr>
          <p:cNvSpPr>
            <a:spLocks noGrp="1"/>
          </p:cNvSpPr>
          <p:nvPr>
            <p:ph type="title"/>
          </p:nvPr>
        </p:nvSpPr>
        <p:spPr>
          <a:xfrm>
            <a:off x="5079961" y="2726001"/>
            <a:ext cx="3604497" cy="1841788"/>
          </a:xfrm>
        </p:spPr>
        <p:txBody>
          <a:bodyPr vert="horz" lIns="68580" tIns="34290" rIns="68580" bIns="34290" rtlCol="0" anchor="t">
            <a:noAutofit/>
          </a:bodyPr>
          <a:lstStyle/>
          <a:p>
            <a:pPr defTabSz="685800">
              <a:lnSpc>
                <a:spcPct val="90000"/>
              </a:lnSpc>
            </a:pPr>
            <a:r>
              <a:rPr lang="en-US">
                <a:latin typeface="Roboto" panose="02000000000000000000" pitchFamily="2" charset="0"/>
                <a:ea typeface="Roboto" panose="02000000000000000000" pitchFamily="2" charset="0"/>
                <a:cs typeface="+mj-cs"/>
              </a:rPr>
              <a:t>Questions?</a:t>
            </a:r>
            <a:br>
              <a:rPr lang="en-US" sz="2400">
                <a:latin typeface="Roboto" panose="02000000000000000000" pitchFamily="2" charset="0"/>
                <a:ea typeface="Roboto" panose="02000000000000000000" pitchFamily="2" charset="0"/>
                <a:cs typeface="+mj-cs"/>
              </a:rPr>
            </a:br>
            <a:br>
              <a:rPr lang="en-US" sz="2400">
                <a:latin typeface="Roboto" panose="02000000000000000000" pitchFamily="2" charset="0"/>
                <a:ea typeface="Roboto" panose="02000000000000000000" pitchFamily="2" charset="0"/>
                <a:cs typeface="+mj-cs"/>
              </a:rPr>
            </a:br>
            <a:endParaRPr lang="en-US" sz="2400" u="sng">
              <a:latin typeface="Roboto" panose="02000000000000000000" pitchFamily="2" charset="0"/>
              <a:ea typeface="Roboto" panose="02000000000000000000" pitchFamily="2" charset="0"/>
              <a:cs typeface="+mj-cs"/>
            </a:endParaRPr>
          </a:p>
        </p:txBody>
      </p:sp>
      <p:pic>
        <p:nvPicPr>
          <p:cNvPr id="8" name="Graphic 7" descr="Questions">
            <a:extLst>
              <a:ext uri="{FF2B5EF4-FFF2-40B4-BE49-F238E27FC236}">
                <a16:creationId xmlns:a16="http://schemas.microsoft.com/office/drawing/2014/main" id="{7984682C-CD8E-525B-BDDB-E08FBADB2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53" y="22187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852768"/>
            <a:ext cx="4679006" cy="5147984"/>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4" name="Footer Placeholder 3">
            <a:extLst>
              <a:ext uri="{FF2B5EF4-FFF2-40B4-BE49-F238E27FC236}">
                <a16:creationId xmlns:a16="http://schemas.microsoft.com/office/drawing/2014/main" id="{2F723107-6C02-2351-F0D7-2A33BBCABE2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073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233C35-042D-3E43-9910-673EEA54F323}"/>
              </a:ext>
            </a:extLst>
          </p:cNvPr>
          <p:cNvSpPr>
            <a:spLocks noGrp="1"/>
          </p:cNvSpPr>
          <p:nvPr>
            <p:ph type="body" idx="1"/>
          </p:nvPr>
        </p:nvSpPr>
        <p:spPr>
          <a:xfrm>
            <a:off x="384171" y="1100134"/>
            <a:ext cx="4040188" cy="639763"/>
          </a:xfrm>
        </p:spPr>
        <p:txBody>
          <a:bodyPr>
            <a:normAutofit fontScale="92500" lnSpcReduction="10000"/>
          </a:bodyPr>
          <a:lstStyle/>
          <a:p>
            <a:pPr algn="ctr"/>
            <a:r>
              <a:rPr kumimoji="0" lang="en-US" sz="4000" b="1" i="0" u="none" strike="noStrike" kern="1200" cap="none" spc="0" normalizeH="0" baseline="0" noProof="0">
                <a:ln>
                  <a:noFill/>
                </a:ln>
                <a:solidFill>
                  <a:srgbClr val="1D384C"/>
                </a:solidFill>
                <a:effectLst/>
                <a:uLnTx/>
                <a:uFillTx/>
                <a:latin typeface="Roboto"/>
                <a:ea typeface="+mj-ea"/>
                <a:cs typeface="Roboto"/>
              </a:rPr>
              <a:t>Administrators</a:t>
            </a:r>
            <a:endParaRPr lang="en-US"/>
          </a:p>
        </p:txBody>
      </p:sp>
      <p:graphicFrame>
        <p:nvGraphicFramePr>
          <p:cNvPr id="10" name="Content Placeholder 9">
            <a:extLst>
              <a:ext uri="{FF2B5EF4-FFF2-40B4-BE49-F238E27FC236}">
                <a16:creationId xmlns:a16="http://schemas.microsoft.com/office/drawing/2014/main" id="{FD880304-23A8-3697-FBB3-C2F10006A66F}"/>
              </a:ext>
            </a:extLst>
          </p:cNvPr>
          <p:cNvGraphicFramePr>
            <a:graphicFrameLocks noGrp="1"/>
          </p:cNvGraphicFramePr>
          <p:nvPr>
            <p:ph sz="half" idx="2"/>
            <p:extLst>
              <p:ext uri="{D42A27DB-BD31-4B8C-83A1-F6EECF244321}">
                <p14:modId xmlns:p14="http://schemas.microsoft.com/office/powerpoint/2010/main" val="1112150101"/>
              </p:ext>
            </p:extLst>
          </p:nvPr>
        </p:nvGraphicFramePr>
        <p:xfrm>
          <a:off x="-588819" y="1663056"/>
          <a:ext cx="5396346" cy="4875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1E2B901F-BEAC-9136-02DA-4D867A63B160}"/>
              </a:ext>
            </a:extLst>
          </p:cNvPr>
          <p:cNvSpPr>
            <a:spLocks noGrp="1"/>
          </p:cNvSpPr>
          <p:nvPr>
            <p:ph type="body" sz="quarter" idx="3"/>
          </p:nvPr>
        </p:nvSpPr>
        <p:spPr>
          <a:xfrm>
            <a:off x="4572000" y="1100134"/>
            <a:ext cx="4041775" cy="639763"/>
          </a:xfrm>
        </p:spPr>
        <p:txBody>
          <a:bodyPr>
            <a:normAutofit fontScale="92500" lnSpcReduction="10000"/>
          </a:bodyPr>
          <a:lstStyle/>
          <a:p>
            <a:pPr algn="ctr"/>
            <a:r>
              <a:rPr lang="en-US" sz="3700">
                <a:solidFill>
                  <a:srgbClr val="1D384C"/>
                </a:solidFill>
                <a:ea typeface="+mj-ea"/>
              </a:rPr>
              <a:t>Supervisors</a:t>
            </a:r>
          </a:p>
        </p:txBody>
      </p:sp>
      <p:graphicFrame>
        <p:nvGraphicFramePr>
          <p:cNvPr id="11" name="Content Placeholder 10">
            <a:extLst>
              <a:ext uri="{FF2B5EF4-FFF2-40B4-BE49-F238E27FC236}">
                <a16:creationId xmlns:a16="http://schemas.microsoft.com/office/drawing/2014/main" id="{A7157F94-34AA-1530-A136-767D2B981968}"/>
              </a:ext>
            </a:extLst>
          </p:cNvPr>
          <p:cNvGraphicFramePr>
            <a:graphicFrameLocks noGrp="1"/>
          </p:cNvGraphicFramePr>
          <p:nvPr>
            <p:ph sz="quarter" idx="4"/>
            <p:extLst>
              <p:ext uri="{D42A27DB-BD31-4B8C-83A1-F6EECF244321}">
                <p14:modId xmlns:p14="http://schemas.microsoft.com/office/powerpoint/2010/main" val="2173012731"/>
              </p:ext>
            </p:extLst>
          </p:nvPr>
        </p:nvGraphicFramePr>
        <p:xfrm>
          <a:off x="3470563" y="1685533"/>
          <a:ext cx="6165274" cy="48035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Graphic 14" descr="Head with gears outline">
            <a:extLst>
              <a:ext uri="{FF2B5EF4-FFF2-40B4-BE49-F238E27FC236}">
                <a16:creationId xmlns:a16="http://schemas.microsoft.com/office/drawing/2014/main" id="{87484883-F4A3-93F7-4EE1-DA895B8A62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2945" y="1999213"/>
            <a:ext cx="914400" cy="914400"/>
          </a:xfrm>
          <a:prstGeom prst="rect">
            <a:avLst/>
          </a:prstGeom>
        </p:spPr>
      </p:pic>
      <p:pic>
        <p:nvPicPr>
          <p:cNvPr id="17" name="Graphic 16" descr="Bullseye with solid fill">
            <a:extLst>
              <a:ext uri="{FF2B5EF4-FFF2-40B4-BE49-F238E27FC236}">
                <a16:creationId xmlns:a16="http://schemas.microsoft.com/office/drawing/2014/main" id="{D72C3C09-F981-828F-3F70-64E9CB1889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4171" y="4269065"/>
            <a:ext cx="914400" cy="914400"/>
          </a:xfrm>
          <a:prstGeom prst="rect">
            <a:avLst/>
          </a:prstGeom>
        </p:spPr>
      </p:pic>
      <p:pic>
        <p:nvPicPr>
          <p:cNvPr id="19" name="Graphic 18" descr="Playbook with solid fill">
            <a:extLst>
              <a:ext uri="{FF2B5EF4-FFF2-40B4-BE49-F238E27FC236}">
                <a16:creationId xmlns:a16="http://schemas.microsoft.com/office/drawing/2014/main" id="{9AD12F17-5A0A-7975-94C4-C7E95D58B5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7527" y="4145332"/>
            <a:ext cx="914400" cy="1181931"/>
          </a:xfrm>
          <a:prstGeom prst="rect">
            <a:avLst/>
          </a:prstGeom>
        </p:spPr>
      </p:pic>
      <p:pic>
        <p:nvPicPr>
          <p:cNvPr id="21" name="Graphic 20" descr="Steering Wheel with solid fill">
            <a:extLst>
              <a:ext uri="{FF2B5EF4-FFF2-40B4-BE49-F238E27FC236}">
                <a16:creationId xmlns:a16="http://schemas.microsoft.com/office/drawing/2014/main" id="{E7D35C04-560E-71DC-E9A5-8C5C261765A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4171" y="3097162"/>
            <a:ext cx="914400" cy="914400"/>
          </a:xfrm>
          <a:prstGeom prst="rect">
            <a:avLst/>
          </a:prstGeom>
        </p:spPr>
      </p:pic>
      <p:pic>
        <p:nvPicPr>
          <p:cNvPr id="25" name="Graphic 24" descr="Clipboard Partially Checked with solid fill">
            <a:extLst>
              <a:ext uri="{FF2B5EF4-FFF2-40B4-BE49-F238E27FC236}">
                <a16:creationId xmlns:a16="http://schemas.microsoft.com/office/drawing/2014/main" id="{67432F18-E7E3-5323-17E3-13A86310DA0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65963" y="3133726"/>
            <a:ext cx="914400" cy="914400"/>
          </a:xfrm>
          <a:prstGeom prst="rect">
            <a:avLst/>
          </a:prstGeom>
        </p:spPr>
      </p:pic>
      <p:pic>
        <p:nvPicPr>
          <p:cNvPr id="27" name="Graphic 26" descr="Person with idea with solid fill">
            <a:extLst>
              <a:ext uri="{FF2B5EF4-FFF2-40B4-BE49-F238E27FC236}">
                <a16:creationId xmlns:a16="http://schemas.microsoft.com/office/drawing/2014/main" id="{CEEC9E58-CE2C-6E95-1CE9-BF9C5DF0ACC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64127" y="1999213"/>
            <a:ext cx="914400" cy="914400"/>
          </a:xfrm>
          <a:prstGeom prst="rect">
            <a:avLst/>
          </a:prstGeom>
        </p:spPr>
      </p:pic>
      <p:pic>
        <p:nvPicPr>
          <p:cNvPr id="31" name="Graphic 30" descr="Bar chart with solid fill">
            <a:extLst>
              <a:ext uri="{FF2B5EF4-FFF2-40B4-BE49-F238E27FC236}">
                <a16:creationId xmlns:a16="http://schemas.microsoft.com/office/drawing/2014/main" id="{2E8630E2-663F-0B9A-7F84-C2D0FD4132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4171" y="5410391"/>
            <a:ext cx="914400" cy="914400"/>
          </a:xfrm>
          <a:prstGeom prst="rect">
            <a:avLst/>
          </a:prstGeom>
        </p:spPr>
      </p:pic>
      <p:pic>
        <p:nvPicPr>
          <p:cNvPr id="33" name="Graphic 32" descr="Stopwatch 75% with solid fill">
            <a:extLst>
              <a:ext uri="{FF2B5EF4-FFF2-40B4-BE49-F238E27FC236}">
                <a16:creationId xmlns:a16="http://schemas.microsoft.com/office/drawing/2014/main" id="{C674BBC6-B281-3509-67A7-CD429FDD228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807527" y="5349740"/>
            <a:ext cx="914400" cy="914400"/>
          </a:xfrm>
          <a:prstGeom prst="rect">
            <a:avLst/>
          </a:prstGeom>
        </p:spPr>
      </p:pic>
      <p:sp>
        <p:nvSpPr>
          <p:cNvPr id="2" name="Footer Placeholder 1">
            <a:extLst>
              <a:ext uri="{FF2B5EF4-FFF2-40B4-BE49-F238E27FC236}">
                <a16:creationId xmlns:a16="http://schemas.microsoft.com/office/drawing/2014/main" id="{32CD6650-1058-F9C1-5D4C-076DFC6FE05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180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17AE7EF-C94C-CBFA-B16B-822863EAA60D}"/>
              </a:ext>
            </a:extLst>
          </p:cNvPr>
          <p:cNvSpPr>
            <a:spLocks noGrp="1"/>
          </p:cNvSpPr>
          <p:nvPr>
            <p:ph type="title"/>
          </p:nvPr>
        </p:nvSpPr>
        <p:spPr>
          <a:xfrm>
            <a:off x="68571" y="656244"/>
            <a:ext cx="8229600" cy="1143000"/>
          </a:xfrm>
        </p:spPr>
        <p:txBody>
          <a:bodyPr/>
          <a:lstStyle/>
          <a:p>
            <a:r>
              <a:rPr lang="en-US" dirty="0"/>
              <a:t>Continuum of Justice Involvement</a:t>
            </a:r>
          </a:p>
        </p:txBody>
      </p:sp>
      <p:grpSp>
        <p:nvGrpSpPr>
          <p:cNvPr id="20" name="Group 19">
            <a:extLst>
              <a:ext uri="{FF2B5EF4-FFF2-40B4-BE49-F238E27FC236}">
                <a16:creationId xmlns:a16="http://schemas.microsoft.com/office/drawing/2014/main" id="{A0284DEC-97F3-DD2E-13EE-FFBC8626A187}"/>
              </a:ext>
            </a:extLst>
          </p:cNvPr>
          <p:cNvGrpSpPr/>
          <p:nvPr/>
        </p:nvGrpSpPr>
        <p:grpSpPr>
          <a:xfrm>
            <a:off x="293685" y="934182"/>
            <a:ext cx="8708075" cy="6287236"/>
            <a:chOff x="315310" y="1442544"/>
            <a:chExt cx="8580950" cy="6038193"/>
          </a:xfrm>
        </p:grpSpPr>
        <p:graphicFrame>
          <p:nvGraphicFramePr>
            <p:cNvPr id="22" name="Content Placeholder 7">
              <a:extLst>
                <a:ext uri="{FF2B5EF4-FFF2-40B4-BE49-F238E27FC236}">
                  <a16:creationId xmlns:a16="http://schemas.microsoft.com/office/drawing/2014/main" id="{0DDCCBBE-4E44-A5AA-B3C3-B5DF9174BBC3}"/>
                </a:ext>
              </a:extLst>
            </p:cNvPr>
            <p:cNvGraphicFramePr>
              <a:graphicFrameLocks/>
            </p:cNvGraphicFramePr>
            <p:nvPr>
              <p:extLst>
                <p:ext uri="{D42A27DB-BD31-4B8C-83A1-F6EECF244321}">
                  <p14:modId xmlns:p14="http://schemas.microsoft.com/office/powerpoint/2010/main" val="1069152264"/>
                </p:ext>
              </p:extLst>
            </p:nvPr>
          </p:nvGraphicFramePr>
          <p:xfrm>
            <a:off x="315310" y="1442544"/>
            <a:ext cx="8513380" cy="603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D31403F4-DC09-98BE-A672-541CAB9F9375}"/>
                </a:ext>
              </a:extLst>
            </p:cNvPr>
            <p:cNvGrpSpPr/>
            <p:nvPr/>
          </p:nvGrpSpPr>
          <p:grpSpPr>
            <a:xfrm>
              <a:off x="2012301" y="2053595"/>
              <a:ext cx="6883959" cy="3765693"/>
              <a:chOff x="2012301" y="2053595"/>
              <a:chExt cx="6883959" cy="3765693"/>
            </a:xfrm>
          </p:grpSpPr>
          <p:pic>
            <p:nvPicPr>
              <p:cNvPr id="24" name="Graphic 23" descr="Gavel with solid fill">
                <a:extLst>
                  <a:ext uri="{FF2B5EF4-FFF2-40B4-BE49-F238E27FC236}">
                    <a16:creationId xmlns:a16="http://schemas.microsoft.com/office/drawing/2014/main" id="{0BFFAA01-E84A-7680-FAC6-961E836603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2301" y="4904888"/>
                <a:ext cx="914400" cy="914400"/>
              </a:xfrm>
              <a:prstGeom prst="rect">
                <a:avLst/>
              </a:prstGeom>
            </p:spPr>
          </p:pic>
          <p:pic>
            <p:nvPicPr>
              <p:cNvPr id="26" name="Graphic 25" descr="Jail with solid fill">
                <a:extLst>
                  <a:ext uri="{FF2B5EF4-FFF2-40B4-BE49-F238E27FC236}">
                    <a16:creationId xmlns:a16="http://schemas.microsoft.com/office/drawing/2014/main" id="{AEC7012E-7486-19AB-3D62-A6507AC775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57599" y="2053595"/>
                <a:ext cx="914400" cy="914400"/>
              </a:xfrm>
              <a:prstGeom prst="rect">
                <a:avLst/>
              </a:prstGeom>
            </p:spPr>
          </p:pic>
          <p:pic>
            <p:nvPicPr>
              <p:cNvPr id="28" name="Graphic 27" descr="Playbook with solid fill">
                <a:extLst>
                  <a:ext uri="{FF2B5EF4-FFF2-40B4-BE49-F238E27FC236}">
                    <a16:creationId xmlns:a16="http://schemas.microsoft.com/office/drawing/2014/main" id="{BB7FA748-9858-F50B-D824-E623717258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81860" y="4571281"/>
                <a:ext cx="914400" cy="914400"/>
              </a:xfrm>
              <a:prstGeom prst="rect">
                <a:avLst/>
              </a:prstGeom>
            </p:spPr>
          </p:pic>
        </p:grpSp>
      </p:grpSp>
      <p:sp>
        <p:nvSpPr>
          <p:cNvPr id="2" name="Footer Placeholder 1">
            <a:extLst>
              <a:ext uri="{FF2B5EF4-FFF2-40B4-BE49-F238E27FC236}">
                <a16:creationId xmlns:a16="http://schemas.microsoft.com/office/drawing/2014/main" id="{0AB75D4D-4F89-BF04-75E6-0D9B41D35C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012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93304" y="2716039"/>
            <a:ext cx="7010400" cy="2141537"/>
          </a:xfrm>
        </p:spPr>
        <p:txBody>
          <a:bodyPr anchor="ctr">
            <a:normAutofit fontScale="90000"/>
          </a:bodyPr>
          <a:lstStyle/>
          <a:p>
            <a:pPr marL="0" marR="0" algn="ctr">
              <a:lnSpc>
                <a:spcPct val="107000"/>
              </a:lnSpc>
              <a:spcBef>
                <a:spcPts val="0"/>
              </a:spcBef>
              <a:spcAft>
                <a:spcPts val="0"/>
              </a:spcAft>
            </a:pPr>
            <a:r>
              <a:rPr lang="en-US" sz="4000">
                <a:effectLst/>
                <a:latin typeface="Arial" panose="020B0604020202020204" pitchFamily="34" charset="0"/>
                <a:ea typeface="Calibri" panose="020F0502020204030204" pitchFamily="34" charset="0"/>
                <a:cs typeface="Times New Roman" panose="02020603050405020304" pitchFamily="18" charset="0"/>
              </a:rPr>
              <a:t>What other groups or stakeholders interact with corrections? </a:t>
            </a:r>
            <a:r>
              <a:rPr lang="en-US" sz="2000">
                <a:effectLst/>
                <a:latin typeface="Calibri" panose="020F0502020204030204" pitchFamily="34" charset="0"/>
                <a:ea typeface="Calibri" panose="020F0502020204030204" pitchFamily="34" charset="0"/>
                <a:cs typeface="Times New Roman" panose="02020603050405020304" pitchFamily="18" charset="0"/>
              </a:rPr>
              <a:t> </a:t>
            </a:r>
            <a:br>
              <a:rPr lang="en-US" sz="36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Footer Placeholder 2">
            <a:extLst>
              <a:ext uri="{FF2B5EF4-FFF2-40B4-BE49-F238E27FC236}">
                <a16:creationId xmlns:a16="http://schemas.microsoft.com/office/drawing/2014/main" id="{F66026F5-D69F-3681-5307-E0FFBFE9610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9554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F421-2EF8-95A2-A628-73DFF1C2CFFF}"/>
              </a:ext>
            </a:extLst>
          </p:cNvPr>
          <p:cNvSpPr>
            <a:spLocks noGrp="1"/>
          </p:cNvSpPr>
          <p:nvPr>
            <p:ph type="title"/>
          </p:nvPr>
        </p:nvSpPr>
        <p:spPr/>
        <p:txBody>
          <a:bodyPr>
            <a:normAutofit fontScale="90000"/>
          </a:bodyPr>
          <a:lstStyle/>
          <a:p>
            <a:r>
              <a:rPr lang="en-US"/>
              <a:t>Three Types of Organizational Change</a:t>
            </a:r>
            <a:br>
              <a:rPr lang="en-US"/>
            </a:br>
            <a:endParaRPr lang="en-US" b="0" i="1">
              <a:solidFill>
                <a:schemeClr val="tx1">
                  <a:lumMod val="50000"/>
                  <a:lumOff val="50000"/>
                </a:schemeClr>
              </a:solidFill>
            </a:endParaRPr>
          </a:p>
        </p:txBody>
      </p:sp>
      <p:graphicFrame>
        <p:nvGraphicFramePr>
          <p:cNvPr id="6" name="Content Placeholder 3">
            <a:extLst>
              <a:ext uri="{FF2B5EF4-FFF2-40B4-BE49-F238E27FC236}">
                <a16:creationId xmlns:a16="http://schemas.microsoft.com/office/drawing/2014/main" id="{FBBCDEC6-8374-1E5E-E401-7956CAD77F92}"/>
              </a:ext>
            </a:extLst>
          </p:cNvPr>
          <p:cNvGraphicFramePr>
            <a:graphicFrameLocks/>
          </p:cNvGraphicFramePr>
          <p:nvPr>
            <p:extLst>
              <p:ext uri="{D42A27DB-BD31-4B8C-83A1-F6EECF244321}">
                <p14:modId xmlns:p14="http://schemas.microsoft.com/office/powerpoint/2010/main" val="896998561"/>
              </p:ext>
            </p:extLst>
          </p:nvPr>
        </p:nvGraphicFramePr>
        <p:xfrm>
          <a:off x="0" y="2102738"/>
          <a:ext cx="8804021" cy="4436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B858321-DD47-C9C1-283D-4DCEFEBF92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158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71685" name="Object 2"/>
          <p:cNvGraphicFramePr>
            <a:graphicFrameLocks noChangeAspect="1"/>
          </p:cNvGraphicFramePr>
          <p:nvPr>
            <p:extLst>
              <p:ext uri="{D42A27DB-BD31-4B8C-83A1-F6EECF244321}">
                <p14:modId xmlns:p14="http://schemas.microsoft.com/office/powerpoint/2010/main" val="1298093832"/>
              </p:ext>
            </p:extLst>
          </p:nvPr>
        </p:nvGraphicFramePr>
        <p:xfrm>
          <a:off x="4160630" y="1282148"/>
          <a:ext cx="4038600" cy="5180013"/>
        </p:xfrm>
        <a:graphic>
          <a:graphicData uri="http://schemas.openxmlformats.org/presentationml/2006/ole">
            <mc:AlternateContent xmlns:mc="http://schemas.openxmlformats.org/markup-compatibility/2006">
              <mc:Choice xmlns:v="urn:schemas-microsoft-com:vml" Requires="v">
                <p:oleObj name="Acrobat Document" r:id="rId4" imgW="7792560" imgH="10685880" progId="AcroExch.Document.DC">
                  <p:embed/>
                </p:oleObj>
              </mc:Choice>
              <mc:Fallback>
                <p:oleObj name="Acrobat Document" r:id="rId4" imgW="7792560" imgH="10685880" progId="AcroExch.Document.DC">
                  <p:embed/>
                  <p:pic>
                    <p:nvPicPr>
                      <p:cNvPr id="71685" name="Object 2"/>
                      <p:cNvPicPr>
                        <a:picLocks noChangeAspect="1" noChangeArrowheads="1"/>
                      </p:cNvPicPr>
                      <p:nvPr/>
                    </p:nvPicPr>
                    <p:blipFill>
                      <a:blip r:embed="rId5">
                        <a:extLst>
                          <a:ext uri="{28A0092B-C50C-407E-A947-70E740481C1C}">
                            <a14:useLocalDpi xmlns:a14="http://schemas.microsoft.com/office/drawing/2010/main" val="0"/>
                          </a:ext>
                        </a:extLst>
                      </a:blip>
                      <a:srcRect b="6841"/>
                      <a:stretch>
                        <a:fillRect/>
                      </a:stretch>
                    </p:blipFill>
                    <p:spPr bwMode="auto">
                      <a:xfrm>
                        <a:off x="4160630" y="1282148"/>
                        <a:ext cx="4038600" cy="5180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a:extLst>
              <a:ext uri="{FF2B5EF4-FFF2-40B4-BE49-F238E27FC236}">
                <a16:creationId xmlns:a16="http://schemas.microsoft.com/office/drawing/2014/main" id="{BA18D924-0AAA-D21A-27F9-23FB43EE6D5C}"/>
              </a:ext>
            </a:extLst>
          </p:cNvPr>
          <p:cNvSpPr>
            <a:spLocks noGrp="1"/>
          </p:cNvSpPr>
          <p:nvPr>
            <p:ph type="title"/>
          </p:nvPr>
        </p:nvSpPr>
        <p:spPr>
          <a:xfrm>
            <a:off x="536402" y="3551857"/>
            <a:ext cx="4240213" cy="1362075"/>
          </a:xfrm>
        </p:spPr>
        <p:txBody>
          <a:bodyPr/>
          <a:lstStyle/>
          <a:p>
            <a:r>
              <a:rPr lang="en-US" cap="none"/>
              <a:t>Activity</a:t>
            </a:r>
          </a:p>
        </p:txBody>
      </p:sp>
      <p:sp>
        <p:nvSpPr>
          <p:cNvPr id="5" name="Text Placeholder 4">
            <a:extLst>
              <a:ext uri="{FF2B5EF4-FFF2-40B4-BE49-F238E27FC236}">
                <a16:creationId xmlns:a16="http://schemas.microsoft.com/office/drawing/2014/main" id="{1A3DFFC3-A5FA-E717-9BF5-7D3DCB4E49BB}"/>
              </a:ext>
            </a:extLst>
          </p:cNvPr>
          <p:cNvSpPr>
            <a:spLocks noGrp="1"/>
          </p:cNvSpPr>
          <p:nvPr>
            <p:ph type="body" idx="1"/>
          </p:nvPr>
        </p:nvSpPr>
        <p:spPr>
          <a:xfrm>
            <a:off x="542787" y="2137187"/>
            <a:ext cx="7772400" cy="1500187"/>
          </a:xfrm>
        </p:spPr>
        <p:txBody>
          <a:bodyPr/>
          <a:lstStyle/>
          <a:p>
            <a:r>
              <a:rPr lang="en-US">
                <a:solidFill>
                  <a:schemeClr val="tx1">
                    <a:lumMod val="50000"/>
                    <a:lumOff val="50000"/>
                  </a:schemeClr>
                </a:solidFill>
              </a:rPr>
              <a:t>Thinking Within Systems</a:t>
            </a:r>
          </a:p>
        </p:txBody>
      </p:sp>
      <p:sp>
        <p:nvSpPr>
          <p:cNvPr id="3" name="Footer Placeholder 2">
            <a:extLst>
              <a:ext uri="{FF2B5EF4-FFF2-40B4-BE49-F238E27FC236}">
                <a16:creationId xmlns:a16="http://schemas.microsoft.com/office/drawing/2014/main" id="{8EBCF03C-A2E6-A946-C019-390F0A8C94F2}"/>
              </a:ext>
            </a:extLst>
          </p:cNvPr>
          <p:cNvSpPr>
            <a:spLocks noGrp="1"/>
          </p:cNvSpPr>
          <p:nvPr>
            <p:ph type="ftr" sz="quarter" idx="11"/>
          </p:nvPr>
        </p:nvSpPr>
        <p:spPr/>
        <p:txBody>
          <a:bodyPr/>
          <a:lstStyle/>
          <a:p>
            <a:endParaRPr lang="en-US"/>
          </a:p>
        </p:txBody>
      </p:sp>
    </p:spTree>
    <p:custDataLst>
      <p:tags r:id="rId1"/>
    </p:custDataLst>
    <p:extLst>
      <p:ext uri="{BB962C8B-B14F-4D97-AF65-F5344CB8AC3E}">
        <p14:creationId xmlns:p14="http://schemas.microsoft.com/office/powerpoint/2010/main" val="3513797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E4B62-772D-DF73-2296-B9D76A5C6B16}"/>
              </a:ext>
            </a:extLst>
          </p:cNvPr>
          <p:cNvSpPr txBox="1"/>
          <p:nvPr/>
        </p:nvSpPr>
        <p:spPr>
          <a:xfrm>
            <a:off x="521581" y="1933811"/>
            <a:ext cx="8100842" cy="3323987"/>
          </a:xfrm>
          <a:prstGeom prst="rect">
            <a:avLst/>
          </a:prstGeom>
          <a:noFill/>
        </p:spPr>
        <p:txBody>
          <a:bodyPr wrap="square" rtlCol="0">
            <a:spAutoFit/>
          </a:bodyPr>
          <a:lstStyle/>
          <a:p>
            <a:pPr algn="ctr"/>
            <a:r>
              <a:rPr lang="en-US" sz="2100">
                <a:latin typeface="Roboto" panose="02000000000000000000" pitchFamily="2" charset="0"/>
                <a:ea typeface="Roboto" panose="02000000000000000000" pitchFamily="2" charset="0"/>
                <a:cs typeface="Roboto" panose="02000000000000000000" pitchFamily="2" charset="0"/>
              </a:rPr>
              <a:t>This project was supported by Grant No. 2019-RY-BX-K002, awarded by the Bureau of Justice Assistance. The Bureau of Justice Assistance is a component of the Office of Justice Programs, which also includes the Bureau of Justice Statistics, the National Institute of Justice, the Office of Juvenile Justice and Delinquency Prevention, the Office for Victims of Crime, and Office of Sex Offender Sentencing, Monitoring, Apprehending, Registering, and Tracking. Points of view or opinions in this document are those of the author and do not necessarily represent the official position or policies of the U.S. Department of Justice. </a:t>
            </a:r>
          </a:p>
        </p:txBody>
      </p:sp>
      <p:sp>
        <p:nvSpPr>
          <p:cNvPr id="2" name="Footer Placeholder 1">
            <a:extLst>
              <a:ext uri="{FF2B5EF4-FFF2-40B4-BE49-F238E27FC236}">
                <a16:creationId xmlns:a16="http://schemas.microsoft.com/office/drawing/2014/main" id="{21B3AB40-0BC8-7F04-B525-82A425A6D0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32003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5B5EBC-A536-673D-3530-B24A57CC2668}"/>
              </a:ext>
            </a:extLst>
          </p:cNvPr>
          <p:cNvSpPr>
            <a:spLocks noGrp="1"/>
          </p:cNvSpPr>
          <p:nvPr>
            <p:ph type="title"/>
          </p:nvPr>
        </p:nvSpPr>
        <p:spPr>
          <a:xfrm>
            <a:off x="381000" y="948969"/>
            <a:ext cx="8229600" cy="1143000"/>
          </a:xfrm>
        </p:spPr>
        <p:txBody>
          <a:bodyPr>
            <a:normAutofit/>
          </a:bodyPr>
          <a:lstStyle/>
          <a:p>
            <a:r>
              <a:rPr lang="en-US" sz="3200"/>
              <a:t>Tough Realities for Supervisors</a:t>
            </a:r>
          </a:p>
        </p:txBody>
      </p:sp>
      <p:sp>
        <p:nvSpPr>
          <p:cNvPr id="9" name="Content Placeholder 8">
            <a:extLst>
              <a:ext uri="{FF2B5EF4-FFF2-40B4-BE49-F238E27FC236}">
                <a16:creationId xmlns:a16="http://schemas.microsoft.com/office/drawing/2014/main" id="{C84EA39C-1470-6B00-CD8F-811F0C6C7D09}"/>
              </a:ext>
            </a:extLst>
          </p:cNvPr>
          <p:cNvSpPr>
            <a:spLocks noGrp="1"/>
          </p:cNvSpPr>
          <p:nvPr>
            <p:ph idx="1"/>
          </p:nvPr>
        </p:nvSpPr>
        <p:spPr>
          <a:xfrm>
            <a:off x="563493" y="2123269"/>
            <a:ext cx="7632701" cy="3880773"/>
          </a:xfrm>
        </p:spPr>
        <p:txBody>
          <a:bodyPr/>
          <a:lstStyle/>
          <a:p>
            <a:pPr marL="0" indent="0">
              <a:buNone/>
            </a:pPr>
            <a:r>
              <a:rPr lang="en-US" dirty="0"/>
              <a:t>Supervisors are the key intersection linking line staff and upper management.</a:t>
            </a:r>
          </a:p>
          <a:p>
            <a:r>
              <a:rPr lang="en-US" sz="2600" dirty="0">
                <a:solidFill>
                  <a:srgbClr val="7F7F7F"/>
                </a:solidFill>
                <a:ea typeface="Roboto"/>
              </a:rPr>
              <a:t>Overleveraged</a:t>
            </a:r>
          </a:p>
          <a:p>
            <a:r>
              <a:rPr lang="en-US" sz="2600" dirty="0">
                <a:solidFill>
                  <a:srgbClr val="7F7F7F"/>
                </a:solidFill>
                <a:ea typeface="Roboto"/>
              </a:rPr>
              <a:t>Targeted or blamed</a:t>
            </a:r>
          </a:p>
          <a:p>
            <a:r>
              <a:rPr lang="en-US" sz="2600" dirty="0">
                <a:solidFill>
                  <a:srgbClr val="7F7F7F"/>
                </a:solidFill>
                <a:ea typeface="Roboto"/>
              </a:rPr>
              <a:t>Unrealistic expectations</a:t>
            </a:r>
          </a:p>
          <a:p>
            <a:endParaRPr lang="en-US" dirty="0"/>
          </a:p>
          <a:p>
            <a:endParaRPr lang="en-US" dirty="0"/>
          </a:p>
        </p:txBody>
      </p:sp>
      <p:pic>
        <p:nvPicPr>
          <p:cNvPr id="16" name="Picture 15" descr="A sign on a brick wall&#10;&#10;Description automatically generated">
            <a:extLst>
              <a:ext uri="{FF2B5EF4-FFF2-40B4-BE49-F238E27FC236}">
                <a16:creationId xmlns:a16="http://schemas.microsoft.com/office/drawing/2014/main" id="{714385FC-54D2-408C-3A5B-F81CF6FC23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80766" y="3429000"/>
            <a:ext cx="3406034" cy="227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oter Placeholder 1">
            <a:extLst>
              <a:ext uri="{FF2B5EF4-FFF2-40B4-BE49-F238E27FC236}">
                <a16:creationId xmlns:a16="http://schemas.microsoft.com/office/drawing/2014/main" id="{F0AF5EF7-9375-769C-4A69-5BEB7621143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3723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692F-043E-68D3-7C8B-0A0CEB339B9A}"/>
              </a:ext>
            </a:extLst>
          </p:cNvPr>
          <p:cNvSpPr>
            <a:spLocks noGrp="1"/>
          </p:cNvSpPr>
          <p:nvPr>
            <p:ph type="title"/>
          </p:nvPr>
        </p:nvSpPr>
        <p:spPr>
          <a:xfrm>
            <a:off x="371417" y="1107103"/>
            <a:ext cx="8229600" cy="1143000"/>
          </a:xfrm>
        </p:spPr>
        <p:txBody>
          <a:bodyPr>
            <a:normAutofit/>
          </a:bodyPr>
          <a:lstStyle/>
          <a:p>
            <a:r>
              <a:rPr lang="en-US" sz="4900"/>
              <a:t>        </a:t>
            </a:r>
            <a:r>
              <a:rPr lang="en-US"/>
              <a:t>Your Spot in the System</a:t>
            </a:r>
          </a:p>
        </p:txBody>
      </p:sp>
      <p:graphicFrame>
        <p:nvGraphicFramePr>
          <p:cNvPr id="18" name="Diagram 17">
            <a:extLst>
              <a:ext uri="{FF2B5EF4-FFF2-40B4-BE49-F238E27FC236}">
                <a16:creationId xmlns:a16="http://schemas.microsoft.com/office/drawing/2014/main" id="{D9B256DE-7BF8-A39E-F1F7-5146D21864E4}"/>
              </a:ext>
            </a:extLst>
          </p:cNvPr>
          <p:cNvGraphicFramePr/>
          <p:nvPr>
            <p:extLst>
              <p:ext uri="{D42A27DB-BD31-4B8C-83A1-F6EECF244321}">
                <p14:modId xmlns:p14="http://schemas.microsoft.com/office/powerpoint/2010/main" val="274463992"/>
              </p:ext>
            </p:extLst>
          </p:nvPr>
        </p:nvGraphicFramePr>
        <p:xfrm>
          <a:off x="4185587" y="2325147"/>
          <a:ext cx="5237019" cy="388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376C1824-74ED-787A-9F87-C5A3100364CE}"/>
              </a:ext>
            </a:extLst>
          </p:cNvPr>
          <p:cNvGraphicFramePr/>
          <p:nvPr/>
        </p:nvGraphicFramePr>
        <p:xfrm>
          <a:off x="371417" y="2433524"/>
          <a:ext cx="4537131" cy="3664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Straight Arrow Connector 8">
            <a:extLst>
              <a:ext uri="{FF2B5EF4-FFF2-40B4-BE49-F238E27FC236}">
                <a16:creationId xmlns:a16="http://schemas.microsoft.com/office/drawing/2014/main" id="{35A89796-AA4F-A15A-E0D1-0674B094298F}"/>
              </a:ext>
            </a:extLst>
          </p:cNvPr>
          <p:cNvCxnSpPr>
            <a:cxnSpLocks/>
          </p:cNvCxnSpPr>
          <p:nvPr/>
        </p:nvCxnSpPr>
        <p:spPr>
          <a:xfrm flipH="1">
            <a:off x="424070" y="3061253"/>
            <a:ext cx="1319816" cy="204083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AE4DDCCF-A5FB-129F-488B-093645A1140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445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Single Corner Snipped 48">
            <a:extLst>
              <a:ext uri="{FF2B5EF4-FFF2-40B4-BE49-F238E27FC236}">
                <a16:creationId xmlns:a16="http://schemas.microsoft.com/office/drawing/2014/main" id="{41808C0F-927F-2CC0-A874-C7F329E75E7D}"/>
              </a:ext>
            </a:extLst>
          </p:cNvPr>
          <p:cNvSpPr/>
          <p:nvPr/>
        </p:nvSpPr>
        <p:spPr>
          <a:xfrm>
            <a:off x="4830034" y="1859346"/>
            <a:ext cx="1802576" cy="4506975"/>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0E7F-695C-7EA8-7831-6AFB69DF9F75}"/>
              </a:ext>
            </a:extLst>
          </p:cNvPr>
          <p:cNvSpPr>
            <a:spLocks noGrp="1"/>
          </p:cNvSpPr>
          <p:nvPr>
            <p:ph type="title" idx="4294967295"/>
          </p:nvPr>
        </p:nvSpPr>
        <p:spPr>
          <a:xfrm>
            <a:off x="0" y="933450"/>
            <a:ext cx="9144000" cy="1143000"/>
          </a:xfrm>
        </p:spPr>
        <p:txBody>
          <a:bodyPr/>
          <a:lstStyle/>
          <a:p>
            <a:pPr algn="ctr"/>
            <a:r>
              <a:rPr lang="en-US"/>
              <a:t>Silo Effect</a:t>
            </a:r>
          </a:p>
        </p:txBody>
      </p:sp>
      <p:sp>
        <p:nvSpPr>
          <p:cNvPr id="6" name="Rectangle: Single Corner Snipped 5">
            <a:extLst>
              <a:ext uri="{FF2B5EF4-FFF2-40B4-BE49-F238E27FC236}">
                <a16:creationId xmlns:a16="http://schemas.microsoft.com/office/drawing/2014/main" id="{4D12F2B8-E09E-0E55-42A4-D597A59E17B3}"/>
              </a:ext>
            </a:extLst>
          </p:cNvPr>
          <p:cNvSpPr/>
          <p:nvPr/>
        </p:nvSpPr>
        <p:spPr>
          <a:xfrm>
            <a:off x="452875" y="1923915"/>
            <a:ext cx="1782920" cy="4451256"/>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395D21B6-C3D9-FA77-EE19-9E7937870F49}"/>
              </a:ext>
            </a:extLst>
          </p:cNvPr>
          <p:cNvSpPr/>
          <p:nvPr/>
        </p:nvSpPr>
        <p:spPr>
          <a:xfrm flipH="1">
            <a:off x="2592353" y="1915066"/>
            <a:ext cx="1802576" cy="4451256"/>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Police male with solid fill">
            <a:extLst>
              <a:ext uri="{FF2B5EF4-FFF2-40B4-BE49-F238E27FC236}">
                <a16:creationId xmlns:a16="http://schemas.microsoft.com/office/drawing/2014/main" id="{863B6C2E-FA50-D8E6-31E9-D3FC8D286C3D}"/>
              </a:ext>
            </a:extLst>
          </p:cNvPr>
          <p:cNvSpPr/>
          <p:nvPr/>
        </p:nvSpPr>
        <p:spPr>
          <a:xfrm>
            <a:off x="3113291" y="4061786"/>
            <a:ext cx="1146535" cy="1157564"/>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4" name="Graphic 13" descr="Home office with plants">
            <a:extLst>
              <a:ext uri="{FF2B5EF4-FFF2-40B4-BE49-F238E27FC236}">
                <a16:creationId xmlns:a16="http://schemas.microsoft.com/office/drawing/2014/main" id="{A6341601-A881-662C-FBB1-FAEB4629EA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7165" y="5121906"/>
            <a:ext cx="1997858" cy="1123796"/>
          </a:xfrm>
          <a:prstGeom prst="rect">
            <a:avLst/>
          </a:prstGeom>
        </p:spPr>
      </p:pic>
      <p:pic>
        <p:nvPicPr>
          <p:cNvPr id="16" name="Graphic 15" descr="Woman holding a laptop">
            <a:extLst>
              <a:ext uri="{FF2B5EF4-FFF2-40B4-BE49-F238E27FC236}">
                <a16:creationId xmlns:a16="http://schemas.microsoft.com/office/drawing/2014/main" id="{02752449-28CE-CA3B-F34B-5D699CE123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0838" y="3009541"/>
            <a:ext cx="1046956" cy="1063752"/>
          </a:xfrm>
          <a:prstGeom prst="rect">
            <a:avLst/>
          </a:prstGeom>
        </p:spPr>
      </p:pic>
      <p:pic>
        <p:nvPicPr>
          <p:cNvPr id="20" name="Graphic 19" descr="Classroom with whiteboard and books">
            <a:extLst>
              <a:ext uri="{FF2B5EF4-FFF2-40B4-BE49-F238E27FC236}">
                <a16:creationId xmlns:a16="http://schemas.microsoft.com/office/drawing/2014/main" id="{257FC9A2-7DC3-768C-C3FB-A321356070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34210" y="5129013"/>
            <a:ext cx="2133600" cy="1200150"/>
          </a:xfrm>
          <a:prstGeom prst="rect">
            <a:avLst/>
          </a:prstGeom>
        </p:spPr>
      </p:pic>
      <p:grpSp>
        <p:nvGrpSpPr>
          <p:cNvPr id="51" name="Group 50">
            <a:extLst>
              <a:ext uri="{FF2B5EF4-FFF2-40B4-BE49-F238E27FC236}">
                <a16:creationId xmlns:a16="http://schemas.microsoft.com/office/drawing/2014/main" id="{2F82B3DA-1C42-EB05-94E6-3BEB386D1900}"/>
              </a:ext>
            </a:extLst>
          </p:cNvPr>
          <p:cNvGrpSpPr/>
          <p:nvPr/>
        </p:nvGrpSpPr>
        <p:grpSpPr>
          <a:xfrm>
            <a:off x="6972357" y="1915066"/>
            <a:ext cx="1790879" cy="4451256"/>
            <a:chOff x="8515561" y="2168018"/>
            <a:chExt cx="2417618" cy="4946073"/>
          </a:xfrm>
        </p:grpSpPr>
        <p:sp>
          <p:nvSpPr>
            <p:cNvPr id="8" name="Rectangle: Single Corner Snipped 7">
              <a:extLst>
                <a:ext uri="{FF2B5EF4-FFF2-40B4-BE49-F238E27FC236}">
                  <a16:creationId xmlns:a16="http://schemas.microsoft.com/office/drawing/2014/main" id="{43901AF7-FC91-9C9B-7CCD-B4C3A6618DDC}"/>
                </a:ext>
              </a:extLst>
            </p:cNvPr>
            <p:cNvSpPr/>
            <p:nvPr/>
          </p:nvSpPr>
          <p:spPr>
            <a:xfrm>
              <a:off x="8515561" y="2168018"/>
              <a:ext cx="2417618" cy="4946073"/>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descr="Gavel outline">
              <a:extLst>
                <a:ext uri="{FF2B5EF4-FFF2-40B4-BE49-F238E27FC236}">
                  <a16:creationId xmlns:a16="http://schemas.microsoft.com/office/drawing/2014/main" id="{84FE4766-D7C5-3FB4-96B6-16F566FFF9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27240" y="4396096"/>
              <a:ext cx="914400" cy="914400"/>
            </a:xfrm>
            <a:prstGeom prst="rect">
              <a:avLst/>
            </a:prstGeom>
            <a:scene3d>
              <a:camera prst="orthographicFront"/>
              <a:lightRig rig="threePt" dir="t"/>
            </a:scene3d>
            <a:sp3d>
              <a:bevelT w="114300" prst="artDeco"/>
            </a:sp3d>
          </p:spPr>
        </p:pic>
        <p:pic>
          <p:nvPicPr>
            <p:cNvPr id="22" name="Graphic 21" descr="Man in business attire">
              <a:extLst>
                <a:ext uri="{FF2B5EF4-FFF2-40B4-BE49-F238E27FC236}">
                  <a16:creationId xmlns:a16="http://schemas.microsoft.com/office/drawing/2014/main" id="{765CBD29-E91C-BCF6-CC4A-B9177593A2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82748" y="2614431"/>
              <a:ext cx="1039372" cy="1403531"/>
            </a:xfrm>
            <a:prstGeom prst="rect">
              <a:avLst/>
            </a:prstGeom>
            <a:scene3d>
              <a:camera prst="orthographicFront"/>
              <a:lightRig rig="threePt" dir="t"/>
            </a:scene3d>
            <a:sp3d>
              <a:bevelT w="114300" prst="artDeco"/>
            </a:sp3d>
          </p:spPr>
        </p:pic>
        <p:pic>
          <p:nvPicPr>
            <p:cNvPr id="24" name="Graphic 23" descr="Room with laptops and chairs">
              <a:extLst>
                <a:ext uri="{FF2B5EF4-FFF2-40B4-BE49-F238E27FC236}">
                  <a16:creationId xmlns:a16="http://schemas.microsoft.com/office/drawing/2014/main" id="{1FA41B95-9240-4C56-395C-8FCEF05427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99951" y="5670190"/>
              <a:ext cx="2130189" cy="1198231"/>
            </a:xfrm>
            <a:prstGeom prst="rect">
              <a:avLst/>
            </a:prstGeom>
            <a:scene3d>
              <a:camera prst="orthographicFront"/>
              <a:lightRig rig="threePt" dir="t"/>
            </a:scene3d>
            <a:sp3d>
              <a:bevelT w="114300" prst="artDeco"/>
            </a:sp3d>
          </p:spPr>
        </p:pic>
      </p:grpSp>
      <p:pic>
        <p:nvPicPr>
          <p:cNvPr id="30" name="Graphic 29" descr="Online meeting with solid fill">
            <a:extLst>
              <a:ext uri="{FF2B5EF4-FFF2-40B4-BE49-F238E27FC236}">
                <a16:creationId xmlns:a16="http://schemas.microsoft.com/office/drawing/2014/main" id="{BCECD3FE-32DC-3CA2-DCB6-B5C3D1C9A6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65611" y="1918582"/>
            <a:ext cx="914400" cy="914400"/>
          </a:xfrm>
          <a:prstGeom prst="rect">
            <a:avLst/>
          </a:prstGeom>
        </p:spPr>
      </p:pic>
      <p:pic>
        <p:nvPicPr>
          <p:cNvPr id="34" name="Graphic 33" descr="Building outline">
            <a:extLst>
              <a:ext uri="{FF2B5EF4-FFF2-40B4-BE49-F238E27FC236}">
                <a16:creationId xmlns:a16="http://schemas.microsoft.com/office/drawing/2014/main" id="{0C03BDC1-CFF2-4CAD-5699-36522DAEF9C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36696" y="3536484"/>
            <a:ext cx="914400" cy="1381401"/>
          </a:xfrm>
          <a:prstGeom prst="rect">
            <a:avLst/>
          </a:prstGeom>
        </p:spPr>
      </p:pic>
      <p:pic>
        <p:nvPicPr>
          <p:cNvPr id="36" name="Graphic 35" descr="Desk with solid fill">
            <a:extLst>
              <a:ext uri="{FF2B5EF4-FFF2-40B4-BE49-F238E27FC236}">
                <a16:creationId xmlns:a16="http://schemas.microsoft.com/office/drawing/2014/main" id="{EC8DC2CB-F01D-47E3-05A4-5C761EA350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22296" y="4005587"/>
            <a:ext cx="914400" cy="914400"/>
          </a:xfrm>
          <a:prstGeom prst="rect">
            <a:avLst/>
          </a:prstGeom>
        </p:spPr>
      </p:pic>
      <p:pic>
        <p:nvPicPr>
          <p:cNvPr id="38" name="Graphic 37" descr="Money with solid fill">
            <a:extLst>
              <a:ext uri="{FF2B5EF4-FFF2-40B4-BE49-F238E27FC236}">
                <a16:creationId xmlns:a16="http://schemas.microsoft.com/office/drawing/2014/main" id="{3F30332D-C3DB-9469-81DA-3D38D52C229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10079" y="2135270"/>
            <a:ext cx="914400" cy="914400"/>
          </a:xfrm>
          <a:prstGeom prst="rect">
            <a:avLst/>
          </a:prstGeom>
        </p:spPr>
      </p:pic>
      <p:pic>
        <p:nvPicPr>
          <p:cNvPr id="40" name="Graphic 39" descr="Dollar with solid fill">
            <a:extLst>
              <a:ext uri="{FF2B5EF4-FFF2-40B4-BE49-F238E27FC236}">
                <a16:creationId xmlns:a16="http://schemas.microsoft.com/office/drawing/2014/main" id="{48120D24-6587-0452-A388-89D83AA2779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70041" y="2075913"/>
            <a:ext cx="914400" cy="914400"/>
          </a:xfrm>
          <a:prstGeom prst="rect">
            <a:avLst/>
          </a:prstGeom>
        </p:spPr>
      </p:pic>
      <p:pic>
        <p:nvPicPr>
          <p:cNvPr id="42" name="Graphic 41" descr="Contract with solid fill">
            <a:extLst>
              <a:ext uri="{FF2B5EF4-FFF2-40B4-BE49-F238E27FC236}">
                <a16:creationId xmlns:a16="http://schemas.microsoft.com/office/drawing/2014/main" id="{A95E346D-0812-12DC-0108-F76C0768229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802409" y="3978187"/>
            <a:ext cx="914400" cy="914400"/>
          </a:xfrm>
          <a:prstGeom prst="rect">
            <a:avLst/>
          </a:prstGeom>
        </p:spPr>
      </p:pic>
      <p:grpSp>
        <p:nvGrpSpPr>
          <p:cNvPr id="50" name="Group 49">
            <a:extLst>
              <a:ext uri="{FF2B5EF4-FFF2-40B4-BE49-F238E27FC236}">
                <a16:creationId xmlns:a16="http://schemas.microsoft.com/office/drawing/2014/main" id="{4617808C-9FC0-ACF4-16A0-B04DC9C3B630}"/>
              </a:ext>
            </a:extLst>
          </p:cNvPr>
          <p:cNvGrpSpPr/>
          <p:nvPr/>
        </p:nvGrpSpPr>
        <p:grpSpPr>
          <a:xfrm>
            <a:off x="318653" y="1839059"/>
            <a:ext cx="1838595" cy="4451257"/>
            <a:chOff x="-3532864" y="2030511"/>
            <a:chExt cx="2690830" cy="4636751"/>
          </a:xfrm>
        </p:grpSpPr>
        <p:pic>
          <p:nvPicPr>
            <p:cNvPr id="18" name="Graphic 17" descr="Woman wearing a suit">
              <a:extLst>
                <a:ext uri="{FF2B5EF4-FFF2-40B4-BE49-F238E27FC236}">
                  <a16:creationId xmlns:a16="http://schemas.microsoft.com/office/drawing/2014/main" id="{58EDD05C-BF0E-A8BB-9179-D191D55274A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065921" y="4345864"/>
              <a:ext cx="1087986" cy="2267038"/>
            </a:xfrm>
            <a:prstGeom prst="rect">
              <a:avLst/>
            </a:prstGeom>
          </p:spPr>
        </p:pic>
        <p:pic>
          <p:nvPicPr>
            <p:cNvPr id="26" name="Graphic 25" descr="Cubicles with laptops and chairs">
              <a:extLst>
                <a:ext uri="{FF2B5EF4-FFF2-40B4-BE49-F238E27FC236}">
                  <a16:creationId xmlns:a16="http://schemas.microsoft.com/office/drawing/2014/main" id="{B549D315-5EFE-1F21-7BEC-B1C895930F5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532864" y="2030511"/>
              <a:ext cx="2690830" cy="1513592"/>
            </a:xfrm>
            <a:prstGeom prst="rect">
              <a:avLst/>
            </a:prstGeom>
          </p:spPr>
        </p:pic>
        <p:pic>
          <p:nvPicPr>
            <p:cNvPr id="44" name="Graphic 43" descr="Stethoscope with solid fill">
              <a:extLst>
                <a:ext uri="{FF2B5EF4-FFF2-40B4-BE49-F238E27FC236}">
                  <a16:creationId xmlns:a16="http://schemas.microsoft.com/office/drawing/2014/main" id="{F457B65F-0D45-BAAC-B1DB-296079E2895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941403" y="4415121"/>
              <a:ext cx="914400" cy="914400"/>
            </a:xfrm>
            <a:prstGeom prst="rect">
              <a:avLst/>
            </a:prstGeom>
          </p:spPr>
        </p:pic>
        <p:pic>
          <p:nvPicPr>
            <p:cNvPr id="46" name="Graphic 45" descr="Medical with solid fill">
              <a:extLst>
                <a:ext uri="{FF2B5EF4-FFF2-40B4-BE49-F238E27FC236}">
                  <a16:creationId xmlns:a16="http://schemas.microsoft.com/office/drawing/2014/main" id="{1FF45502-A551-61C5-10FC-AF945EE5D90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555691" y="3534345"/>
              <a:ext cx="914400" cy="914400"/>
            </a:xfrm>
            <a:prstGeom prst="rect">
              <a:avLst/>
            </a:prstGeom>
          </p:spPr>
        </p:pic>
        <p:pic>
          <p:nvPicPr>
            <p:cNvPr id="48" name="Graphic 47" descr="Medicine with solid fill">
              <a:extLst>
                <a:ext uri="{FF2B5EF4-FFF2-40B4-BE49-F238E27FC236}">
                  <a16:creationId xmlns:a16="http://schemas.microsoft.com/office/drawing/2014/main" id="{0B127D11-1172-0691-E1A8-F734BA07DA0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086921" y="5752862"/>
              <a:ext cx="914400" cy="914400"/>
            </a:xfrm>
            <a:prstGeom prst="rect">
              <a:avLst/>
            </a:prstGeom>
          </p:spPr>
        </p:pic>
      </p:grpSp>
      <p:sp>
        <p:nvSpPr>
          <p:cNvPr id="3" name="Footer Placeholder 2">
            <a:extLst>
              <a:ext uri="{FF2B5EF4-FFF2-40B4-BE49-F238E27FC236}">
                <a16:creationId xmlns:a16="http://schemas.microsoft.com/office/drawing/2014/main" id="{9B5B5165-8CF1-98ED-6A23-BC537282AE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031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1E1A63-91A9-6566-A678-FD3A1B15D98C}"/>
              </a:ext>
            </a:extLst>
          </p:cNvPr>
          <p:cNvSpPr>
            <a:spLocks noGrp="1"/>
          </p:cNvSpPr>
          <p:nvPr>
            <p:ph type="title"/>
          </p:nvPr>
        </p:nvSpPr>
        <p:spPr/>
        <p:txBody>
          <a:bodyPr/>
          <a:lstStyle/>
          <a:p>
            <a:r>
              <a:rPr lang="en-US" dirty="0"/>
              <a:t>Module 1 Wrap-up</a:t>
            </a:r>
          </a:p>
        </p:txBody>
      </p:sp>
      <p:sp>
        <p:nvSpPr>
          <p:cNvPr id="4" name="Content Placeholder 3">
            <a:extLst>
              <a:ext uri="{FF2B5EF4-FFF2-40B4-BE49-F238E27FC236}">
                <a16:creationId xmlns:a16="http://schemas.microsoft.com/office/drawing/2014/main" id="{B10C4B34-FB82-5884-5E24-A389D0BC2D35}"/>
              </a:ext>
            </a:extLst>
          </p:cNvPr>
          <p:cNvSpPr>
            <a:spLocks noGrp="1"/>
          </p:cNvSpPr>
          <p:nvPr>
            <p:ph sz="half" idx="1"/>
          </p:nvPr>
        </p:nvSpPr>
        <p:spPr>
          <a:xfrm>
            <a:off x="364934" y="2847039"/>
            <a:ext cx="4038600" cy="3509317"/>
          </a:xfrm>
        </p:spPr>
        <p:txBody>
          <a:bodyPr>
            <a:normAutofit/>
          </a:bodyPr>
          <a:lstStyle/>
          <a:p>
            <a:pPr marL="0" indent="0">
              <a:buNone/>
            </a:pPr>
            <a:r>
              <a:rPr lang="en-US" dirty="0"/>
              <a:t>Which of the below is NOT a characteristic of a healthy team? </a:t>
            </a:r>
          </a:p>
          <a:p>
            <a:pPr marL="971527" lvl="1" indent="-514350">
              <a:buAutoNum type="alphaUcPeriod"/>
            </a:pPr>
            <a:r>
              <a:rPr lang="en-US" dirty="0"/>
              <a:t>Trust</a:t>
            </a:r>
          </a:p>
          <a:p>
            <a:pPr marL="971527" lvl="1" indent="-514350">
              <a:buAutoNum type="alphaUcPeriod"/>
            </a:pPr>
            <a:r>
              <a:rPr lang="en-US" dirty="0"/>
              <a:t>Conflict</a:t>
            </a:r>
          </a:p>
          <a:p>
            <a:pPr marL="971527" lvl="1" indent="-514350">
              <a:buAutoNum type="alphaUcPeriod"/>
            </a:pPr>
            <a:r>
              <a:rPr lang="en-US" dirty="0"/>
              <a:t>Mascot</a:t>
            </a:r>
          </a:p>
          <a:p>
            <a:pPr marL="971527" lvl="1" indent="-514350">
              <a:buAutoNum type="alphaUcPeriod"/>
            </a:pPr>
            <a:r>
              <a:rPr lang="en-US" dirty="0"/>
              <a:t>Defined Roles </a:t>
            </a:r>
          </a:p>
        </p:txBody>
      </p:sp>
      <p:sp>
        <p:nvSpPr>
          <p:cNvPr id="21" name="Content Placeholder 20">
            <a:extLst>
              <a:ext uri="{FF2B5EF4-FFF2-40B4-BE49-F238E27FC236}">
                <a16:creationId xmlns:a16="http://schemas.microsoft.com/office/drawing/2014/main" id="{83C0522C-A920-A5B9-CEAE-E7FF9D0FAC70}"/>
              </a:ext>
            </a:extLst>
          </p:cNvPr>
          <p:cNvSpPr>
            <a:spLocks noGrp="1"/>
          </p:cNvSpPr>
          <p:nvPr>
            <p:ph sz="half" idx="2"/>
          </p:nvPr>
        </p:nvSpPr>
        <p:spPr>
          <a:xfrm>
            <a:off x="4555934" y="2847039"/>
            <a:ext cx="4038600" cy="3509317"/>
          </a:xfrm>
        </p:spPr>
        <p:txBody>
          <a:bodyPr/>
          <a:lstStyle/>
          <a:p>
            <a:pPr marL="0" indent="0">
              <a:buNone/>
            </a:pPr>
            <a:endParaRPr lang="en-US" sz="2400" dirty="0">
              <a:solidFill>
                <a:schemeClr val="tx1">
                  <a:lumMod val="50000"/>
                  <a:lumOff val="50000"/>
                </a:schemeClr>
              </a:solidFill>
              <a:latin typeface="Roboto"/>
              <a:cs typeface="Roboto"/>
            </a:endParaRPr>
          </a:p>
          <a:p>
            <a:pPr marL="0" indent="0">
              <a:buNone/>
            </a:pPr>
            <a:endParaRPr lang="en-US" dirty="0"/>
          </a:p>
          <a:p>
            <a:pPr marL="0" indent="0">
              <a:buNone/>
            </a:pPr>
            <a:endParaRPr lang="en-US" dirty="0"/>
          </a:p>
          <a:p>
            <a:pPr marL="0" indent="0" algn="ctr">
              <a:buNone/>
            </a:pPr>
            <a:endParaRPr lang="en-US" sz="2400" dirty="0">
              <a:solidFill>
                <a:schemeClr val="tx1">
                  <a:lumMod val="50000"/>
                  <a:lumOff val="50000"/>
                </a:schemeClr>
              </a:solidFill>
              <a:latin typeface="Roboto"/>
              <a:cs typeface="Roboto"/>
            </a:endParaRPr>
          </a:p>
          <a:p>
            <a:pPr marL="0" indent="0" algn="ctr">
              <a:buNone/>
            </a:pPr>
            <a:r>
              <a:rPr lang="en-US" sz="2400" dirty="0">
                <a:solidFill>
                  <a:schemeClr val="tx1">
                    <a:lumMod val="50000"/>
                    <a:lumOff val="50000"/>
                  </a:schemeClr>
                </a:solidFill>
                <a:latin typeface="Roboto"/>
                <a:cs typeface="Roboto"/>
              </a:rPr>
              <a:t>Leaders define what to do. Supervisors drive how it’s done.</a:t>
            </a:r>
          </a:p>
          <a:p>
            <a:endParaRPr lang="en-US" dirty="0"/>
          </a:p>
        </p:txBody>
      </p:sp>
      <p:sp>
        <p:nvSpPr>
          <p:cNvPr id="19" name="Text Placeholder 18">
            <a:extLst>
              <a:ext uri="{FF2B5EF4-FFF2-40B4-BE49-F238E27FC236}">
                <a16:creationId xmlns:a16="http://schemas.microsoft.com/office/drawing/2014/main" id="{AC85A327-FE05-8CD3-B2F8-FE7450DE36C0}"/>
              </a:ext>
            </a:extLst>
          </p:cNvPr>
          <p:cNvSpPr>
            <a:spLocks noGrp="1"/>
          </p:cNvSpPr>
          <p:nvPr>
            <p:ph type="body" idx="4294967295"/>
          </p:nvPr>
        </p:nvSpPr>
        <p:spPr>
          <a:xfrm>
            <a:off x="246558" y="2341232"/>
            <a:ext cx="4040188" cy="639762"/>
          </a:xfrm>
        </p:spPr>
        <p:txBody>
          <a:bodyPr/>
          <a:lstStyle/>
          <a:p>
            <a:pPr marL="0" indent="0">
              <a:buNone/>
            </a:pPr>
            <a:r>
              <a:rPr lang="en-US"/>
              <a:t>Question 1</a:t>
            </a:r>
          </a:p>
        </p:txBody>
      </p:sp>
      <p:sp>
        <p:nvSpPr>
          <p:cNvPr id="20" name="Text Placeholder 19">
            <a:extLst>
              <a:ext uri="{FF2B5EF4-FFF2-40B4-BE49-F238E27FC236}">
                <a16:creationId xmlns:a16="http://schemas.microsoft.com/office/drawing/2014/main" id="{D7EE5ED8-4B85-2FBE-3098-9BA04B853D15}"/>
              </a:ext>
            </a:extLst>
          </p:cNvPr>
          <p:cNvSpPr>
            <a:spLocks noGrp="1"/>
          </p:cNvSpPr>
          <p:nvPr>
            <p:ph type="body" sz="quarter" idx="4294967295"/>
          </p:nvPr>
        </p:nvSpPr>
        <p:spPr>
          <a:xfrm>
            <a:off x="4740468" y="2341232"/>
            <a:ext cx="4041775" cy="639762"/>
          </a:xfrm>
        </p:spPr>
        <p:txBody>
          <a:bodyPr/>
          <a:lstStyle/>
          <a:p>
            <a:pPr marL="0" indent="0">
              <a:buNone/>
            </a:pPr>
            <a:r>
              <a:rPr lang="en-US" dirty="0"/>
              <a:t>Question 2</a:t>
            </a:r>
          </a:p>
        </p:txBody>
      </p:sp>
      <p:pic>
        <p:nvPicPr>
          <p:cNvPr id="6" name="Picture 5" descr="A black background with pink and grey text&#10;&#10;Description automatically generated">
            <a:extLst>
              <a:ext uri="{FF2B5EF4-FFF2-40B4-BE49-F238E27FC236}">
                <a16:creationId xmlns:a16="http://schemas.microsoft.com/office/drawing/2014/main" id="{E412F3ED-C40D-8671-A7A6-9D26BA4AE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37298" y="3211661"/>
            <a:ext cx="2031804" cy="1426326"/>
          </a:xfrm>
          <a:prstGeom prst="rect">
            <a:avLst/>
          </a:prstGeom>
          <a:noFill/>
        </p:spPr>
      </p:pic>
      <p:sp>
        <p:nvSpPr>
          <p:cNvPr id="3" name="Footer Placeholder 2">
            <a:extLst>
              <a:ext uri="{FF2B5EF4-FFF2-40B4-BE49-F238E27FC236}">
                <a16:creationId xmlns:a16="http://schemas.microsoft.com/office/drawing/2014/main" id="{D54D64CF-9808-33B0-DE09-62C5033F554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510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8AC60F72-4D4E-00E4-EAB4-10C9E81ABD73}"/>
              </a:ext>
            </a:extLst>
          </p:cNvPr>
          <p:cNvGraphicFramePr>
            <a:graphicFrameLocks/>
          </p:cNvGraphicFramePr>
          <p:nvPr>
            <p:extLst>
              <p:ext uri="{D42A27DB-BD31-4B8C-83A1-F6EECF244321}">
                <p14:modId xmlns:p14="http://schemas.microsoft.com/office/powerpoint/2010/main" val="1940511586"/>
              </p:ext>
            </p:extLst>
          </p:nvPr>
        </p:nvGraphicFramePr>
        <p:xfrm>
          <a:off x="298247" y="1018473"/>
          <a:ext cx="8742218" cy="2204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6CC1CA07-AFF0-F994-6694-03DCD3877D0A}"/>
              </a:ext>
            </a:extLst>
          </p:cNvPr>
          <p:cNvGraphicFramePr>
            <a:graphicFrameLocks noGrp="1"/>
          </p:cNvGraphicFramePr>
          <p:nvPr>
            <p:extLst>
              <p:ext uri="{D42A27DB-BD31-4B8C-83A1-F6EECF244321}">
                <p14:modId xmlns:p14="http://schemas.microsoft.com/office/powerpoint/2010/main" val="1272119867"/>
              </p:ext>
            </p:extLst>
          </p:nvPr>
        </p:nvGraphicFramePr>
        <p:xfrm>
          <a:off x="651912" y="3532481"/>
          <a:ext cx="7913862" cy="2823875"/>
        </p:xfrm>
        <a:graphic>
          <a:graphicData uri="http://schemas.openxmlformats.org/drawingml/2006/table">
            <a:tbl>
              <a:tblPr firstRow="1" bandRow="1">
                <a:tableStyleId>{5C22544A-7EE6-4342-B048-85BDC9FD1C3A}</a:tableStyleId>
              </a:tblPr>
              <a:tblGrid>
                <a:gridCol w="1318977">
                  <a:extLst>
                    <a:ext uri="{9D8B030D-6E8A-4147-A177-3AD203B41FA5}">
                      <a16:colId xmlns:a16="http://schemas.microsoft.com/office/drawing/2014/main" val="1516547304"/>
                    </a:ext>
                  </a:extLst>
                </a:gridCol>
                <a:gridCol w="1318977">
                  <a:extLst>
                    <a:ext uri="{9D8B030D-6E8A-4147-A177-3AD203B41FA5}">
                      <a16:colId xmlns:a16="http://schemas.microsoft.com/office/drawing/2014/main" val="1750717260"/>
                    </a:ext>
                  </a:extLst>
                </a:gridCol>
                <a:gridCol w="1318977">
                  <a:extLst>
                    <a:ext uri="{9D8B030D-6E8A-4147-A177-3AD203B41FA5}">
                      <a16:colId xmlns:a16="http://schemas.microsoft.com/office/drawing/2014/main" val="3884457134"/>
                    </a:ext>
                  </a:extLst>
                </a:gridCol>
                <a:gridCol w="1318977">
                  <a:extLst>
                    <a:ext uri="{9D8B030D-6E8A-4147-A177-3AD203B41FA5}">
                      <a16:colId xmlns:a16="http://schemas.microsoft.com/office/drawing/2014/main" val="356424504"/>
                    </a:ext>
                  </a:extLst>
                </a:gridCol>
                <a:gridCol w="123356">
                  <a:extLst>
                    <a:ext uri="{9D8B030D-6E8A-4147-A177-3AD203B41FA5}">
                      <a16:colId xmlns:a16="http://schemas.microsoft.com/office/drawing/2014/main" val="1442754899"/>
                    </a:ext>
                  </a:extLst>
                </a:gridCol>
                <a:gridCol w="1195621">
                  <a:extLst>
                    <a:ext uri="{9D8B030D-6E8A-4147-A177-3AD203B41FA5}">
                      <a16:colId xmlns:a16="http://schemas.microsoft.com/office/drawing/2014/main" val="361860738"/>
                    </a:ext>
                  </a:extLst>
                </a:gridCol>
                <a:gridCol w="189427">
                  <a:extLst>
                    <a:ext uri="{9D8B030D-6E8A-4147-A177-3AD203B41FA5}">
                      <a16:colId xmlns:a16="http://schemas.microsoft.com/office/drawing/2014/main" val="5817434"/>
                    </a:ext>
                  </a:extLst>
                </a:gridCol>
                <a:gridCol w="1129550">
                  <a:extLst>
                    <a:ext uri="{9D8B030D-6E8A-4147-A177-3AD203B41FA5}">
                      <a16:colId xmlns:a16="http://schemas.microsoft.com/office/drawing/2014/main" val="790801767"/>
                    </a:ext>
                  </a:extLst>
                </a:gridCol>
              </a:tblGrid>
              <a:tr h="850398">
                <a:tc>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E</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A</a:t>
                      </a:r>
                    </a:p>
                  </a:txBody>
                  <a:tcPr anchor="ctr"/>
                </a:tc>
                <a:tc hMerge="1">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D</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D</a:t>
                      </a:r>
                    </a:p>
                  </a:txBody>
                  <a:tcPr anchor="ctr"/>
                </a:tc>
                <a:tc hMerge="1">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39046469"/>
                  </a:ext>
                </a:extLst>
              </a:tr>
              <a:tr h="390366">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Listening</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Empathy</a:t>
                      </a:r>
                    </a:p>
                  </a:txBody>
                  <a:tcPr anchor="ctr">
                    <a:solidFill>
                      <a:schemeClr val="accent1"/>
                    </a:solidFill>
                  </a:tcPr>
                </a:tc>
                <a:tc gridSpan="2">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Adaptability</a:t>
                      </a:r>
                    </a:p>
                  </a:txBody>
                  <a:tcPr anchor="ctr">
                    <a:solidFill>
                      <a:schemeClr val="accent1"/>
                    </a:solidFill>
                  </a:tcPr>
                </a:tc>
                <a:tc hMerge="1">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gridSpan="2">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hMerge="1">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1755229210"/>
                  </a:ext>
                </a:extLst>
              </a:tr>
              <a:tr h="390366">
                <a:tc gridSpan="8">
                  <a:txBody>
                    <a:bodyPr/>
                    <a:lstStyle/>
                    <a:p>
                      <a:pPr algn="ctr"/>
                      <a:r>
                        <a:rPr lang="en-US" sz="1800" b="1">
                          <a:latin typeface="Roboto" panose="02000000000000000000" pitchFamily="2" charset="0"/>
                          <a:ea typeface="Roboto" panose="02000000000000000000" pitchFamily="2" charset="0"/>
                          <a:cs typeface="Roboto" panose="02000000000000000000" pitchFamily="2" charset="0"/>
                        </a:rPr>
                        <a:t>AND</a:t>
                      </a:r>
                    </a:p>
                  </a:txBody>
                  <a:tcPr anchor="ctr">
                    <a:solidFill>
                      <a:schemeClr val="bg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endParaRPr lang="en-US"/>
                    </a:p>
                  </a:txBody>
                  <a:tcP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6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solidFill>
                  </a:tcPr>
                </a:tc>
                <a:extLst>
                  <a:ext uri="{0D108BD9-81ED-4DB2-BD59-A6C34878D82A}">
                    <a16:rowId xmlns:a16="http://schemas.microsoft.com/office/drawing/2014/main" val="447124034"/>
                  </a:ext>
                </a:extLst>
              </a:tr>
              <a:tr h="811453">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F</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O</a:t>
                      </a:r>
                    </a:p>
                  </a:txBody>
                  <a:tcPr anchor="ct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W</a:t>
                      </a:r>
                    </a:p>
                  </a:txBody>
                  <a:tcPr anchor="ct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99247452"/>
                  </a:ext>
                </a:extLst>
              </a:tr>
              <a:tr h="381292">
                <a:tc gridSpan="8">
                  <a:txBody>
                    <a:bodyPr/>
                    <a:lstStyle/>
                    <a:p>
                      <a:pPr algn="ct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Up and Through</a:t>
                      </a:r>
                    </a:p>
                  </a:txBody>
                  <a:tcPr anchor="ctr">
                    <a:solidFill>
                      <a:schemeClr val="bg2"/>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endParaRPr lang="en-US"/>
                    </a:p>
                  </a:txBody>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14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bg2"/>
                    </a:solidFill>
                  </a:tcPr>
                </a:tc>
                <a:extLst>
                  <a:ext uri="{0D108BD9-81ED-4DB2-BD59-A6C34878D82A}">
                    <a16:rowId xmlns:a16="http://schemas.microsoft.com/office/drawing/2014/main" val="76575197"/>
                  </a:ext>
                </a:extLst>
              </a:tr>
            </a:tbl>
          </a:graphicData>
        </a:graphic>
      </p:graphicFrame>
      <p:pic>
        <p:nvPicPr>
          <p:cNvPr id="14" name="Graphic 13">
            <a:extLst>
              <a:ext uri="{FF2B5EF4-FFF2-40B4-BE49-F238E27FC236}">
                <a16:creationId xmlns:a16="http://schemas.microsoft.com/office/drawing/2014/main" id="{501A97FC-0A63-0B7F-A68B-0709EC51BA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953132" y="1288281"/>
            <a:ext cx="731520" cy="73152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DA36A570-1797-67DB-F388-2C6D1B73217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328513" y="1288281"/>
            <a:ext cx="472560" cy="640080"/>
          </a:xfrm>
          <a:prstGeom prst="rect">
            <a:avLst/>
          </a:prstGeom>
        </p:spPr>
      </p:pic>
      <p:pic>
        <p:nvPicPr>
          <p:cNvPr id="16" name="Graphic 15">
            <a:extLst>
              <a:ext uri="{FF2B5EF4-FFF2-40B4-BE49-F238E27FC236}">
                <a16:creationId xmlns:a16="http://schemas.microsoft.com/office/drawing/2014/main" id="{B96008BC-A950-6634-480A-AC464F2842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 uri="{837473B0-CC2E-450A-ABE3-18F120FF3D39}">
                <a1611:picAttrSrcUrl xmlns:a1611="http://schemas.microsoft.com/office/drawing/2016/11/main" r:id="rId15"/>
              </a:ext>
            </a:extLst>
          </a:blip>
          <a:stretch>
            <a:fillRect/>
          </a:stretch>
        </p:blipFill>
        <p:spPr>
          <a:xfrm>
            <a:off x="5434638" y="1242561"/>
            <a:ext cx="539532" cy="731520"/>
          </a:xfrm>
          <a:prstGeom prst="rect">
            <a:avLst/>
          </a:prstGeom>
        </p:spPr>
      </p:pic>
      <p:pic>
        <p:nvPicPr>
          <p:cNvPr id="17" name="Graphic 16">
            <a:extLst>
              <a:ext uri="{FF2B5EF4-FFF2-40B4-BE49-F238E27FC236}">
                <a16:creationId xmlns:a16="http://schemas.microsoft.com/office/drawing/2014/main" id="{5DA5CF94-5013-740D-EA99-7568BCC81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 uri="{837473B0-CC2E-450A-ABE3-18F120FF3D39}">
                <a1611:picAttrSrcUrl xmlns:a1611="http://schemas.microsoft.com/office/drawing/2016/11/main" r:id="rId18"/>
              </a:ext>
            </a:extLst>
          </a:blip>
          <a:stretch>
            <a:fillRect/>
          </a:stretch>
        </p:blipFill>
        <p:spPr>
          <a:xfrm>
            <a:off x="7620000" y="1242561"/>
            <a:ext cx="629100" cy="731520"/>
          </a:xfrm>
          <a:prstGeom prst="rect">
            <a:avLst/>
          </a:prstGeom>
        </p:spPr>
      </p:pic>
      <p:pic>
        <p:nvPicPr>
          <p:cNvPr id="13" name="Content Placeholder 12" descr="Arrow: Rotate right with solid fill">
            <a:extLst>
              <a:ext uri="{FF2B5EF4-FFF2-40B4-BE49-F238E27FC236}">
                <a16:creationId xmlns:a16="http://schemas.microsoft.com/office/drawing/2014/main" id="{6DDE4F33-99FA-7931-4DD1-504A740993C6}"/>
              </a:ext>
            </a:extLst>
          </p:cNvPr>
          <p:cNvPicPr>
            <a:picLocks noGrp="1" noChangeAspect="1"/>
          </p:cNvPicPr>
          <p:nvPr>
            <p:ph idx="4294967295"/>
          </p:nvPr>
        </p:nvPicPr>
        <p:blipFill>
          <a:blip r:embed="rId19">
            <a:extLst>
              <a:ext uri="{96DAC541-7B7A-43D3-8B79-37D633B846F1}">
                <asvg:svgBlip xmlns:asvg="http://schemas.microsoft.com/office/drawing/2016/SVG/main" r:embed="rId20"/>
              </a:ext>
            </a:extLst>
          </a:blip>
          <a:stretch>
            <a:fillRect/>
          </a:stretch>
        </p:blipFill>
        <p:spPr>
          <a:xfrm rot="1112271">
            <a:off x="5704404" y="2868319"/>
            <a:ext cx="914400" cy="914400"/>
          </a:xfrm>
        </p:spPr>
      </p:pic>
      <p:sp>
        <p:nvSpPr>
          <p:cNvPr id="2" name="Footer Placeholder 1">
            <a:extLst>
              <a:ext uri="{FF2B5EF4-FFF2-40B4-BE49-F238E27FC236}">
                <a16:creationId xmlns:a16="http://schemas.microsoft.com/office/drawing/2014/main" id="{1BF2D7DF-F0B8-F6C9-426E-5842C9B7F0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0968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a:t>The Basics, Establishing Your Management Acumen</a:t>
            </a:r>
            <a:br>
              <a:rPr lang="en-US" sz="3200"/>
            </a:br>
            <a:endParaRPr lang="en-US" sz="300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2</a:t>
            </a:r>
            <a:endParaRPr lang="en-US" dirty="0">
              <a:solidFill>
                <a:srgbClr val="1D618A"/>
              </a:solidFill>
              <a:highlight>
                <a:srgbClr val="FFFF00"/>
              </a:highlight>
            </a:endParaRPr>
          </a:p>
        </p:txBody>
      </p:sp>
      <p:pic>
        <p:nvPicPr>
          <p:cNvPr id="7" name="Picture 6">
            <a:extLst>
              <a:ext uri="{FF2B5EF4-FFF2-40B4-BE49-F238E27FC236}">
                <a16:creationId xmlns:a16="http://schemas.microsoft.com/office/drawing/2014/main" id="{AEC67904-35FD-8C96-3312-3AB9655CDB3B}"/>
              </a:ext>
            </a:extLst>
          </p:cNvPr>
          <p:cNvPicPr>
            <a:picLocks noChangeAspect="1"/>
          </p:cNvPicPr>
          <p:nvPr/>
        </p:nvPicPr>
        <p:blipFill>
          <a:blip r:embed="rId4"/>
          <a:stretch>
            <a:fillRect/>
          </a:stretch>
        </p:blipFill>
        <p:spPr>
          <a:xfrm>
            <a:off x="2030673" y="813560"/>
            <a:ext cx="3785648" cy="2516963"/>
          </a:xfrm>
          <a:prstGeom prst="rect">
            <a:avLst/>
          </a:prstGeom>
        </p:spPr>
      </p:pic>
      <p:sp>
        <p:nvSpPr>
          <p:cNvPr id="3" name="Footer Placeholder 2">
            <a:extLst>
              <a:ext uri="{FF2B5EF4-FFF2-40B4-BE49-F238E27FC236}">
                <a16:creationId xmlns:a16="http://schemas.microsoft.com/office/drawing/2014/main" id="{CA1B6FF8-2A2A-BEA2-3D6C-B332009541C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71822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B4970B-8DFF-CA78-DB3F-719340DFCD67}"/>
              </a:ext>
            </a:extLst>
          </p:cNvPr>
          <p:cNvSpPr>
            <a:spLocks noGrp="1"/>
          </p:cNvSpPr>
          <p:nvPr>
            <p:ph type="title"/>
          </p:nvPr>
        </p:nvSpPr>
        <p:spPr/>
        <p:txBody>
          <a:bodyPr>
            <a:normAutofit fontScale="90000"/>
          </a:bodyPr>
          <a:lstStyle/>
          <a:p>
            <a:r>
              <a:rPr lang="en-US"/>
              <a:t>Think Back..</a:t>
            </a:r>
            <a:br>
              <a:rPr lang="en-US"/>
            </a:br>
            <a:r>
              <a:rPr lang="en-US"/>
              <a:t>Effective and Ineffective Supervisors</a:t>
            </a:r>
          </a:p>
        </p:txBody>
      </p:sp>
      <p:pic>
        <p:nvPicPr>
          <p:cNvPr id="8" name="Content Placeholder 7" descr="A yellow face with eyes and a sad face&#10;&#10;Description automatically generated">
            <a:extLst>
              <a:ext uri="{FF2B5EF4-FFF2-40B4-BE49-F238E27FC236}">
                <a16:creationId xmlns:a16="http://schemas.microsoft.com/office/drawing/2014/main" id="{A2E9661E-8C3D-5188-A30F-DE2F007905F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97103" y="2310950"/>
            <a:ext cx="3840480" cy="3840480"/>
          </a:xfrm>
        </p:spPr>
      </p:pic>
      <p:pic>
        <p:nvPicPr>
          <p:cNvPr id="12" name="Picture 11" descr="A yellow smiley face with black background&#10;&#10;Description automatically generated">
            <a:extLst>
              <a:ext uri="{FF2B5EF4-FFF2-40B4-BE49-F238E27FC236}">
                <a16:creationId xmlns:a16="http://schemas.microsoft.com/office/drawing/2014/main" id="{C8A6B171-DB19-3BA9-E261-3117B2803D8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53872" y="2979957"/>
            <a:ext cx="2502467" cy="2502467"/>
          </a:xfrm>
          <a:prstGeom prst="rect">
            <a:avLst/>
          </a:prstGeom>
        </p:spPr>
      </p:pic>
      <p:sp>
        <p:nvSpPr>
          <p:cNvPr id="2" name="Footer Placeholder 1">
            <a:extLst>
              <a:ext uri="{FF2B5EF4-FFF2-40B4-BE49-F238E27FC236}">
                <a16:creationId xmlns:a16="http://schemas.microsoft.com/office/drawing/2014/main" id="{0E99F0BC-AAE7-6105-6FC1-A5DD1EF663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0713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3814-CF1A-2F13-7E94-D0592B3C5C39}"/>
              </a:ext>
            </a:extLst>
          </p:cNvPr>
          <p:cNvSpPr>
            <a:spLocks noGrp="1"/>
          </p:cNvSpPr>
          <p:nvPr>
            <p:ph type="title"/>
          </p:nvPr>
        </p:nvSpPr>
        <p:spPr/>
        <p:txBody>
          <a:bodyPr/>
          <a:lstStyle/>
          <a:p>
            <a:r>
              <a:rPr lang="en-US"/>
              <a:t>Who Played It Best?</a:t>
            </a:r>
          </a:p>
        </p:txBody>
      </p:sp>
      <p:pic>
        <p:nvPicPr>
          <p:cNvPr id="32" name="Picture 31" descr="A person with green hair and white face paint&#10;&#10;Description automatically generated">
            <a:extLst>
              <a:ext uri="{FF2B5EF4-FFF2-40B4-BE49-F238E27FC236}">
                <a16:creationId xmlns:a16="http://schemas.microsoft.com/office/drawing/2014/main" id="{5DB4FC2C-80A4-992F-F218-06405FB1DD7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90209" y="3429000"/>
            <a:ext cx="6103872" cy="3404083"/>
          </a:xfrm>
          <a:prstGeom prst="rect">
            <a:avLst/>
          </a:prstGeom>
        </p:spPr>
      </p:pic>
      <p:pic>
        <p:nvPicPr>
          <p:cNvPr id="35" name="Picture 34" descr="A person in a garment&#10;&#10;Description automatically generated">
            <a:extLst>
              <a:ext uri="{FF2B5EF4-FFF2-40B4-BE49-F238E27FC236}">
                <a16:creationId xmlns:a16="http://schemas.microsoft.com/office/drawing/2014/main" id="{FF6898D5-C2B3-6875-7028-F2D1F08B6A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48148" y="1118965"/>
            <a:ext cx="8610789" cy="5739035"/>
          </a:xfrm>
          <a:prstGeom prst="rect">
            <a:avLst/>
          </a:prstGeom>
        </p:spPr>
      </p:pic>
      <p:pic>
        <p:nvPicPr>
          <p:cNvPr id="5" name="Picture 4" descr="A person in a purple suit and hat&#10;&#10;Description automatically generated">
            <a:extLst>
              <a:ext uri="{FF2B5EF4-FFF2-40B4-BE49-F238E27FC236}">
                <a16:creationId xmlns:a16="http://schemas.microsoft.com/office/drawing/2014/main" id="{C9B255DE-FFEA-4FD8-5341-9FFB6605AB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52089" y="2039015"/>
            <a:ext cx="3723147" cy="4794068"/>
          </a:xfrm>
          <a:prstGeom prst="rect">
            <a:avLst/>
          </a:prstGeom>
        </p:spPr>
      </p:pic>
      <p:sp>
        <p:nvSpPr>
          <p:cNvPr id="3" name="Footer Placeholder 2">
            <a:extLst>
              <a:ext uri="{FF2B5EF4-FFF2-40B4-BE49-F238E27FC236}">
                <a16:creationId xmlns:a16="http://schemas.microsoft.com/office/drawing/2014/main" id="{D9DBE7B5-C838-E522-B71F-AE2A113ACDB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75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BE39-F27A-4A25-0307-4613A72B058A}"/>
              </a:ext>
            </a:extLst>
          </p:cNvPr>
          <p:cNvSpPr>
            <a:spLocks noGrp="1"/>
          </p:cNvSpPr>
          <p:nvPr>
            <p:ph type="title"/>
          </p:nvPr>
        </p:nvSpPr>
        <p:spPr/>
        <p:txBody>
          <a:bodyPr/>
          <a:lstStyle/>
          <a:p>
            <a:r>
              <a:rPr lang="en-US"/>
              <a:t>Supervisor Acumen Styles</a:t>
            </a:r>
          </a:p>
        </p:txBody>
      </p:sp>
      <p:graphicFrame>
        <p:nvGraphicFramePr>
          <p:cNvPr id="7" name="Content Placeholder 6">
            <a:extLst>
              <a:ext uri="{FF2B5EF4-FFF2-40B4-BE49-F238E27FC236}">
                <a16:creationId xmlns:a16="http://schemas.microsoft.com/office/drawing/2014/main" id="{47328202-960A-F87A-3493-5B5673A78A4A}"/>
              </a:ext>
            </a:extLst>
          </p:cNvPr>
          <p:cNvGraphicFramePr>
            <a:graphicFrameLocks noGrp="1"/>
          </p:cNvGraphicFramePr>
          <p:nvPr>
            <p:ph idx="1"/>
            <p:extLst>
              <p:ext uri="{D42A27DB-BD31-4B8C-83A1-F6EECF244321}">
                <p14:modId xmlns:p14="http://schemas.microsoft.com/office/powerpoint/2010/main" val="406141402"/>
              </p:ext>
            </p:extLst>
          </p:nvPr>
        </p:nvGraphicFramePr>
        <p:xfrm>
          <a:off x="-368532" y="2227701"/>
          <a:ext cx="9651077" cy="4128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2F01B0B-02BC-1277-6344-4F158717F095}"/>
              </a:ext>
            </a:extLst>
          </p:cNvPr>
          <p:cNvSpPr txBox="1"/>
          <p:nvPr/>
        </p:nvSpPr>
        <p:spPr>
          <a:xfrm>
            <a:off x="5257800" y="5198103"/>
            <a:ext cx="3050177" cy="923330"/>
          </a:xfrm>
          <a:prstGeom prst="rect">
            <a:avLst/>
          </a:prstGeom>
          <a:noFill/>
        </p:spPr>
        <p:txBody>
          <a:bodyPr wrap="square" rtlCol="0">
            <a:spAutoFit/>
          </a:bodyPr>
          <a:lstStyle/>
          <a:p>
            <a:r>
              <a:rPr lang="en-US" sz="5400">
                <a:latin typeface="Freestyle Script" panose="030804020302050B0404" pitchFamily="66" charset="0"/>
              </a:rPr>
              <a:t>And many more!</a:t>
            </a:r>
          </a:p>
        </p:txBody>
      </p:sp>
      <p:pic>
        <p:nvPicPr>
          <p:cNvPr id="9" name="Graphic 8" descr="Management with solid fill">
            <a:extLst>
              <a:ext uri="{FF2B5EF4-FFF2-40B4-BE49-F238E27FC236}">
                <a16:creationId xmlns:a16="http://schemas.microsoft.com/office/drawing/2014/main" id="{9F0AA432-10E7-77B5-CE2A-56B9956A04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716" y="2425791"/>
            <a:ext cx="1071153" cy="1071153"/>
          </a:xfrm>
          <a:prstGeom prst="rect">
            <a:avLst/>
          </a:prstGeom>
        </p:spPr>
      </p:pic>
      <p:pic>
        <p:nvPicPr>
          <p:cNvPr id="11" name="Graphic 10" descr="Checklist with solid fill">
            <a:extLst>
              <a:ext uri="{FF2B5EF4-FFF2-40B4-BE49-F238E27FC236}">
                <a16:creationId xmlns:a16="http://schemas.microsoft.com/office/drawing/2014/main" id="{060FA475-28BF-3F4C-263E-C925527919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13067" y="2441965"/>
            <a:ext cx="992776" cy="992776"/>
          </a:xfrm>
          <a:prstGeom prst="rect">
            <a:avLst/>
          </a:prstGeom>
        </p:spPr>
      </p:pic>
      <p:pic>
        <p:nvPicPr>
          <p:cNvPr id="13" name="Graphic 12" descr="Meeting outline">
            <a:extLst>
              <a:ext uri="{FF2B5EF4-FFF2-40B4-BE49-F238E27FC236}">
                <a16:creationId xmlns:a16="http://schemas.microsoft.com/office/drawing/2014/main" id="{91589584-CD82-4A0B-4E68-67B8593146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3092" y="3756452"/>
            <a:ext cx="914400" cy="1071152"/>
          </a:xfrm>
          <a:prstGeom prst="rect">
            <a:avLst/>
          </a:prstGeom>
        </p:spPr>
      </p:pic>
      <p:pic>
        <p:nvPicPr>
          <p:cNvPr id="15" name="Graphic 14" descr="Connections with solid fill">
            <a:extLst>
              <a:ext uri="{FF2B5EF4-FFF2-40B4-BE49-F238E27FC236}">
                <a16:creationId xmlns:a16="http://schemas.microsoft.com/office/drawing/2014/main" id="{7E3AD939-0B8A-CB26-2152-403F32F27F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3067" y="3831260"/>
            <a:ext cx="914400" cy="1096576"/>
          </a:xfrm>
          <a:prstGeom prst="rect">
            <a:avLst/>
          </a:prstGeom>
        </p:spPr>
      </p:pic>
      <p:pic>
        <p:nvPicPr>
          <p:cNvPr id="17" name="Graphic 16" descr="Business Growth with solid fill">
            <a:extLst>
              <a:ext uri="{FF2B5EF4-FFF2-40B4-BE49-F238E27FC236}">
                <a16:creationId xmlns:a16="http://schemas.microsoft.com/office/drawing/2014/main" id="{5FF65E9F-19D2-CE80-2C40-C82A2B7D0F8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3092" y="5150664"/>
            <a:ext cx="914400" cy="1205691"/>
          </a:xfrm>
          <a:prstGeom prst="rect">
            <a:avLst/>
          </a:prstGeom>
        </p:spPr>
      </p:pic>
      <p:sp>
        <p:nvSpPr>
          <p:cNvPr id="3" name="Footer Placeholder 2">
            <a:extLst>
              <a:ext uri="{FF2B5EF4-FFF2-40B4-BE49-F238E27FC236}">
                <a16:creationId xmlns:a16="http://schemas.microsoft.com/office/drawing/2014/main" id="{BB574FF1-3E90-D5E3-35D4-9382268E90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183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FBEF-175B-22B4-2B30-49B7BC3DA802}"/>
              </a:ext>
            </a:extLst>
          </p:cNvPr>
          <p:cNvSpPr>
            <a:spLocks noGrp="1"/>
          </p:cNvSpPr>
          <p:nvPr>
            <p:ph type="title"/>
          </p:nvPr>
        </p:nvSpPr>
        <p:spPr/>
        <p:txBody>
          <a:bodyPr>
            <a:normAutofit/>
          </a:bodyPr>
          <a:lstStyle/>
          <a:p>
            <a:r>
              <a:rPr lang="en-US"/>
              <a:t>Supervisor Style Factors</a:t>
            </a:r>
          </a:p>
        </p:txBody>
      </p:sp>
      <p:sp>
        <p:nvSpPr>
          <p:cNvPr id="8" name="Arrow: Left-Right 7">
            <a:extLst>
              <a:ext uri="{FF2B5EF4-FFF2-40B4-BE49-F238E27FC236}">
                <a16:creationId xmlns:a16="http://schemas.microsoft.com/office/drawing/2014/main" id="{86A40BA9-638F-4337-6980-0609DBC22F43}"/>
              </a:ext>
            </a:extLst>
          </p:cNvPr>
          <p:cNvSpPr/>
          <p:nvPr/>
        </p:nvSpPr>
        <p:spPr>
          <a:xfrm>
            <a:off x="1972491" y="2610683"/>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0F8160-E7A1-156E-5E82-CEBC1F231D54}"/>
              </a:ext>
            </a:extLst>
          </p:cNvPr>
          <p:cNvSpPr txBox="1"/>
          <p:nvPr/>
        </p:nvSpPr>
        <p:spPr>
          <a:xfrm>
            <a:off x="6606529" y="2578028"/>
            <a:ext cx="2181497" cy="4524315"/>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cs typeface="Roboto" panose="02000000000000000000" pitchFamily="2" charset="0"/>
              </a:rPr>
              <a:t>Collaborative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Cautious</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Pragmatic</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Decisive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Routine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Ambitious</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Resistant</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7A3A4D71-4DC5-07AE-DABD-22A5F3877B6F}"/>
              </a:ext>
            </a:extLst>
          </p:cNvPr>
          <p:cNvSpPr txBox="1"/>
          <p:nvPr/>
        </p:nvSpPr>
        <p:spPr>
          <a:xfrm>
            <a:off x="77284" y="2610683"/>
            <a:ext cx="2181497" cy="4247317"/>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cs typeface="Roboto" panose="02000000000000000000" pitchFamily="2" charset="0"/>
              </a:rPr>
              <a:t>Independent</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Risk Taking</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Emotional</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Tentative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Creative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Passive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Adaptive</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Arrow: Left-Right 10">
            <a:extLst>
              <a:ext uri="{FF2B5EF4-FFF2-40B4-BE49-F238E27FC236}">
                <a16:creationId xmlns:a16="http://schemas.microsoft.com/office/drawing/2014/main" id="{D6DD04BC-E714-6572-D220-12DE7F01DB26}"/>
              </a:ext>
            </a:extLst>
          </p:cNvPr>
          <p:cNvSpPr/>
          <p:nvPr/>
        </p:nvSpPr>
        <p:spPr>
          <a:xfrm>
            <a:off x="1972490" y="317220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Left-Right 12">
            <a:extLst>
              <a:ext uri="{FF2B5EF4-FFF2-40B4-BE49-F238E27FC236}">
                <a16:creationId xmlns:a16="http://schemas.microsoft.com/office/drawing/2014/main" id="{E299F646-9FD0-519D-226F-51389B02232F}"/>
              </a:ext>
            </a:extLst>
          </p:cNvPr>
          <p:cNvSpPr/>
          <p:nvPr/>
        </p:nvSpPr>
        <p:spPr>
          <a:xfrm>
            <a:off x="1972489" y="3759843"/>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3A498428-A112-0DAF-BD1B-046B541D9AE2}"/>
              </a:ext>
            </a:extLst>
          </p:cNvPr>
          <p:cNvSpPr/>
          <p:nvPr/>
        </p:nvSpPr>
        <p:spPr>
          <a:xfrm>
            <a:off x="1972488" y="432136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Left-Right 14">
            <a:extLst>
              <a:ext uri="{FF2B5EF4-FFF2-40B4-BE49-F238E27FC236}">
                <a16:creationId xmlns:a16="http://schemas.microsoft.com/office/drawing/2014/main" id="{748C04A7-39C9-684E-F35B-1A948B5F541F}"/>
              </a:ext>
            </a:extLst>
          </p:cNvPr>
          <p:cNvSpPr/>
          <p:nvPr/>
        </p:nvSpPr>
        <p:spPr>
          <a:xfrm>
            <a:off x="1972487" y="4882879"/>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312B4C79-783B-AEBB-803C-AEB4F11CFB22}"/>
              </a:ext>
            </a:extLst>
          </p:cNvPr>
          <p:cNvSpPr/>
          <p:nvPr/>
        </p:nvSpPr>
        <p:spPr>
          <a:xfrm>
            <a:off x="1972486" y="5444397"/>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939CE0C0-5450-609F-7685-820CBDDB9196}"/>
              </a:ext>
            </a:extLst>
          </p:cNvPr>
          <p:cNvSpPr/>
          <p:nvPr/>
        </p:nvSpPr>
        <p:spPr>
          <a:xfrm>
            <a:off x="1972485" y="594453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A6CE49-310A-57B9-E13C-608AC8A96448}"/>
              </a:ext>
            </a:extLst>
          </p:cNvPr>
          <p:cNvSpPr/>
          <p:nvPr/>
        </p:nvSpPr>
        <p:spPr>
          <a:xfrm>
            <a:off x="3119846" y="2641453"/>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2391816-70AE-7E5F-FBD6-A264A86999B2}"/>
              </a:ext>
            </a:extLst>
          </p:cNvPr>
          <p:cNvSpPr/>
          <p:nvPr/>
        </p:nvSpPr>
        <p:spPr>
          <a:xfrm>
            <a:off x="3944981" y="3207165"/>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A74A8D-66A6-5EE9-0C65-D3C76DE1CE21}"/>
              </a:ext>
            </a:extLst>
          </p:cNvPr>
          <p:cNvSpPr/>
          <p:nvPr/>
        </p:nvSpPr>
        <p:spPr>
          <a:xfrm>
            <a:off x="5695406" y="3793370"/>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E0C2F4-427A-64E1-7865-BB47027BEF0C}"/>
              </a:ext>
            </a:extLst>
          </p:cNvPr>
          <p:cNvSpPr/>
          <p:nvPr/>
        </p:nvSpPr>
        <p:spPr>
          <a:xfrm>
            <a:off x="4679765" y="4323044"/>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8D18C4-2001-9D52-D5B5-E9167944AA72}"/>
              </a:ext>
            </a:extLst>
          </p:cNvPr>
          <p:cNvSpPr/>
          <p:nvPr/>
        </p:nvSpPr>
        <p:spPr>
          <a:xfrm>
            <a:off x="4282439" y="4910274"/>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AF95B5-CCFF-4CF3-C873-FD06F02D9DF9}"/>
              </a:ext>
            </a:extLst>
          </p:cNvPr>
          <p:cNvSpPr/>
          <p:nvPr/>
        </p:nvSpPr>
        <p:spPr>
          <a:xfrm>
            <a:off x="5273038" y="5454856"/>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E25EB24-6BD9-F3B4-7346-42AFFAE993F7}"/>
              </a:ext>
            </a:extLst>
          </p:cNvPr>
          <p:cNvSpPr/>
          <p:nvPr/>
        </p:nvSpPr>
        <p:spPr>
          <a:xfrm>
            <a:off x="2545078" y="5975106"/>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7255A48-6FA2-31C0-747E-6512EC9D43F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934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2D88-8746-A449-A4AB-1122327C0E21}"/>
              </a:ext>
            </a:extLst>
          </p:cNvPr>
          <p:cNvSpPr>
            <a:spLocks noGrp="1"/>
          </p:cNvSpPr>
          <p:nvPr>
            <p:ph type="title"/>
          </p:nvPr>
        </p:nvSpPr>
        <p:spPr>
          <a:xfrm>
            <a:off x="457202" y="1593850"/>
            <a:ext cx="5400675" cy="1170782"/>
          </a:xfrm>
        </p:spPr>
        <p:txBody>
          <a:bodyPr anchor="ctr">
            <a:normAutofit fontScale="90000"/>
          </a:bodyPr>
          <a:lstStyle/>
          <a:p>
            <a:pPr>
              <a:lnSpc>
                <a:spcPct val="90000"/>
              </a:lnSpc>
            </a:pPr>
            <a:r>
              <a:rPr lang="en-US" sz="3200">
                <a:latin typeface="Roboto" panose="02000000000000000000" pitchFamily="2" charset="0"/>
                <a:ea typeface="Roboto" panose="02000000000000000000" pitchFamily="2" charset="0"/>
              </a:rPr>
              <a:t>U.S. Department of Justice Bureau of Justice Assistance</a:t>
            </a:r>
          </a:p>
        </p:txBody>
      </p:sp>
      <p:sp>
        <p:nvSpPr>
          <p:cNvPr id="3" name="Content Placeholder 2">
            <a:extLst>
              <a:ext uri="{FF2B5EF4-FFF2-40B4-BE49-F238E27FC236}">
                <a16:creationId xmlns:a16="http://schemas.microsoft.com/office/drawing/2014/main" id="{968A8FFC-05F4-4D4E-93F7-718E34985A2B}"/>
              </a:ext>
            </a:extLst>
          </p:cNvPr>
          <p:cNvSpPr>
            <a:spLocks noGrp="1"/>
          </p:cNvSpPr>
          <p:nvPr>
            <p:ph sz="half" idx="1"/>
          </p:nvPr>
        </p:nvSpPr>
        <p:spPr>
          <a:xfrm>
            <a:off x="457200" y="2777378"/>
            <a:ext cx="5346700" cy="2671469"/>
          </a:xfrm>
        </p:spPr>
        <p:txBody>
          <a:bodyPr>
            <a:noAutofit/>
          </a:bodyPr>
          <a:lstStyle/>
          <a:p>
            <a:pPr marL="0" indent="0" defTabSz="685766">
              <a:lnSpc>
                <a:spcPct val="90000"/>
              </a:lnSpc>
              <a:spcBef>
                <a:spcPts val="900"/>
              </a:spcBef>
              <a:spcAft>
                <a:spcPts val="150"/>
              </a:spcAft>
              <a:buClr>
                <a:srgbClr val="4F81BD"/>
              </a:buClr>
              <a:buSzPct val="100000"/>
              <a:buNone/>
              <a:defRPr/>
            </a:pPr>
            <a:r>
              <a:rPr lang="en-US" sz="1875" b="1">
                <a:solidFill>
                  <a:schemeClr val="tx1"/>
                </a:solidFill>
                <a:latin typeface="Roboto" panose="02000000000000000000" pitchFamily="2" charset="0"/>
                <a:ea typeface="Roboto" panose="02000000000000000000" pitchFamily="2" charset="0"/>
                <a:cs typeface="+mn-cs"/>
              </a:rPr>
              <a:t>Mission</a:t>
            </a:r>
            <a:r>
              <a:rPr lang="en-US" sz="1875">
                <a:solidFill>
                  <a:schemeClr val="tx1"/>
                </a:solidFill>
                <a:latin typeface="Roboto" panose="02000000000000000000" pitchFamily="2" charset="0"/>
                <a:ea typeface="Roboto" panose="02000000000000000000" pitchFamily="2" charset="0"/>
                <a:cs typeface="+mn-cs"/>
              </a:rPr>
              <a:t>: BJA’s mission is to provide leadership and services in grant administration and criminal justice policy development to support state, local, and tribal justice strategies to achieve safer communities. BJA works with communities, governments, and nonprofit organizations to reduce crime, recidivism, and unnecessary confinement, and promote a safe and fair criminal justice system.</a:t>
            </a:r>
          </a:p>
        </p:txBody>
      </p:sp>
      <p:pic>
        <p:nvPicPr>
          <p:cNvPr id="5" name="Picture 4">
            <a:extLst>
              <a:ext uri="{FF2B5EF4-FFF2-40B4-BE49-F238E27FC236}">
                <a16:creationId xmlns:a16="http://schemas.microsoft.com/office/drawing/2014/main" id="{E45BF2C1-FF94-1F47-B15F-402772F72B75}"/>
              </a:ext>
              <a:ext uri="{C183D7F6-B498-43B3-948B-1728B52AA6E4}">
                <adec:decorative xmlns:adec="http://schemas.microsoft.com/office/drawing/2017/decorative" val="1"/>
              </a:ext>
            </a:extLst>
          </p:cNvPr>
          <p:cNvPicPr>
            <a:picLocks noChangeAspect="1"/>
          </p:cNvPicPr>
          <p:nvPr/>
        </p:nvPicPr>
        <p:blipFill rotWithShape="1">
          <a:blip r:embed="rId3"/>
          <a:srcRect b="26362"/>
          <a:stretch/>
        </p:blipFill>
        <p:spPr>
          <a:xfrm>
            <a:off x="6137960" y="2106027"/>
            <a:ext cx="1981420" cy="1258453"/>
          </a:xfrm>
          <a:prstGeom prst="rect">
            <a:avLst/>
          </a:prstGeom>
          <a:noFill/>
        </p:spPr>
      </p:pic>
      <p:pic>
        <p:nvPicPr>
          <p:cNvPr id="6" name="Picture 5">
            <a:extLst>
              <a:ext uri="{FF2B5EF4-FFF2-40B4-BE49-F238E27FC236}">
                <a16:creationId xmlns:a16="http://schemas.microsoft.com/office/drawing/2014/main" id="{ADB59FFF-71DB-8E49-B05A-C28A96149D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022" y="3886647"/>
            <a:ext cx="1739299" cy="1739299"/>
          </a:xfrm>
          <a:prstGeom prst="rect">
            <a:avLst/>
          </a:prstGeom>
        </p:spPr>
      </p:pic>
      <p:sp>
        <p:nvSpPr>
          <p:cNvPr id="7" name="TextBox 6">
            <a:extLst>
              <a:ext uri="{FF2B5EF4-FFF2-40B4-BE49-F238E27FC236}">
                <a16:creationId xmlns:a16="http://schemas.microsoft.com/office/drawing/2014/main" id="{961D3FF3-718C-E95E-EDCE-728FCBD4E86B}"/>
              </a:ext>
            </a:extLst>
          </p:cNvPr>
          <p:cNvSpPr txBox="1"/>
          <p:nvPr/>
        </p:nvSpPr>
        <p:spPr>
          <a:xfrm>
            <a:off x="6027352" y="3429566"/>
            <a:ext cx="2228495" cy="369332"/>
          </a:xfrm>
          <a:prstGeom prst="rect">
            <a:avLst/>
          </a:prstGeom>
          <a:noFill/>
        </p:spPr>
        <p:txBody>
          <a:bodyPr wrap="none" rtlCol="0">
            <a:spAutoFit/>
          </a:bodyPr>
          <a:lstStyle/>
          <a:p>
            <a:pPr defTabSz="457178">
              <a:defRPr/>
            </a:pPr>
            <a:r>
              <a:rPr lang="en-US">
                <a:solidFill>
                  <a:prstClr val="black"/>
                </a:solidFill>
                <a:latin typeface="Roboto" panose="02000000000000000000" pitchFamily="2" charset="0"/>
                <a:ea typeface="Roboto" panose="02000000000000000000" pitchFamily="2" charset="0"/>
                <a:hlinkClick r:id="rId5"/>
              </a:rPr>
              <a:t>https://bja.ojp.gov/</a:t>
            </a:r>
            <a:r>
              <a:rPr lang="en-US">
                <a:solidFill>
                  <a:prstClr val="black"/>
                </a:solidFill>
                <a:latin typeface="Roboto" panose="02000000000000000000" pitchFamily="2" charset="0"/>
                <a:ea typeface="Roboto" panose="02000000000000000000" pitchFamily="2" charset="0"/>
              </a:rPr>
              <a:t> </a:t>
            </a:r>
          </a:p>
        </p:txBody>
      </p:sp>
      <p:sp>
        <p:nvSpPr>
          <p:cNvPr id="11" name="TextBox 10">
            <a:extLst>
              <a:ext uri="{FF2B5EF4-FFF2-40B4-BE49-F238E27FC236}">
                <a16:creationId xmlns:a16="http://schemas.microsoft.com/office/drawing/2014/main" id="{5CEEA21D-EE0A-F8DF-BF05-97EF9E27EE08}"/>
              </a:ext>
            </a:extLst>
          </p:cNvPr>
          <p:cNvSpPr txBox="1"/>
          <p:nvPr/>
        </p:nvSpPr>
        <p:spPr>
          <a:xfrm>
            <a:off x="457200" y="5322855"/>
            <a:ext cx="4572000" cy="461665"/>
          </a:xfrm>
          <a:prstGeom prst="rect">
            <a:avLst/>
          </a:prstGeom>
          <a:noFill/>
        </p:spPr>
        <p:txBody>
          <a:bodyPr wrap="square">
            <a:spAutoFit/>
          </a:bodyPr>
          <a:lstStyle/>
          <a:p>
            <a:r>
              <a:rPr lang="en-US" sz="2400" b="1">
                <a:solidFill>
                  <a:srgbClr val="1D384C"/>
                </a:solidFill>
                <a:latin typeface="Roboto" panose="02000000000000000000" pitchFamily="2" charset="0"/>
                <a:ea typeface="Roboto" panose="02000000000000000000" pitchFamily="2" charset="0"/>
                <a:cs typeface="+mj-cs"/>
              </a:rPr>
              <a:t>Karhlton F. Moore, BJA Director</a:t>
            </a:r>
            <a:endParaRPr lang="en-US" sz="1350">
              <a:solidFill>
                <a:srgbClr val="1D384C"/>
              </a:solidFill>
            </a:endParaRPr>
          </a:p>
        </p:txBody>
      </p:sp>
      <p:sp>
        <p:nvSpPr>
          <p:cNvPr id="4" name="Footer Placeholder 3">
            <a:extLst>
              <a:ext uri="{FF2B5EF4-FFF2-40B4-BE49-F238E27FC236}">
                <a16:creationId xmlns:a16="http://schemas.microsoft.com/office/drawing/2014/main" id="{F03A93F0-0991-1F0E-6089-79332D7A584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925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ADD5-776F-3D74-5E81-501E5D058DC5}"/>
              </a:ext>
            </a:extLst>
          </p:cNvPr>
          <p:cNvSpPr>
            <a:spLocks noGrp="1"/>
          </p:cNvSpPr>
          <p:nvPr>
            <p:ph type="title"/>
          </p:nvPr>
        </p:nvSpPr>
        <p:spPr/>
        <p:txBody>
          <a:bodyPr>
            <a:normAutofit fontScale="90000"/>
          </a:bodyPr>
          <a:lstStyle/>
          <a:p>
            <a:r>
              <a:rPr lang="en-US"/>
              <a:t>Top 5 Correctional Supervisor Skills</a:t>
            </a:r>
          </a:p>
        </p:txBody>
      </p:sp>
      <p:sp>
        <p:nvSpPr>
          <p:cNvPr id="3" name="Content Placeholder 2">
            <a:extLst>
              <a:ext uri="{FF2B5EF4-FFF2-40B4-BE49-F238E27FC236}">
                <a16:creationId xmlns:a16="http://schemas.microsoft.com/office/drawing/2014/main" id="{275A8A31-458C-7E06-1C78-3AC576F6F7BD}"/>
              </a:ext>
            </a:extLst>
          </p:cNvPr>
          <p:cNvSpPr>
            <a:spLocks noGrp="1"/>
          </p:cNvSpPr>
          <p:nvPr>
            <p:ph idx="1"/>
          </p:nvPr>
        </p:nvSpPr>
        <p:spPr/>
        <p:txBody>
          <a:bodyPr/>
          <a:lstStyle/>
          <a:p>
            <a:pPr marL="514350" indent="-514350">
              <a:buFont typeface="+mj-lt"/>
              <a:buAutoNum type="arabicPeriod"/>
            </a:pPr>
            <a:r>
              <a:rPr lang="en-US" dirty="0"/>
              <a:t>Active Listening </a:t>
            </a:r>
          </a:p>
          <a:p>
            <a:pPr marL="514350" indent="-514350">
              <a:buFont typeface="+mj-lt"/>
              <a:buAutoNum type="arabicPeriod"/>
            </a:pPr>
            <a:r>
              <a:rPr lang="en-US" dirty="0"/>
              <a:t>Critical Thinking</a:t>
            </a:r>
          </a:p>
          <a:p>
            <a:pPr marL="514350" indent="-514350">
              <a:buFont typeface="+mj-lt"/>
              <a:buAutoNum type="arabicPeriod"/>
            </a:pPr>
            <a:r>
              <a:rPr lang="en-US" dirty="0"/>
              <a:t>Monitoring</a:t>
            </a:r>
          </a:p>
          <a:p>
            <a:pPr marL="514350" indent="-514350">
              <a:buFont typeface="+mj-lt"/>
              <a:buAutoNum type="arabicPeriod"/>
            </a:pPr>
            <a:r>
              <a:rPr lang="en-US" dirty="0"/>
              <a:t>Social Perceptiveness</a:t>
            </a:r>
          </a:p>
          <a:p>
            <a:pPr marL="514350" indent="-514350">
              <a:buFont typeface="+mj-lt"/>
              <a:buAutoNum type="arabicPeriod"/>
            </a:pPr>
            <a:r>
              <a:rPr lang="en-US" dirty="0"/>
              <a:t>Coordination </a:t>
            </a:r>
          </a:p>
        </p:txBody>
      </p:sp>
      <p:pic>
        <p:nvPicPr>
          <p:cNvPr id="7" name="Graphic 6" descr="Exclamation mark with solid fill">
            <a:extLst>
              <a:ext uri="{FF2B5EF4-FFF2-40B4-BE49-F238E27FC236}">
                <a16:creationId xmlns:a16="http://schemas.microsoft.com/office/drawing/2014/main" id="{76A75215-1459-BE59-E49F-357503E24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8670" y="2578364"/>
            <a:ext cx="643330" cy="643330"/>
          </a:xfrm>
          <a:prstGeom prst="rect">
            <a:avLst/>
          </a:prstGeom>
        </p:spPr>
      </p:pic>
      <p:sp>
        <p:nvSpPr>
          <p:cNvPr id="5" name="Footer Placeholder 4">
            <a:extLst>
              <a:ext uri="{FF2B5EF4-FFF2-40B4-BE49-F238E27FC236}">
                <a16:creationId xmlns:a16="http://schemas.microsoft.com/office/drawing/2014/main" id="{A047AFE6-D3E6-FEE5-5BAE-4AF24FED22F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698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799" y="2465873"/>
            <a:ext cx="6764383" cy="2184504"/>
          </a:xfrm>
        </p:spPr>
        <p:txBody>
          <a:bodyPr anchor="ctr">
            <a:normAutofit/>
          </a:bodyPr>
          <a:lstStyle/>
          <a:p>
            <a:pPr algn="ctr">
              <a:lnSpc>
                <a:spcPct val="90000"/>
              </a:lnSpc>
            </a:pPr>
            <a:r>
              <a:rPr lang="en-US"/>
              <a:t>What are some concerns you have as a new supervisor?</a:t>
            </a:r>
          </a:p>
        </p:txBody>
      </p:sp>
      <p:sp>
        <p:nvSpPr>
          <p:cNvPr id="3" name="Footer Placeholder 2">
            <a:extLst>
              <a:ext uri="{FF2B5EF4-FFF2-40B4-BE49-F238E27FC236}">
                <a16:creationId xmlns:a16="http://schemas.microsoft.com/office/drawing/2014/main" id="{7F35CDA4-7E87-7687-D85F-657D5B61E0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1013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2A89-3589-CEDC-03BE-4C97C7C45212}"/>
              </a:ext>
            </a:extLst>
          </p:cNvPr>
          <p:cNvSpPr>
            <a:spLocks noGrp="1"/>
          </p:cNvSpPr>
          <p:nvPr>
            <p:ph type="title"/>
          </p:nvPr>
        </p:nvSpPr>
        <p:spPr>
          <a:xfrm>
            <a:off x="457200" y="1023362"/>
            <a:ext cx="8229600" cy="1143000"/>
          </a:xfrm>
        </p:spPr>
        <p:txBody>
          <a:bodyPr/>
          <a:lstStyle/>
          <a:p>
            <a:pPr algn="r"/>
            <a:r>
              <a:rPr lang="en-US"/>
              <a:t>Tug of War</a:t>
            </a:r>
          </a:p>
        </p:txBody>
      </p:sp>
      <p:grpSp>
        <p:nvGrpSpPr>
          <p:cNvPr id="22" name="Group 21">
            <a:extLst>
              <a:ext uri="{FF2B5EF4-FFF2-40B4-BE49-F238E27FC236}">
                <a16:creationId xmlns:a16="http://schemas.microsoft.com/office/drawing/2014/main" id="{924A0F1A-FD2D-EA0F-A79C-B327FABE066E}"/>
              </a:ext>
            </a:extLst>
          </p:cNvPr>
          <p:cNvGrpSpPr/>
          <p:nvPr/>
        </p:nvGrpSpPr>
        <p:grpSpPr>
          <a:xfrm>
            <a:off x="-34464" y="1769732"/>
            <a:ext cx="9178464" cy="5146466"/>
            <a:chOff x="175295" y="1688335"/>
            <a:chExt cx="9178464" cy="5146466"/>
          </a:xfrm>
        </p:grpSpPr>
        <p:sp>
          <p:nvSpPr>
            <p:cNvPr id="10" name="TextBox 9">
              <a:extLst>
                <a:ext uri="{FF2B5EF4-FFF2-40B4-BE49-F238E27FC236}">
                  <a16:creationId xmlns:a16="http://schemas.microsoft.com/office/drawing/2014/main" id="{497E1EF3-3A47-B9A3-990D-33CF247FA3E3}"/>
                </a:ext>
              </a:extLst>
            </p:cNvPr>
            <p:cNvSpPr txBox="1"/>
            <p:nvPr/>
          </p:nvSpPr>
          <p:spPr>
            <a:xfrm>
              <a:off x="551130" y="1688335"/>
              <a:ext cx="3118338" cy="923330"/>
            </a:xfrm>
            <a:prstGeom prst="rect">
              <a:avLst/>
            </a:prstGeom>
            <a:noFill/>
          </p:spPr>
          <p:txBody>
            <a:bodyPr wrap="square" rtlCol="0">
              <a:spAutoFit/>
            </a:bodyPr>
            <a:lstStyle/>
            <a:p>
              <a:pPr algn="ctr"/>
              <a:r>
                <a:rPr lang="en-US" sz="1800" kern="100">
                  <a:solidFill>
                    <a:srgbClr val="7F7F7F"/>
                  </a:solidFill>
                  <a:effectLst/>
                  <a:latin typeface="Roboto" panose="02000000000000000000" pitchFamily="2" charset="0"/>
                  <a:ea typeface="Roboto" panose="02000000000000000000" pitchFamily="2" charset="0"/>
                  <a:cs typeface="Roboto" panose="02000000000000000000" pitchFamily="2" charset="0"/>
                </a:rPr>
                <a:t>Be empathetic!</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Don’t under-communicate!</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Get the job done!</a:t>
              </a:r>
              <a:endParaRPr lang="en-US">
                <a:solidFill>
                  <a:srgbClr val="7F7F7F"/>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466725E8-BF49-823B-989D-5979DF2330C4}"/>
                </a:ext>
              </a:extLst>
            </p:cNvPr>
            <p:cNvSpPr txBox="1"/>
            <p:nvPr/>
          </p:nvSpPr>
          <p:spPr>
            <a:xfrm>
              <a:off x="6172897" y="5014473"/>
              <a:ext cx="3180862" cy="923330"/>
            </a:xfrm>
            <a:prstGeom prst="rect">
              <a:avLst/>
            </a:prstGeom>
            <a:noFill/>
          </p:spPr>
          <p:txBody>
            <a:bodyPr wrap="square" rtlCol="0">
              <a:spAutoFit/>
            </a:bodyPr>
            <a:lstStyle/>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D</a:t>
              </a:r>
              <a:r>
                <a:rPr lang="en-US" sz="1800" kern="100">
                  <a:solidFill>
                    <a:srgbClr val="7F7F7F"/>
                  </a:solidFill>
                  <a:effectLst/>
                  <a:latin typeface="Roboto" panose="02000000000000000000" pitchFamily="2" charset="0"/>
                  <a:ea typeface="Roboto" panose="02000000000000000000" pitchFamily="2" charset="0"/>
                  <a:cs typeface="Roboto" panose="02000000000000000000" pitchFamily="2" charset="0"/>
                </a:rPr>
                <a:t>on’t get too personal!</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Keep at a need-to-know!</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Manage your time! </a:t>
              </a:r>
              <a:endParaRPr lang="en-US">
                <a:solidFill>
                  <a:srgbClr val="7F7F7F"/>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43660AD4-1F27-D531-B477-B4F299A7CE77}"/>
                </a:ext>
              </a:extLst>
            </p:cNvPr>
            <p:cNvSpPr txBox="1"/>
            <p:nvPr/>
          </p:nvSpPr>
          <p:spPr>
            <a:xfrm>
              <a:off x="175295" y="5634472"/>
              <a:ext cx="3180862" cy="1200329"/>
            </a:xfrm>
            <a:prstGeom prst="rect">
              <a:avLst/>
            </a:prstGeom>
            <a:noFill/>
          </p:spPr>
          <p:txBody>
            <a:bodyPr wrap="square" rtlCol="0">
              <a:spAutoFit/>
            </a:bodyPr>
            <a:lstStyle/>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Enforce the rules!</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Transparency is key!</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The overtime is mandatory! </a:t>
              </a:r>
            </a:p>
            <a:p>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 </a:t>
              </a:r>
              <a:endParaRPr lang="en-US">
                <a:solidFill>
                  <a:srgbClr val="7F7F7F"/>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01C6F85A-5F3E-6A53-3F96-4168F70E235F}"/>
                </a:ext>
              </a:extLst>
            </p:cNvPr>
            <p:cNvSpPr txBox="1"/>
            <p:nvPr/>
          </p:nvSpPr>
          <p:spPr>
            <a:xfrm>
              <a:off x="6172897" y="2708849"/>
              <a:ext cx="3180862" cy="923330"/>
            </a:xfrm>
            <a:prstGeom prst="rect">
              <a:avLst/>
            </a:prstGeom>
            <a:noFill/>
          </p:spPr>
          <p:txBody>
            <a:bodyPr wrap="square" rtlCol="0">
              <a:spAutoFit/>
            </a:bodyPr>
            <a:lstStyle/>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Advocate for staff!</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Don’t overcommunicate!</a:t>
              </a:r>
            </a:p>
            <a:p>
              <a:pPr algn="ctr"/>
              <a:r>
                <a:rPr lang="en-US" kern="100">
                  <a:solidFill>
                    <a:srgbClr val="7F7F7F"/>
                  </a:solidFill>
                  <a:latin typeface="Roboto" panose="02000000000000000000" pitchFamily="2" charset="0"/>
                  <a:ea typeface="Roboto" panose="02000000000000000000" pitchFamily="2" charset="0"/>
                  <a:cs typeface="Roboto" panose="02000000000000000000" pitchFamily="2" charset="0"/>
                </a:rPr>
                <a:t>Balance work and life!</a:t>
              </a:r>
              <a:endParaRPr lang="en-US">
                <a:solidFill>
                  <a:srgbClr val="7F7F7F"/>
                </a:solidFill>
                <a:latin typeface="Roboto" panose="02000000000000000000" pitchFamily="2" charset="0"/>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C9079A81-D315-0C56-D16C-B329EC09E371}"/>
                </a:ext>
              </a:extLst>
            </p:cNvPr>
            <p:cNvGrpSpPr/>
            <p:nvPr/>
          </p:nvGrpSpPr>
          <p:grpSpPr>
            <a:xfrm>
              <a:off x="531005" y="2024052"/>
              <a:ext cx="6276926" cy="4444567"/>
              <a:chOff x="1006271" y="1783818"/>
              <a:chExt cx="6276926" cy="4444567"/>
            </a:xfrm>
          </p:grpSpPr>
          <p:pic>
            <p:nvPicPr>
              <p:cNvPr id="7" name="Picture 6" descr="A set of pictograms of people pulling a rope&#10;&#10;Description automatically generated">
                <a:extLst>
                  <a:ext uri="{FF2B5EF4-FFF2-40B4-BE49-F238E27FC236}">
                    <a16:creationId xmlns:a16="http://schemas.microsoft.com/office/drawing/2014/main" id="{E8C96D96-70B9-1A20-52B6-B4E418DE7EA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0411" r="63569"/>
              <a:stretch/>
            </p:blipFill>
            <p:spPr>
              <a:xfrm rot="21001907">
                <a:off x="1006271" y="2455842"/>
                <a:ext cx="1706720" cy="1668472"/>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96CB419-34EB-60B0-818E-B189E42A004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48911" y="2150000"/>
                <a:ext cx="3823486" cy="4078385"/>
              </a:xfrm>
              <a:prstGeom prst="rect">
                <a:avLst/>
              </a:prstGeom>
            </p:spPr>
          </p:pic>
          <p:pic>
            <p:nvPicPr>
              <p:cNvPr id="17" name="Picture 16" descr="A set of pictograms of people pulling a rope&#10;&#10;Description automatically generated">
                <a:extLst>
                  <a:ext uri="{FF2B5EF4-FFF2-40B4-BE49-F238E27FC236}">
                    <a16:creationId xmlns:a16="http://schemas.microsoft.com/office/drawing/2014/main" id="{4B240436-401B-4BCC-ED5A-767C20E91CE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2688" b="49137"/>
              <a:stretch/>
            </p:blipFill>
            <p:spPr>
              <a:xfrm>
                <a:off x="5590334" y="1783818"/>
                <a:ext cx="1692863" cy="1657338"/>
              </a:xfrm>
              <a:prstGeom prst="rect">
                <a:avLst/>
              </a:prstGeom>
            </p:spPr>
          </p:pic>
          <p:pic>
            <p:nvPicPr>
              <p:cNvPr id="19" name="Picture 18" descr="A set of pictograms of people pulling a rope&#10;&#10;Description automatically generated">
                <a:extLst>
                  <a:ext uri="{FF2B5EF4-FFF2-40B4-BE49-F238E27FC236}">
                    <a16:creationId xmlns:a16="http://schemas.microsoft.com/office/drawing/2014/main" id="{C8B49687-61AE-CD45-8C82-AC51AA80811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8251" t="50885"/>
              <a:stretch/>
            </p:blipFill>
            <p:spPr>
              <a:xfrm rot="21209945">
                <a:off x="3265179" y="4541336"/>
                <a:ext cx="1412824" cy="1569668"/>
              </a:xfrm>
              <a:prstGeom prst="rect">
                <a:avLst/>
              </a:prstGeom>
            </p:spPr>
          </p:pic>
          <p:pic>
            <p:nvPicPr>
              <p:cNvPr id="20" name="Picture 19" descr="A set of pictograms of people pulling a rope&#10;&#10;Description automatically generated">
                <a:extLst>
                  <a:ext uri="{FF2B5EF4-FFF2-40B4-BE49-F238E27FC236}">
                    <a16:creationId xmlns:a16="http://schemas.microsoft.com/office/drawing/2014/main" id="{82BE47FA-A064-A40F-10C3-8364514FC0E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327" t="-1022" r="36674" b="47149"/>
              <a:stretch/>
            </p:blipFill>
            <p:spPr>
              <a:xfrm rot="156683">
                <a:off x="5853979" y="4100727"/>
                <a:ext cx="1165572" cy="1670332"/>
              </a:xfrm>
              <a:prstGeom prst="rect">
                <a:avLst/>
              </a:prstGeom>
            </p:spPr>
          </p:pic>
        </p:grpSp>
      </p:grpSp>
      <p:sp>
        <p:nvSpPr>
          <p:cNvPr id="3" name="Footer Placeholder 2">
            <a:extLst>
              <a:ext uri="{FF2B5EF4-FFF2-40B4-BE49-F238E27FC236}">
                <a16:creationId xmlns:a16="http://schemas.microsoft.com/office/drawing/2014/main" id="{B7ACF01D-9F12-47DB-0182-602F4BA9BC5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587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045A-B9EE-5B8F-A05A-11F39CB51650}"/>
              </a:ext>
            </a:extLst>
          </p:cNvPr>
          <p:cNvSpPr>
            <a:spLocks noGrp="1"/>
          </p:cNvSpPr>
          <p:nvPr>
            <p:ph type="title"/>
          </p:nvPr>
        </p:nvSpPr>
        <p:spPr/>
        <p:txBody>
          <a:bodyPr/>
          <a:lstStyle/>
          <a:p>
            <a:r>
              <a:rPr lang="en-US" dirty="0"/>
              <a:t>Core Competencies </a:t>
            </a:r>
          </a:p>
        </p:txBody>
      </p:sp>
      <p:graphicFrame>
        <p:nvGraphicFramePr>
          <p:cNvPr id="6" name="Content Placeholder 5">
            <a:extLst>
              <a:ext uri="{FF2B5EF4-FFF2-40B4-BE49-F238E27FC236}">
                <a16:creationId xmlns:a16="http://schemas.microsoft.com/office/drawing/2014/main" id="{FD7F17F7-24BC-304B-A53D-019353CE8F4A}"/>
              </a:ext>
            </a:extLst>
          </p:cNvPr>
          <p:cNvGraphicFramePr>
            <a:graphicFrameLocks/>
          </p:cNvGraphicFramePr>
          <p:nvPr>
            <p:extLst>
              <p:ext uri="{D42A27DB-BD31-4B8C-83A1-F6EECF244321}">
                <p14:modId xmlns:p14="http://schemas.microsoft.com/office/powerpoint/2010/main" val="2994382750"/>
              </p:ext>
            </p:extLst>
          </p:nvPr>
        </p:nvGraphicFramePr>
        <p:xfrm>
          <a:off x="1241283" y="1824802"/>
          <a:ext cx="7718472" cy="4919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Graphic 20">
            <a:extLst>
              <a:ext uri="{FF2B5EF4-FFF2-40B4-BE49-F238E27FC236}">
                <a16:creationId xmlns:a16="http://schemas.microsoft.com/office/drawing/2014/main" id="{F92466D6-8B13-AA9B-7645-97B0234D7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495932" y="1825482"/>
            <a:ext cx="1188720" cy="1188720"/>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3E50E56A-E45E-00D5-42B3-4C4A457E724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30785" y="3210560"/>
            <a:ext cx="742594" cy="1005840"/>
          </a:xfrm>
          <a:prstGeom prst="rect">
            <a:avLst/>
          </a:prstGeom>
        </p:spPr>
      </p:pic>
      <p:pic>
        <p:nvPicPr>
          <p:cNvPr id="25" name="Graphic 24">
            <a:extLst>
              <a:ext uri="{FF2B5EF4-FFF2-40B4-BE49-F238E27FC236}">
                <a16:creationId xmlns:a16="http://schemas.microsoft.com/office/drawing/2014/main" id="{DFBF9A56-B28C-7544-9F18-7EDA11D924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632412" y="4491752"/>
            <a:ext cx="822960" cy="1115803"/>
          </a:xfrm>
          <a:prstGeom prst="rect">
            <a:avLst/>
          </a:prstGeom>
        </p:spPr>
      </p:pic>
      <p:pic>
        <p:nvPicPr>
          <p:cNvPr id="27" name="Graphic 26">
            <a:extLst>
              <a:ext uri="{FF2B5EF4-FFF2-40B4-BE49-F238E27FC236}">
                <a16:creationId xmlns:a16="http://schemas.microsoft.com/office/drawing/2014/main" id="{E95B4FF1-F377-78CF-79D0-380C01DD7C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 uri="{837473B0-CC2E-450A-ABE3-18F120FF3D39}">
                <a1611:picAttrSrcUrl xmlns:a1611="http://schemas.microsoft.com/office/drawing/2016/11/main" r:id="rId17"/>
              </a:ext>
            </a:extLst>
          </a:blip>
          <a:stretch>
            <a:fillRect/>
          </a:stretch>
        </p:blipFill>
        <p:spPr>
          <a:xfrm>
            <a:off x="687005" y="5730875"/>
            <a:ext cx="786375" cy="914400"/>
          </a:xfrm>
          <a:prstGeom prst="rect">
            <a:avLst/>
          </a:prstGeom>
        </p:spPr>
      </p:pic>
      <p:sp>
        <p:nvSpPr>
          <p:cNvPr id="4" name="Footer Placeholder 3">
            <a:extLst>
              <a:ext uri="{FF2B5EF4-FFF2-40B4-BE49-F238E27FC236}">
                <a16:creationId xmlns:a16="http://schemas.microsoft.com/office/drawing/2014/main" id="{71591195-DF7A-E3BB-37AD-7C3E27B0831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03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FB927-B697-DFC4-4477-0B09707BF844}"/>
              </a:ext>
            </a:extLst>
          </p:cNvPr>
          <p:cNvSpPr>
            <a:spLocks noGrp="1"/>
          </p:cNvSpPr>
          <p:nvPr>
            <p:ph idx="4294967295"/>
          </p:nvPr>
        </p:nvSpPr>
        <p:spPr>
          <a:xfrm>
            <a:off x="605927" y="2718634"/>
            <a:ext cx="4394200" cy="3548062"/>
          </a:xfrm>
        </p:spPr>
        <p:txBody>
          <a:bodyPr>
            <a:normAutofit/>
          </a:bodyPr>
          <a:lstStyle/>
          <a:p>
            <a:pPr marL="342900" lvl="1" indent="-342900" fontAlgn="base">
              <a:lnSpc>
                <a:spcPct val="115000"/>
              </a:lnSpc>
              <a:spcBef>
                <a:spcPts val="0"/>
              </a:spcBef>
              <a:buFont typeface="Wingdings" panose="05000000000000000000" pitchFamily="2" charset="2"/>
              <a:buChar char="§"/>
              <a:tabLst>
                <a:tab pos="457200" algn="l"/>
              </a:tabLst>
            </a:pPr>
            <a:r>
              <a:rPr lang="en-US" sz="2400" dirty="0">
                <a:solidFill>
                  <a:srgbClr val="7F7F7F"/>
                </a:solidFill>
                <a:ea typeface="Roboto"/>
              </a:rPr>
              <a:t>Familiarize yourself with policy and department expectations. </a:t>
            </a:r>
          </a:p>
          <a:p>
            <a:pPr marL="342900" lvl="1" indent="-342900" fontAlgn="base">
              <a:lnSpc>
                <a:spcPct val="115000"/>
              </a:lnSpc>
              <a:spcBef>
                <a:spcPts val="0"/>
              </a:spcBef>
              <a:buFont typeface="Wingdings" panose="05000000000000000000" pitchFamily="2" charset="2"/>
              <a:buChar char="§"/>
              <a:tabLst>
                <a:tab pos="457200" algn="l"/>
              </a:tabLst>
            </a:pPr>
            <a:r>
              <a:rPr lang="en-US" sz="2400" dirty="0">
                <a:solidFill>
                  <a:srgbClr val="7F7F7F"/>
                </a:solidFill>
                <a:ea typeface="Roboto"/>
              </a:rPr>
              <a:t>Model policy and hold others to the same standard as yourself.</a:t>
            </a:r>
          </a:p>
        </p:txBody>
      </p:sp>
      <p:pic>
        <p:nvPicPr>
          <p:cNvPr id="10" name="Picture 9" descr="A close-up of a sign&#10;&#10;Description automatically generated">
            <a:extLst>
              <a:ext uri="{FF2B5EF4-FFF2-40B4-BE49-F238E27FC236}">
                <a16:creationId xmlns:a16="http://schemas.microsoft.com/office/drawing/2014/main" id="{8E4BFD65-FADD-A193-3BD6-F1903299D435}"/>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87176" y="2718634"/>
            <a:ext cx="3566053" cy="2774589"/>
          </a:xfrm>
          <a:prstGeom prst="rect">
            <a:avLst/>
          </a:prstGeom>
          <a:ln>
            <a:noFill/>
          </a:ln>
          <a:effectLst>
            <a:softEdge rad="112500"/>
          </a:effectLst>
        </p:spPr>
      </p:pic>
      <p:pic>
        <p:nvPicPr>
          <p:cNvPr id="6" name="Picture 5">
            <a:extLst>
              <a:ext uri="{FF2B5EF4-FFF2-40B4-BE49-F238E27FC236}">
                <a16:creationId xmlns:a16="http://schemas.microsoft.com/office/drawing/2014/main" id="{73E880DF-4417-1674-FC29-E4235A6B251A}"/>
              </a:ext>
            </a:extLst>
          </p:cNvPr>
          <p:cNvPicPr>
            <a:picLocks noChangeAspect="1"/>
          </p:cNvPicPr>
          <p:nvPr/>
        </p:nvPicPr>
        <p:blipFill>
          <a:blip r:embed="rId5"/>
          <a:stretch>
            <a:fillRect/>
          </a:stretch>
        </p:blipFill>
        <p:spPr>
          <a:xfrm>
            <a:off x="58759" y="745070"/>
            <a:ext cx="8794470" cy="1553183"/>
          </a:xfrm>
          <a:prstGeom prst="rect">
            <a:avLst/>
          </a:prstGeom>
        </p:spPr>
      </p:pic>
      <p:sp>
        <p:nvSpPr>
          <p:cNvPr id="2" name="Footer Placeholder 1">
            <a:extLst>
              <a:ext uri="{FF2B5EF4-FFF2-40B4-BE49-F238E27FC236}">
                <a16:creationId xmlns:a16="http://schemas.microsoft.com/office/drawing/2014/main" id="{7520AA41-48A4-DE52-4996-8D6826DC347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529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imon Sinek - Trust vs Performance (Must Watch!)">
            <a:hlinkClick r:id="" action="ppaction://media"/>
            <a:extLst>
              <a:ext uri="{FF2B5EF4-FFF2-40B4-BE49-F238E27FC236}">
                <a16:creationId xmlns:a16="http://schemas.microsoft.com/office/drawing/2014/main" id="{E3757507-24A2-3A88-3880-94A4CD1DBDF6}"/>
              </a:ext>
            </a:extLst>
          </p:cNvPr>
          <p:cNvPicPr>
            <a:picLocks noGrp="1" noRot="1" noChangeAspect="1"/>
          </p:cNvPicPr>
          <p:nvPr>
            <p:ph idx="4294967295"/>
            <a:videoFile r:link="rId1"/>
          </p:nvPr>
        </p:nvPicPr>
        <p:blipFill>
          <a:blip r:embed="rId4"/>
          <a:stretch>
            <a:fillRect/>
          </a:stretch>
        </p:blipFill>
        <p:spPr>
          <a:xfrm>
            <a:off x="519906" y="1463101"/>
            <a:ext cx="8104188" cy="4579938"/>
          </a:xfrm>
          <a:prstGeom prst="rect">
            <a:avLst/>
          </a:prstGeom>
        </p:spPr>
      </p:pic>
      <p:sp>
        <p:nvSpPr>
          <p:cNvPr id="2" name="Footer Placeholder 1">
            <a:extLst>
              <a:ext uri="{FF2B5EF4-FFF2-40B4-BE49-F238E27FC236}">
                <a16:creationId xmlns:a16="http://schemas.microsoft.com/office/drawing/2014/main" id="{C04220AB-3BF5-CD9B-5CD0-498354702D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8420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66800" y="2575557"/>
            <a:ext cx="7010400" cy="2139950"/>
          </a:xfrm>
        </p:spPr>
        <p:txBody>
          <a:bodyPr anchor="ctr">
            <a:normAutofit/>
          </a:bodyPr>
          <a:lstStyle/>
          <a:p>
            <a:pPr algn="ctr">
              <a:lnSpc>
                <a:spcPct val="90000"/>
              </a:lnSpc>
            </a:pPr>
            <a:r>
              <a:rPr lang="en-US"/>
              <a:t>What does performance and trust look like? </a:t>
            </a:r>
          </a:p>
        </p:txBody>
      </p:sp>
      <p:sp>
        <p:nvSpPr>
          <p:cNvPr id="3" name="Footer Placeholder 2">
            <a:extLst>
              <a:ext uri="{FF2B5EF4-FFF2-40B4-BE49-F238E27FC236}">
                <a16:creationId xmlns:a16="http://schemas.microsoft.com/office/drawing/2014/main" id="{EC8E592F-6EA3-BBE6-955F-2FB0BF6AB8B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91654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FF70-C7FD-8526-8272-73C7FDAF352D}"/>
              </a:ext>
            </a:extLst>
          </p:cNvPr>
          <p:cNvSpPr>
            <a:spLocks noGrp="1"/>
          </p:cNvSpPr>
          <p:nvPr>
            <p:ph type="title"/>
          </p:nvPr>
        </p:nvSpPr>
        <p:spPr/>
        <p:txBody>
          <a:bodyPr>
            <a:normAutofit/>
          </a:bodyPr>
          <a:lstStyle/>
          <a:p>
            <a:r>
              <a:rPr lang="en-US"/>
              <a:t>It Takes Time</a:t>
            </a:r>
          </a:p>
        </p:txBody>
      </p:sp>
      <p:sp>
        <p:nvSpPr>
          <p:cNvPr id="3" name="Content Placeholder 2">
            <a:extLst>
              <a:ext uri="{FF2B5EF4-FFF2-40B4-BE49-F238E27FC236}">
                <a16:creationId xmlns:a16="http://schemas.microsoft.com/office/drawing/2014/main" id="{DD891AFC-0D29-BDBB-5113-12DCEB674311}"/>
              </a:ext>
            </a:extLst>
          </p:cNvPr>
          <p:cNvSpPr>
            <a:spLocks noGrp="1"/>
          </p:cNvSpPr>
          <p:nvPr>
            <p:ph idx="1"/>
          </p:nvPr>
        </p:nvSpPr>
        <p:spPr/>
        <p:txBody>
          <a:bodyPr/>
          <a:lstStyle/>
          <a:p>
            <a:pPr marL="342884" lvl="1" indent="-342884" fontAlgn="base">
              <a:lnSpc>
                <a:spcPct val="115000"/>
              </a:lnSpc>
              <a:buFont typeface="Arial"/>
              <a:buChar char="•"/>
              <a:tabLst>
                <a:tab pos="457200" algn="l"/>
              </a:tabLst>
            </a:pPr>
            <a:r>
              <a:rPr lang="en-US" sz="2600" dirty="0">
                <a:solidFill>
                  <a:srgbClr val="7F7F7F"/>
                </a:solidFill>
                <a:ea typeface="Roboto"/>
              </a:rPr>
              <a:t>Intentional and built over time </a:t>
            </a:r>
          </a:p>
          <a:p>
            <a:pPr marL="342884" lvl="1" indent="-342884" fontAlgn="base">
              <a:lnSpc>
                <a:spcPct val="115000"/>
              </a:lnSpc>
              <a:buFont typeface="Arial"/>
              <a:buChar char="•"/>
              <a:tabLst>
                <a:tab pos="457200" algn="l"/>
              </a:tabLst>
            </a:pPr>
            <a:r>
              <a:rPr lang="en-US" sz="2600" dirty="0">
                <a:solidFill>
                  <a:srgbClr val="7F7F7F"/>
                </a:solidFill>
                <a:ea typeface="Roboto"/>
              </a:rPr>
              <a:t>Result of your actions and character </a:t>
            </a:r>
          </a:p>
          <a:p>
            <a:pPr marL="342884" lvl="1" indent="-342884" fontAlgn="base">
              <a:lnSpc>
                <a:spcPct val="115000"/>
              </a:lnSpc>
              <a:buFont typeface="Arial"/>
              <a:buChar char="•"/>
              <a:tabLst>
                <a:tab pos="457200" algn="l"/>
              </a:tabLst>
            </a:pPr>
            <a:r>
              <a:rPr lang="en-US" sz="2600" dirty="0">
                <a:solidFill>
                  <a:srgbClr val="7F7F7F"/>
                </a:solidFill>
                <a:ea typeface="Roboto"/>
              </a:rPr>
              <a:t>Rooted in consistency and equitability </a:t>
            </a:r>
          </a:p>
          <a:p>
            <a:pPr marL="342884" lvl="1" indent="-342884" fontAlgn="base">
              <a:lnSpc>
                <a:spcPct val="115000"/>
              </a:lnSpc>
              <a:buFont typeface="Arial"/>
              <a:buChar char="•"/>
              <a:tabLst>
                <a:tab pos="457200" algn="l"/>
              </a:tabLst>
            </a:pPr>
            <a:r>
              <a:rPr lang="en-US" sz="2600" dirty="0">
                <a:solidFill>
                  <a:srgbClr val="7F7F7F"/>
                </a:solidFill>
                <a:ea typeface="Roboto"/>
              </a:rPr>
              <a:t>Cornerstone of culture </a:t>
            </a:r>
          </a:p>
        </p:txBody>
      </p:sp>
      <p:pic>
        <p:nvPicPr>
          <p:cNvPr id="9" name="Picture 8" descr="A white board with blue writing on it&#10;&#10;Description automatically generated">
            <a:extLst>
              <a:ext uri="{FF2B5EF4-FFF2-40B4-BE49-F238E27FC236}">
                <a16:creationId xmlns:a16="http://schemas.microsoft.com/office/drawing/2014/main" id="{3EF6B282-3EF2-F72A-B48C-74D6FDAF905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46034" y="4292205"/>
            <a:ext cx="3646833" cy="2735125"/>
          </a:xfrm>
          <a:prstGeom prst="rect">
            <a:avLst/>
          </a:prstGeom>
        </p:spPr>
      </p:pic>
      <p:sp>
        <p:nvSpPr>
          <p:cNvPr id="5" name="Footer Placeholder 4">
            <a:extLst>
              <a:ext uri="{FF2B5EF4-FFF2-40B4-BE49-F238E27FC236}">
                <a16:creationId xmlns:a16="http://schemas.microsoft.com/office/drawing/2014/main" id="{2C8F4861-77FF-303A-41A0-3B87FBA2C13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50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9B173F-EFB8-1DD0-6C66-75C9397C7AE7}"/>
              </a:ext>
            </a:extLst>
          </p:cNvPr>
          <p:cNvSpPr>
            <a:spLocks noGrp="1"/>
          </p:cNvSpPr>
          <p:nvPr>
            <p:ph type="body" idx="4294967295"/>
          </p:nvPr>
        </p:nvSpPr>
        <p:spPr>
          <a:xfrm>
            <a:off x="390980" y="2413000"/>
            <a:ext cx="4040188" cy="639763"/>
          </a:xfrm>
        </p:spPr>
        <p:txBody>
          <a:bodyPr>
            <a:normAutofit/>
          </a:bodyPr>
          <a:lstStyle/>
          <a:p>
            <a:r>
              <a:rPr lang="en-US" sz="2800">
                <a:solidFill>
                  <a:schemeClr val="tx1"/>
                </a:solidFill>
              </a:rPr>
              <a:t>What are baselines?</a:t>
            </a:r>
          </a:p>
        </p:txBody>
      </p:sp>
      <p:sp>
        <p:nvSpPr>
          <p:cNvPr id="7" name="Content Placeholder 6">
            <a:extLst>
              <a:ext uri="{FF2B5EF4-FFF2-40B4-BE49-F238E27FC236}">
                <a16:creationId xmlns:a16="http://schemas.microsoft.com/office/drawing/2014/main" id="{5CF54DA5-75AB-16DE-EB7A-0E23207BD19E}"/>
              </a:ext>
            </a:extLst>
          </p:cNvPr>
          <p:cNvSpPr>
            <a:spLocks noGrp="1"/>
          </p:cNvSpPr>
          <p:nvPr>
            <p:ph sz="half" idx="4294967295"/>
          </p:nvPr>
        </p:nvSpPr>
        <p:spPr>
          <a:xfrm>
            <a:off x="390980" y="3052763"/>
            <a:ext cx="4040188" cy="3951287"/>
          </a:xfrm>
        </p:spPr>
        <p:txBody>
          <a:bodyPr>
            <a:normAutofit fontScale="85000" lnSpcReduction="10000"/>
          </a:bodyPr>
          <a:lstStyle/>
          <a:p>
            <a:r>
              <a:rPr lang="en-US" dirty="0"/>
              <a:t>Involve our most basic attitudes, behaviors, and tendencies </a:t>
            </a:r>
          </a:p>
          <a:p>
            <a:r>
              <a:rPr lang="en-US" dirty="0"/>
              <a:t>Formed by our genetic makeup and unique experiences</a:t>
            </a:r>
          </a:p>
          <a:p>
            <a:r>
              <a:rPr lang="en-US" dirty="0"/>
              <a:t>Shape and influence how we perceive, interpret, and respond</a:t>
            </a:r>
          </a:p>
        </p:txBody>
      </p:sp>
      <p:sp>
        <p:nvSpPr>
          <p:cNvPr id="8" name="Text Placeholder 7">
            <a:extLst>
              <a:ext uri="{FF2B5EF4-FFF2-40B4-BE49-F238E27FC236}">
                <a16:creationId xmlns:a16="http://schemas.microsoft.com/office/drawing/2014/main" id="{7164E7F3-B838-E74A-BA40-A82E41D95B44}"/>
              </a:ext>
            </a:extLst>
          </p:cNvPr>
          <p:cNvSpPr>
            <a:spLocks noGrp="1"/>
          </p:cNvSpPr>
          <p:nvPr>
            <p:ph type="body" sz="quarter" idx="4294967295"/>
          </p:nvPr>
        </p:nvSpPr>
        <p:spPr>
          <a:xfrm>
            <a:off x="4698629" y="2413000"/>
            <a:ext cx="4041775" cy="639763"/>
          </a:xfrm>
        </p:spPr>
        <p:txBody>
          <a:bodyPr>
            <a:normAutofit/>
          </a:bodyPr>
          <a:lstStyle/>
          <a:p>
            <a:r>
              <a:rPr lang="en-US" sz="2800" dirty="0">
                <a:solidFill>
                  <a:schemeClr val="tx1"/>
                </a:solidFill>
              </a:rPr>
              <a:t>What are boundaries?</a:t>
            </a:r>
          </a:p>
        </p:txBody>
      </p:sp>
      <p:sp>
        <p:nvSpPr>
          <p:cNvPr id="9" name="Content Placeholder 8">
            <a:extLst>
              <a:ext uri="{FF2B5EF4-FFF2-40B4-BE49-F238E27FC236}">
                <a16:creationId xmlns:a16="http://schemas.microsoft.com/office/drawing/2014/main" id="{FB86965A-5F89-749A-A513-CE65ED226B9B}"/>
              </a:ext>
            </a:extLst>
          </p:cNvPr>
          <p:cNvSpPr>
            <a:spLocks noGrp="1"/>
          </p:cNvSpPr>
          <p:nvPr>
            <p:ph sz="quarter" idx="4294967295"/>
          </p:nvPr>
        </p:nvSpPr>
        <p:spPr>
          <a:xfrm>
            <a:off x="4698629" y="3052763"/>
            <a:ext cx="4041775" cy="3951287"/>
          </a:xfrm>
        </p:spPr>
        <p:txBody>
          <a:bodyPr>
            <a:normAutofit fontScale="77500" lnSpcReduction="20000"/>
          </a:bodyPr>
          <a:lstStyle/>
          <a:p>
            <a:r>
              <a:rPr lang="en-US" dirty="0"/>
              <a:t>Legal, ethical, and organizational framework</a:t>
            </a:r>
          </a:p>
          <a:p>
            <a:r>
              <a:rPr lang="en-US" dirty="0"/>
              <a:t>Guidelines, expectations, and rules to protect us all</a:t>
            </a:r>
          </a:p>
          <a:p>
            <a:r>
              <a:rPr lang="en-US" dirty="0"/>
              <a:t>Defines limits to prevent blurred or crossed lines</a:t>
            </a:r>
          </a:p>
          <a:p>
            <a:r>
              <a:rPr lang="en-US" dirty="0"/>
              <a:t>Separation of work and personal life</a:t>
            </a:r>
          </a:p>
        </p:txBody>
      </p:sp>
      <p:pic>
        <p:nvPicPr>
          <p:cNvPr id="10" name="Picture 9">
            <a:extLst>
              <a:ext uri="{FF2B5EF4-FFF2-40B4-BE49-F238E27FC236}">
                <a16:creationId xmlns:a16="http://schemas.microsoft.com/office/drawing/2014/main" id="{A187BEAD-F433-AD4D-8510-CD863751AA1B}"/>
              </a:ext>
            </a:extLst>
          </p:cNvPr>
          <p:cNvPicPr>
            <a:picLocks noChangeAspect="1"/>
          </p:cNvPicPr>
          <p:nvPr/>
        </p:nvPicPr>
        <p:blipFill>
          <a:blip r:embed="rId3"/>
          <a:stretch>
            <a:fillRect/>
          </a:stretch>
        </p:blipFill>
        <p:spPr>
          <a:xfrm>
            <a:off x="209906" y="1126562"/>
            <a:ext cx="8724187" cy="1286340"/>
          </a:xfrm>
          <a:prstGeom prst="rect">
            <a:avLst/>
          </a:prstGeom>
        </p:spPr>
      </p:pic>
      <p:sp>
        <p:nvSpPr>
          <p:cNvPr id="2" name="Footer Placeholder 1">
            <a:extLst>
              <a:ext uri="{FF2B5EF4-FFF2-40B4-BE49-F238E27FC236}">
                <a16:creationId xmlns:a16="http://schemas.microsoft.com/office/drawing/2014/main" id="{41BD4619-4A6B-64AC-A3B9-7D90B1AD60F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91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F20F0-422F-BDC4-1ADA-EEB6F61B7EA7}"/>
              </a:ext>
            </a:extLst>
          </p:cNvPr>
          <p:cNvSpPr>
            <a:spLocks noGrp="1"/>
          </p:cNvSpPr>
          <p:nvPr>
            <p:ph idx="4294967295"/>
          </p:nvPr>
        </p:nvSpPr>
        <p:spPr>
          <a:xfrm>
            <a:off x="0" y="2808288"/>
            <a:ext cx="8229600" cy="3548062"/>
          </a:xfrm>
        </p:spPr>
        <p:txBody>
          <a:bodyPr>
            <a:normAutofit/>
          </a:bodyPr>
          <a:lstStyle/>
          <a:p>
            <a:pPr algn="ctr"/>
            <a:r>
              <a:rPr lang="en-US" sz="2800" dirty="0"/>
              <a:t>What are the benefits of having professional boundaries?</a:t>
            </a:r>
          </a:p>
        </p:txBody>
      </p:sp>
      <p:pic>
        <p:nvPicPr>
          <p:cNvPr id="5" name="Picture 4">
            <a:extLst>
              <a:ext uri="{FF2B5EF4-FFF2-40B4-BE49-F238E27FC236}">
                <a16:creationId xmlns:a16="http://schemas.microsoft.com/office/drawing/2014/main" id="{4D5064F4-FA60-A604-59D1-4DE9FCBFBA16}"/>
              </a:ext>
            </a:extLst>
          </p:cNvPr>
          <p:cNvPicPr>
            <a:picLocks noChangeAspect="1"/>
          </p:cNvPicPr>
          <p:nvPr/>
        </p:nvPicPr>
        <p:blipFill>
          <a:blip r:embed="rId3"/>
          <a:stretch>
            <a:fillRect/>
          </a:stretch>
        </p:blipFill>
        <p:spPr>
          <a:xfrm>
            <a:off x="261913" y="1198232"/>
            <a:ext cx="8724187" cy="1286340"/>
          </a:xfrm>
          <a:prstGeom prst="rect">
            <a:avLst/>
          </a:prstGeom>
        </p:spPr>
      </p:pic>
      <p:sp>
        <p:nvSpPr>
          <p:cNvPr id="7" name="TextBox 6">
            <a:extLst>
              <a:ext uri="{FF2B5EF4-FFF2-40B4-BE49-F238E27FC236}">
                <a16:creationId xmlns:a16="http://schemas.microsoft.com/office/drawing/2014/main" id="{60FCBAD5-830C-896B-6039-504620A9748F}"/>
              </a:ext>
            </a:extLst>
          </p:cNvPr>
          <p:cNvSpPr txBox="1"/>
          <p:nvPr/>
        </p:nvSpPr>
        <p:spPr>
          <a:xfrm>
            <a:off x="740391" y="3934015"/>
            <a:ext cx="7663218" cy="954107"/>
          </a:xfrm>
          <a:prstGeom prst="rect">
            <a:avLst/>
          </a:prstGeom>
          <a:noFill/>
        </p:spPr>
        <p:txBody>
          <a:bodyPr wrap="square">
            <a:spAutoFit/>
          </a:bodyPr>
          <a:lstStyle/>
          <a:p>
            <a:pPr marL="342900" indent="-342900" algn="ctr">
              <a:buFont typeface="Arial" panose="020B0604020202020204" pitchFamily="34" charset="0"/>
              <a:buChar char="•"/>
            </a:pPr>
            <a:r>
              <a:rPr lang="en-US" sz="2800" dirty="0">
                <a:solidFill>
                  <a:schemeClr val="tx1">
                    <a:lumMod val="50000"/>
                    <a:lumOff val="50000"/>
                  </a:schemeClr>
                </a:solidFill>
                <a:latin typeface="Roboto"/>
                <a:cs typeface="Roboto"/>
              </a:rPr>
              <a:t>What are the risks of not having professional boundaries?</a:t>
            </a:r>
          </a:p>
        </p:txBody>
      </p:sp>
      <p:sp>
        <p:nvSpPr>
          <p:cNvPr id="9" name="TextBox 8">
            <a:extLst>
              <a:ext uri="{FF2B5EF4-FFF2-40B4-BE49-F238E27FC236}">
                <a16:creationId xmlns:a16="http://schemas.microsoft.com/office/drawing/2014/main" id="{3018DA53-7DD4-8AD3-925C-A6E092E4B59B}"/>
              </a:ext>
            </a:extLst>
          </p:cNvPr>
          <p:cNvSpPr txBox="1"/>
          <p:nvPr/>
        </p:nvSpPr>
        <p:spPr>
          <a:xfrm>
            <a:off x="608773" y="5107758"/>
            <a:ext cx="8161672" cy="1384995"/>
          </a:xfrm>
          <a:prstGeom prst="rect">
            <a:avLst/>
          </a:prstGeom>
          <a:noFill/>
        </p:spPr>
        <p:txBody>
          <a:bodyPr wrap="square">
            <a:spAutoFit/>
          </a:bodyPr>
          <a:lstStyle/>
          <a:p>
            <a:pPr marL="457200" indent="-457200" algn="ctr">
              <a:buFont typeface="Arial" panose="020B0604020202020204" pitchFamily="34" charset="0"/>
              <a:buChar char="•"/>
            </a:pPr>
            <a:r>
              <a:rPr lang="en-US" sz="2800" dirty="0">
                <a:solidFill>
                  <a:schemeClr val="tx1">
                    <a:lumMod val="50000"/>
                    <a:lumOff val="50000"/>
                  </a:schemeClr>
                </a:solidFill>
                <a:latin typeface="Roboto"/>
                <a:cs typeface="Roboto"/>
              </a:rPr>
              <a:t>What types of attitudes or behaviors should you be looking out for? From yourself? Fellow supervisors? Your staff?</a:t>
            </a:r>
          </a:p>
        </p:txBody>
      </p:sp>
      <p:sp>
        <p:nvSpPr>
          <p:cNvPr id="2" name="Footer Placeholder 1">
            <a:extLst>
              <a:ext uri="{FF2B5EF4-FFF2-40B4-BE49-F238E27FC236}">
                <a16:creationId xmlns:a16="http://schemas.microsoft.com/office/drawing/2014/main" id="{2E7E3E49-E412-3E91-D21C-8F5E76F2D5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58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38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806A-0DA4-2465-B0C2-059C7D23776F}"/>
              </a:ext>
            </a:extLst>
          </p:cNvPr>
          <p:cNvSpPr>
            <a:spLocks noGrp="1"/>
          </p:cNvSpPr>
          <p:nvPr>
            <p:ph type="title"/>
          </p:nvPr>
        </p:nvSpPr>
        <p:spPr/>
        <p:txBody>
          <a:bodyPr/>
          <a:lstStyle/>
          <a:p>
            <a:r>
              <a:rPr lang="en-US" sz="4050" b="1">
                <a:solidFill>
                  <a:schemeClr val="bg1"/>
                </a:solidFill>
                <a:latin typeface="Roboto" panose="02000000000000000000" pitchFamily="2" charset="0"/>
                <a:ea typeface="Roboto" panose="02000000000000000000" pitchFamily="2" charset="0"/>
              </a:rPr>
              <a:t>Introductions</a:t>
            </a:r>
            <a:endParaRPr lang="en-US" b="1">
              <a:solidFill>
                <a:schemeClr val="bg1"/>
              </a:solidFill>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E50FD2BC-6AB4-BAE0-EE59-E026C18F0635}"/>
              </a:ext>
            </a:extLst>
          </p:cNvPr>
          <p:cNvSpPr>
            <a:spLocks noGrp="1"/>
          </p:cNvSpPr>
          <p:nvPr>
            <p:ph idx="1"/>
          </p:nvPr>
        </p:nvSpPr>
        <p:spPr/>
        <p:txBody>
          <a:bodyPr/>
          <a:lstStyle/>
          <a:p>
            <a:r>
              <a:rPr lang="en-US" dirty="0">
                <a:solidFill>
                  <a:schemeClr val="bg1"/>
                </a:solidFill>
                <a:latin typeface="Roboto" panose="02000000000000000000" pitchFamily="2" charset="0"/>
                <a:ea typeface="Roboto" panose="02000000000000000000" pitchFamily="2" charset="0"/>
              </a:rPr>
              <a:t>Facilitators</a:t>
            </a:r>
          </a:p>
          <a:p>
            <a:r>
              <a:rPr lang="en-US" dirty="0">
                <a:solidFill>
                  <a:schemeClr val="bg1"/>
                </a:solidFill>
                <a:latin typeface="Roboto" panose="02000000000000000000" pitchFamily="2" charset="0"/>
                <a:ea typeface="Roboto" panose="02000000000000000000" pitchFamily="2" charset="0"/>
              </a:rPr>
              <a:t>Participants</a:t>
            </a:r>
          </a:p>
          <a:p>
            <a:pPr lvl="1"/>
            <a:r>
              <a:rPr lang="en-US" dirty="0">
                <a:solidFill>
                  <a:schemeClr val="bg1"/>
                </a:solidFill>
                <a:latin typeface="Roboto" panose="02000000000000000000" pitchFamily="2" charset="0"/>
                <a:ea typeface="Roboto" panose="02000000000000000000" pitchFamily="2" charset="0"/>
              </a:rPr>
              <a:t>Name</a:t>
            </a:r>
          </a:p>
          <a:p>
            <a:pPr lvl="1"/>
            <a:r>
              <a:rPr lang="en-US" dirty="0">
                <a:solidFill>
                  <a:schemeClr val="bg1"/>
                </a:solidFill>
                <a:latin typeface="Roboto" panose="02000000000000000000" pitchFamily="2" charset="0"/>
                <a:ea typeface="Roboto" panose="02000000000000000000" pitchFamily="2" charset="0"/>
              </a:rPr>
              <a:t>What are you most looking forward to as a new supervisor?</a:t>
            </a:r>
          </a:p>
          <a:p>
            <a:pPr lvl="1"/>
            <a:r>
              <a:rPr lang="en-US" dirty="0">
                <a:solidFill>
                  <a:schemeClr val="bg1"/>
                </a:solidFill>
                <a:latin typeface="Roboto" panose="02000000000000000000" pitchFamily="2" charset="0"/>
                <a:ea typeface="Roboto" panose="02000000000000000000" pitchFamily="2" charset="0"/>
              </a:rPr>
              <a:t>What do you hope to bring into this position?</a:t>
            </a:r>
          </a:p>
        </p:txBody>
      </p:sp>
      <p:sp>
        <p:nvSpPr>
          <p:cNvPr id="4" name="Footer Placeholder 3">
            <a:extLst>
              <a:ext uri="{FF2B5EF4-FFF2-40B4-BE49-F238E27FC236}">
                <a16:creationId xmlns:a16="http://schemas.microsoft.com/office/drawing/2014/main" id="{CFD7F9E6-83C8-CCC5-9758-1514161B372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7585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1AB2-B8FA-C06F-7307-B2412DF570BD}"/>
              </a:ext>
            </a:extLst>
          </p:cNvPr>
          <p:cNvSpPr>
            <a:spLocks noGrp="1"/>
          </p:cNvSpPr>
          <p:nvPr>
            <p:ph type="title"/>
          </p:nvPr>
        </p:nvSpPr>
        <p:spPr/>
        <p:txBody>
          <a:bodyPr anchor="ctr">
            <a:normAutofit/>
          </a:bodyPr>
          <a:lstStyle/>
          <a:p>
            <a:r>
              <a:rPr lang="en-US"/>
              <a:t>Red Flag Attitudes and Behaviors </a:t>
            </a:r>
          </a:p>
        </p:txBody>
      </p:sp>
      <p:sp>
        <p:nvSpPr>
          <p:cNvPr id="3" name="Content Placeholder 2">
            <a:extLst>
              <a:ext uri="{FF2B5EF4-FFF2-40B4-BE49-F238E27FC236}">
                <a16:creationId xmlns:a16="http://schemas.microsoft.com/office/drawing/2014/main" id="{D64B1775-65AA-4556-F539-4729C22563C8}"/>
              </a:ext>
            </a:extLst>
          </p:cNvPr>
          <p:cNvSpPr>
            <a:spLocks noGrp="1"/>
          </p:cNvSpPr>
          <p:nvPr>
            <p:ph idx="1"/>
          </p:nvPr>
        </p:nvSpPr>
        <p:spPr>
          <a:xfrm>
            <a:off x="457200" y="2578364"/>
            <a:ext cx="6351224" cy="3547800"/>
          </a:xfrm>
        </p:spPr>
        <p:txBody>
          <a:bodyPr>
            <a:normAutofit fontScale="85000" lnSpcReduction="10000"/>
          </a:bodyPr>
          <a:lstStyle/>
          <a:p>
            <a:r>
              <a:rPr lang="en-US" dirty="0"/>
              <a:t>Inconsistent enforcement of rules and policy</a:t>
            </a:r>
          </a:p>
          <a:p>
            <a:r>
              <a:rPr lang="en-US" dirty="0"/>
              <a:t>Distancing from staff—more aligned with the population</a:t>
            </a:r>
          </a:p>
          <a:p>
            <a:r>
              <a:rPr lang="en-US" dirty="0"/>
              <a:t>Doing work meant for someone else</a:t>
            </a:r>
          </a:p>
          <a:p>
            <a:r>
              <a:rPr lang="en-US" dirty="0"/>
              <a:t>Excessive time spent without reason</a:t>
            </a:r>
          </a:p>
          <a:p>
            <a:r>
              <a:rPr lang="en-US" dirty="0"/>
              <a:t>Not using vacation time</a:t>
            </a:r>
          </a:p>
        </p:txBody>
      </p:sp>
      <p:pic>
        <p:nvPicPr>
          <p:cNvPr id="6" name="Picture 5" descr="A red flag on a stick">
            <a:extLst>
              <a:ext uri="{FF2B5EF4-FFF2-40B4-BE49-F238E27FC236}">
                <a16:creationId xmlns:a16="http://schemas.microsoft.com/office/drawing/2014/main" id="{FFFBD237-CDB6-CD1C-E757-9A74C527C04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53200" y="2994266"/>
            <a:ext cx="2519085" cy="2715995"/>
          </a:xfrm>
          <a:prstGeom prst="rect">
            <a:avLst/>
          </a:prstGeom>
          <a:noFill/>
        </p:spPr>
      </p:pic>
      <p:sp>
        <p:nvSpPr>
          <p:cNvPr id="5" name="Footer Placeholder 4">
            <a:extLst>
              <a:ext uri="{FF2B5EF4-FFF2-40B4-BE49-F238E27FC236}">
                <a16:creationId xmlns:a16="http://schemas.microsoft.com/office/drawing/2014/main" id="{BB2FF74E-48C9-BB6C-0EFF-2D69F17D73F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37690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93304" y="2716833"/>
            <a:ext cx="7010400" cy="2139950"/>
          </a:xfrm>
        </p:spPr>
        <p:txBody>
          <a:bodyPr anchor="ctr">
            <a:normAutofit/>
          </a:bodyPr>
          <a:lstStyle/>
          <a:p>
            <a:pPr algn="ctr">
              <a:lnSpc>
                <a:spcPct val="90000"/>
              </a:lnSpc>
            </a:pPr>
            <a:r>
              <a:rPr lang="en-US" dirty="0"/>
              <a:t>What concerns, if any, do you have about redefining your professional boundaries? </a:t>
            </a:r>
          </a:p>
        </p:txBody>
      </p:sp>
      <p:sp>
        <p:nvSpPr>
          <p:cNvPr id="3" name="Footer Placeholder 2">
            <a:extLst>
              <a:ext uri="{FF2B5EF4-FFF2-40B4-BE49-F238E27FC236}">
                <a16:creationId xmlns:a16="http://schemas.microsoft.com/office/drawing/2014/main" id="{511A334C-03E2-4DBE-10B9-1E4A920699A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7364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8B30-3C1D-954E-94EC-6179982CF4D1}"/>
              </a:ext>
            </a:extLst>
          </p:cNvPr>
          <p:cNvSpPr>
            <a:spLocks noGrp="1"/>
          </p:cNvSpPr>
          <p:nvPr>
            <p:ph type="title" idx="4294967295"/>
          </p:nvPr>
        </p:nvSpPr>
        <p:spPr>
          <a:xfrm>
            <a:off x="0" y="1117600"/>
            <a:ext cx="8229600" cy="1143000"/>
          </a:xfrm>
        </p:spPr>
        <p:txBody>
          <a:bodyPr anchor="ctr">
            <a:normAutofit/>
          </a:bodyPr>
          <a:lstStyle/>
          <a:p>
            <a:r>
              <a:rPr lang="en-US"/>
              <a:t>Boundaries With Former Peers </a:t>
            </a:r>
          </a:p>
        </p:txBody>
      </p:sp>
      <p:graphicFrame>
        <p:nvGraphicFramePr>
          <p:cNvPr id="9" name="Content Placeholder 8">
            <a:extLst>
              <a:ext uri="{FF2B5EF4-FFF2-40B4-BE49-F238E27FC236}">
                <a16:creationId xmlns:a16="http://schemas.microsoft.com/office/drawing/2014/main" id="{6FA78256-86CE-0BFF-045A-C571B9A11FB9}"/>
              </a:ext>
            </a:extLst>
          </p:cNvPr>
          <p:cNvGraphicFramePr>
            <a:graphicFrameLocks noGrp="1"/>
          </p:cNvGraphicFramePr>
          <p:nvPr>
            <p:ph sz="quarter" idx="4294967295"/>
            <p:extLst>
              <p:ext uri="{D42A27DB-BD31-4B8C-83A1-F6EECF244321}">
                <p14:modId xmlns:p14="http://schemas.microsoft.com/office/powerpoint/2010/main" val="1190677037"/>
              </p:ext>
            </p:extLst>
          </p:nvPr>
        </p:nvGraphicFramePr>
        <p:xfrm>
          <a:off x="4294188" y="2152650"/>
          <a:ext cx="4849812" cy="400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Elephant outline">
            <a:extLst>
              <a:ext uri="{FF2B5EF4-FFF2-40B4-BE49-F238E27FC236}">
                <a16:creationId xmlns:a16="http://schemas.microsoft.com/office/drawing/2014/main" id="{1F2DB43A-B8A7-328C-63EF-C6E03C5784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829" y="2380488"/>
            <a:ext cx="914400" cy="1048512"/>
          </a:xfrm>
          <a:prstGeom prst="rect">
            <a:avLst/>
          </a:prstGeom>
        </p:spPr>
      </p:pic>
      <p:pic>
        <p:nvPicPr>
          <p:cNvPr id="15" name="Graphic 14" descr="Filter outline">
            <a:extLst>
              <a:ext uri="{FF2B5EF4-FFF2-40B4-BE49-F238E27FC236}">
                <a16:creationId xmlns:a16="http://schemas.microsoft.com/office/drawing/2014/main" id="{7CB7E56F-AAF9-C19E-ADB2-97F164CF45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18612" y="4958905"/>
            <a:ext cx="914400" cy="1143000"/>
          </a:xfrm>
          <a:prstGeom prst="rect">
            <a:avLst/>
          </a:prstGeom>
        </p:spPr>
      </p:pic>
      <p:pic>
        <p:nvPicPr>
          <p:cNvPr id="17" name="Graphic 16" descr="Power outline">
            <a:extLst>
              <a:ext uri="{FF2B5EF4-FFF2-40B4-BE49-F238E27FC236}">
                <a16:creationId xmlns:a16="http://schemas.microsoft.com/office/drawing/2014/main" id="{83D12475-B435-BC26-14FD-65D15B94A1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59829" y="3683564"/>
            <a:ext cx="914400" cy="1048512"/>
          </a:xfrm>
          <a:prstGeom prst="rect">
            <a:avLst/>
          </a:prstGeom>
        </p:spPr>
      </p:pic>
      <p:pic>
        <p:nvPicPr>
          <p:cNvPr id="4" name="Picture 3" descr="A person and person sitting on a couch with an elephant&#10;&#10;Description automatically generated">
            <a:extLst>
              <a:ext uri="{FF2B5EF4-FFF2-40B4-BE49-F238E27FC236}">
                <a16:creationId xmlns:a16="http://schemas.microsoft.com/office/drawing/2014/main" id="{91EB073D-65E6-C55E-4CEC-19617B63B6CD}"/>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59820" y="2531191"/>
            <a:ext cx="4029669" cy="3434935"/>
          </a:xfrm>
          <a:prstGeom prst="rect">
            <a:avLst/>
          </a:prstGeom>
        </p:spPr>
      </p:pic>
      <p:sp>
        <p:nvSpPr>
          <p:cNvPr id="3" name="Footer Placeholder 2">
            <a:extLst>
              <a:ext uri="{FF2B5EF4-FFF2-40B4-BE49-F238E27FC236}">
                <a16:creationId xmlns:a16="http://schemas.microsoft.com/office/drawing/2014/main" id="{0868EDA6-2178-6023-1851-0671B4DA25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2262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4F540E-5612-109C-31CB-407D2E655A1F}"/>
              </a:ext>
            </a:extLst>
          </p:cNvPr>
          <p:cNvSpPr>
            <a:spLocks noGrp="1"/>
          </p:cNvSpPr>
          <p:nvPr>
            <p:ph type="title" idx="4294967295"/>
          </p:nvPr>
        </p:nvSpPr>
        <p:spPr>
          <a:xfrm>
            <a:off x="0" y="1198563"/>
            <a:ext cx="8229600" cy="1143000"/>
          </a:xfrm>
        </p:spPr>
        <p:txBody>
          <a:bodyPr>
            <a:normAutofit/>
          </a:bodyPr>
          <a:lstStyle/>
          <a:p>
            <a:r>
              <a:rPr lang="en-US"/>
              <a:t>Small Group Activity</a:t>
            </a:r>
          </a:p>
        </p:txBody>
      </p:sp>
      <p:pic>
        <p:nvPicPr>
          <p:cNvPr id="11" name="Picture 10" descr="A group of people icon&#10;&#10;Description automatically generated">
            <a:extLst>
              <a:ext uri="{FF2B5EF4-FFF2-40B4-BE49-F238E27FC236}">
                <a16:creationId xmlns:a16="http://schemas.microsoft.com/office/drawing/2014/main" id="{601F8B1B-8FA0-4122-D948-FE05A55A79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9817" y="4352264"/>
            <a:ext cx="3359151" cy="3082834"/>
          </a:xfrm>
          <a:prstGeom prst="rect">
            <a:avLst/>
          </a:prstGeom>
        </p:spPr>
      </p:pic>
      <p:sp>
        <p:nvSpPr>
          <p:cNvPr id="16" name="TextBox 15">
            <a:extLst>
              <a:ext uri="{FF2B5EF4-FFF2-40B4-BE49-F238E27FC236}">
                <a16:creationId xmlns:a16="http://schemas.microsoft.com/office/drawing/2014/main" id="{D7E99205-3C37-AD41-D3AC-AF604E5E5727}"/>
              </a:ext>
            </a:extLst>
          </p:cNvPr>
          <p:cNvSpPr txBox="1"/>
          <p:nvPr/>
        </p:nvSpPr>
        <p:spPr>
          <a:xfrm>
            <a:off x="801366" y="2344213"/>
            <a:ext cx="7735211" cy="2605842"/>
          </a:xfrm>
          <a:prstGeom prst="rect">
            <a:avLst/>
          </a:prstGeom>
          <a:noFill/>
        </p:spPr>
        <p:txBody>
          <a:bodyPr wrap="square">
            <a:spAutoFit/>
          </a:bodyPr>
          <a:lstStyle/>
          <a:p>
            <a:pPr marL="342900" indent="-342900">
              <a:lnSpc>
                <a:spcPct val="150000"/>
              </a:lnSpc>
              <a:spcBef>
                <a:spcPts val="0"/>
              </a:spcBef>
              <a:buFont typeface="+mj-lt"/>
              <a:buAutoNum type="arabicPeriod"/>
            </a:pPr>
            <a:r>
              <a:rPr lang="en-US" sz="2800">
                <a:solidFill>
                  <a:srgbClr val="7F7F7F"/>
                </a:solidFill>
                <a:effectLst/>
                <a:latin typeface="Roboto" panose="02000000000000000000" pitchFamily="2" charset="0"/>
                <a:ea typeface="Calibri" panose="020F0502020204030204" pitchFamily="34" charset="0"/>
                <a:cs typeface="Times New Roman" panose="02020603050405020304" pitchFamily="18" charset="0"/>
              </a:rPr>
              <a:t>Get into small groups</a:t>
            </a:r>
            <a:r>
              <a:rPr lang="en-US" sz="2800">
                <a:solidFill>
                  <a:srgbClr val="7F7F7F"/>
                </a:solidFill>
                <a:latin typeface="Roboto" panose="02000000000000000000" pitchFamily="2" charset="0"/>
                <a:ea typeface="Calibri" panose="020F0502020204030204" pitchFamily="34" charset="0"/>
                <a:cs typeface="Times New Roman" panose="02020603050405020304" pitchFamily="18" charset="0"/>
              </a:rPr>
              <a:t>. </a:t>
            </a:r>
          </a:p>
          <a:p>
            <a:pPr marL="342900" indent="-342900">
              <a:lnSpc>
                <a:spcPct val="150000"/>
              </a:lnSpc>
              <a:spcBef>
                <a:spcPts val="0"/>
              </a:spcBef>
              <a:buFont typeface="+mj-lt"/>
              <a:buAutoNum type="arabicPeriod"/>
            </a:pPr>
            <a:r>
              <a:rPr lang="en-US" sz="2800">
                <a:solidFill>
                  <a:srgbClr val="7F7F7F"/>
                </a:solidFill>
                <a:effectLst/>
                <a:latin typeface="Roboto" panose="02000000000000000000" pitchFamily="2" charset="0"/>
                <a:ea typeface="Calibri" panose="020F0502020204030204" pitchFamily="34" charset="0"/>
                <a:cs typeface="Times New Roman" panose="02020603050405020304" pitchFamily="18" charset="0"/>
              </a:rPr>
              <a:t>Review the questions </a:t>
            </a:r>
            <a:r>
              <a:rPr lang="en-US" sz="2800" dirty="0">
                <a:solidFill>
                  <a:srgbClr val="7F7F7F"/>
                </a:solidFill>
                <a:effectLst/>
                <a:latin typeface="Roboto" panose="02000000000000000000" pitchFamily="2" charset="0"/>
                <a:ea typeface="Calibri" panose="020F0502020204030204" pitchFamily="34" charset="0"/>
                <a:cs typeface="Times New Roman" panose="02020603050405020304" pitchFamily="18" charset="0"/>
              </a:rPr>
              <a:t>in your manual</a:t>
            </a:r>
            <a:r>
              <a:rPr lang="en-US" sz="2800">
                <a:solidFill>
                  <a:srgbClr val="7F7F7F"/>
                </a:solidFill>
                <a:effectLst/>
                <a:latin typeface="Roboto" panose="02000000000000000000" pitchFamily="2" charset="0"/>
                <a:ea typeface="Calibri" panose="020F0502020204030204" pitchFamily="34" charset="0"/>
                <a:cs typeface="Times New Roman" panose="02020603050405020304" pitchFamily="18" charset="0"/>
              </a:rPr>
              <a:t>. </a:t>
            </a:r>
          </a:p>
          <a:p>
            <a:pPr marL="342900" indent="-342900">
              <a:lnSpc>
                <a:spcPct val="150000"/>
              </a:lnSpc>
              <a:spcBef>
                <a:spcPts val="0"/>
              </a:spcBef>
              <a:buFont typeface="+mj-lt"/>
              <a:buAutoNum type="arabicPeriod"/>
            </a:pPr>
            <a:r>
              <a:rPr lang="en-US" sz="2800">
                <a:solidFill>
                  <a:srgbClr val="7F7F7F"/>
                </a:solidFill>
                <a:latin typeface="Roboto" panose="02000000000000000000" pitchFamily="2" charset="0"/>
                <a:ea typeface="Calibri" panose="020F0502020204030204" pitchFamily="34" charset="0"/>
                <a:cs typeface="Times New Roman" panose="02020603050405020304" pitchFamily="18" charset="0"/>
              </a:rPr>
              <a:t>Take a few minutes to discuss as a group. </a:t>
            </a:r>
          </a:p>
          <a:p>
            <a:pPr marL="342900" indent="-342900">
              <a:lnSpc>
                <a:spcPct val="150000"/>
              </a:lnSpc>
              <a:spcBef>
                <a:spcPts val="0"/>
              </a:spcBef>
              <a:buFont typeface="+mj-lt"/>
              <a:buAutoNum type="arabicPeriod"/>
            </a:pPr>
            <a:r>
              <a:rPr lang="en-US" sz="2800">
                <a:solidFill>
                  <a:srgbClr val="7F7F7F"/>
                </a:solidFill>
                <a:effectLst/>
                <a:latin typeface="Roboto" panose="02000000000000000000" pitchFamily="2" charset="0"/>
                <a:ea typeface="Calibri" panose="020F0502020204030204" pitchFamily="34" charset="0"/>
                <a:cs typeface="Times New Roman" panose="02020603050405020304" pitchFamily="18" charset="0"/>
              </a:rPr>
              <a:t>Be prepared to report out on </a:t>
            </a:r>
            <a:r>
              <a:rPr lang="en-US" sz="2800">
                <a:solidFill>
                  <a:srgbClr val="7F7F7F"/>
                </a:solidFill>
                <a:latin typeface="Roboto" panose="02000000000000000000" pitchFamily="2" charset="0"/>
                <a:ea typeface="Calibri" panose="020F0502020204030204" pitchFamily="34" charset="0"/>
                <a:cs typeface="Times New Roman" panose="02020603050405020304" pitchFamily="18" charset="0"/>
              </a:rPr>
              <a:t>your responses</a:t>
            </a:r>
            <a:r>
              <a:rPr lang="en-US" sz="2800">
                <a:latin typeface="Roboto" panose="02000000000000000000" pitchFamily="2" charset="0"/>
                <a:ea typeface="Calibri" panose="020F0502020204030204" pitchFamily="34" charset="0"/>
                <a:cs typeface="Times New Roman" panose="02020603050405020304" pitchFamily="18" charset="0"/>
              </a:rPr>
              <a:t>. </a:t>
            </a:r>
          </a:p>
        </p:txBody>
      </p:sp>
      <p:sp>
        <p:nvSpPr>
          <p:cNvPr id="2" name="Footer Placeholder 1">
            <a:extLst>
              <a:ext uri="{FF2B5EF4-FFF2-40B4-BE49-F238E27FC236}">
                <a16:creationId xmlns:a16="http://schemas.microsoft.com/office/drawing/2014/main" id="{0E99B9C5-A509-06D6-2CB8-D5A46951563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1889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3A76-7128-C830-8A71-2B8D660AC852}"/>
              </a:ext>
            </a:extLst>
          </p:cNvPr>
          <p:cNvSpPr>
            <a:spLocks noGrp="1"/>
          </p:cNvSpPr>
          <p:nvPr>
            <p:ph type="title" idx="4294967295"/>
          </p:nvPr>
        </p:nvSpPr>
        <p:spPr>
          <a:xfrm>
            <a:off x="914400" y="1174750"/>
            <a:ext cx="8229600" cy="1143000"/>
          </a:xfrm>
        </p:spPr>
        <p:txBody>
          <a:bodyPr/>
          <a:lstStyle/>
          <a:p>
            <a:r>
              <a:rPr lang="en-US"/>
              <a:t>Strategies to Support Boundaries</a:t>
            </a:r>
          </a:p>
        </p:txBody>
      </p:sp>
      <p:graphicFrame>
        <p:nvGraphicFramePr>
          <p:cNvPr id="7" name="Content Placeholder 6">
            <a:extLst>
              <a:ext uri="{FF2B5EF4-FFF2-40B4-BE49-F238E27FC236}">
                <a16:creationId xmlns:a16="http://schemas.microsoft.com/office/drawing/2014/main" id="{EBA764DD-2F48-D48A-D87A-C19ECBF3378B}"/>
              </a:ext>
            </a:extLst>
          </p:cNvPr>
          <p:cNvGraphicFramePr>
            <a:graphicFrameLocks noGrp="1"/>
          </p:cNvGraphicFramePr>
          <p:nvPr>
            <p:ph idx="4294967295"/>
            <p:extLst>
              <p:ext uri="{D42A27DB-BD31-4B8C-83A1-F6EECF244321}">
                <p14:modId xmlns:p14="http://schemas.microsoft.com/office/powerpoint/2010/main" val="397132929"/>
              </p:ext>
            </p:extLst>
          </p:nvPr>
        </p:nvGraphicFramePr>
        <p:xfrm>
          <a:off x="457200" y="2238375"/>
          <a:ext cx="8686800" cy="3903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239E664A-4AB6-786C-6827-7F15E1D407D8}"/>
              </a:ext>
            </a:extLst>
          </p:cNvPr>
          <p:cNvGrpSpPr/>
          <p:nvPr/>
        </p:nvGrpSpPr>
        <p:grpSpPr>
          <a:xfrm>
            <a:off x="1016758" y="2318281"/>
            <a:ext cx="4432938" cy="2312027"/>
            <a:chOff x="457200" y="2971800"/>
            <a:chExt cx="5081206" cy="2823130"/>
          </a:xfrm>
        </p:grpSpPr>
        <p:pic>
          <p:nvPicPr>
            <p:cNvPr id="9" name="Graphic 8" descr="Reflection with solid fill">
              <a:extLst>
                <a:ext uri="{FF2B5EF4-FFF2-40B4-BE49-F238E27FC236}">
                  <a16:creationId xmlns:a16="http://schemas.microsoft.com/office/drawing/2014/main" id="{92BC5B7F-8A7C-5207-D5DC-8AC65EAFF3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200" y="3017521"/>
              <a:ext cx="914400" cy="1169126"/>
            </a:xfrm>
            <a:prstGeom prst="rect">
              <a:avLst/>
            </a:prstGeom>
          </p:spPr>
        </p:pic>
        <p:pic>
          <p:nvPicPr>
            <p:cNvPr id="12" name="Graphic 11" descr="Users with solid fill">
              <a:extLst>
                <a:ext uri="{FF2B5EF4-FFF2-40B4-BE49-F238E27FC236}">
                  <a16:creationId xmlns:a16="http://schemas.microsoft.com/office/drawing/2014/main" id="{9A8CCFBC-8DA1-7580-FD4E-C9285E0E45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24006" y="2971800"/>
              <a:ext cx="914400" cy="1299754"/>
            </a:xfrm>
            <a:prstGeom prst="rect">
              <a:avLst/>
            </a:prstGeom>
          </p:spPr>
        </p:pic>
        <p:pic>
          <p:nvPicPr>
            <p:cNvPr id="14" name="Graphic 13" descr="Siren with solid fill">
              <a:extLst>
                <a:ext uri="{FF2B5EF4-FFF2-40B4-BE49-F238E27FC236}">
                  <a16:creationId xmlns:a16="http://schemas.microsoft.com/office/drawing/2014/main" id="{622CFBB9-37E0-6B6C-2DB6-A27EBBEC58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9452" y="4625804"/>
              <a:ext cx="914400" cy="1169126"/>
            </a:xfrm>
            <a:prstGeom prst="rect">
              <a:avLst/>
            </a:prstGeom>
          </p:spPr>
        </p:pic>
        <p:pic>
          <p:nvPicPr>
            <p:cNvPr id="16" name="Graphic 15" descr="Battery charging with solid fill">
              <a:extLst>
                <a:ext uri="{FF2B5EF4-FFF2-40B4-BE49-F238E27FC236}">
                  <a16:creationId xmlns:a16="http://schemas.microsoft.com/office/drawing/2014/main" id="{A4F48CA3-DF06-FE81-09CC-4462BF4A4F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4444637" y="4726566"/>
              <a:ext cx="1169126" cy="914400"/>
            </a:xfrm>
            <a:prstGeom prst="rect">
              <a:avLst/>
            </a:prstGeom>
          </p:spPr>
        </p:pic>
      </p:grpSp>
      <p:pic>
        <p:nvPicPr>
          <p:cNvPr id="20" name="Graphic 19" descr="Flag with solid fill">
            <a:extLst>
              <a:ext uri="{FF2B5EF4-FFF2-40B4-BE49-F238E27FC236}">
                <a16:creationId xmlns:a16="http://schemas.microsoft.com/office/drawing/2014/main" id="{AFF4BEC6-DF95-94F9-092D-3E508DBC34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6667" y="5162266"/>
            <a:ext cx="914400" cy="914400"/>
          </a:xfrm>
          <a:prstGeom prst="rect">
            <a:avLst/>
          </a:prstGeom>
        </p:spPr>
      </p:pic>
      <p:pic>
        <p:nvPicPr>
          <p:cNvPr id="22" name="Graphic 21" descr="Door Open with solid fill">
            <a:extLst>
              <a:ext uri="{FF2B5EF4-FFF2-40B4-BE49-F238E27FC236}">
                <a16:creationId xmlns:a16="http://schemas.microsoft.com/office/drawing/2014/main" id="{F7BD738F-DB9E-B508-3D06-90EEC72AEA6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93626" y="5049672"/>
            <a:ext cx="914400" cy="1026994"/>
          </a:xfrm>
          <a:prstGeom prst="rect">
            <a:avLst/>
          </a:prstGeom>
        </p:spPr>
      </p:pic>
      <p:sp>
        <p:nvSpPr>
          <p:cNvPr id="3" name="Footer Placeholder 2">
            <a:extLst>
              <a:ext uri="{FF2B5EF4-FFF2-40B4-BE49-F238E27FC236}">
                <a16:creationId xmlns:a16="http://schemas.microsoft.com/office/drawing/2014/main" id="{8FF0B312-B2DA-5915-C29A-117BF3BBD83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6666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B328C39E-FC4D-E059-39A5-047B7A349E4B}"/>
              </a:ext>
            </a:extLst>
          </p:cNvPr>
          <p:cNvSpPr>
            <a:spLocks noGrp="1"/>
          </p:cNvSpPr>
          <p:nvPr>
            <p:ph type="title" idx="4294967295"/>
          </p:nvPr>
        </p:nvSpPr>
        <p:spPr>
          <a:xfrm>
            <a:off x="0" y="1198563"/>
            <a:ext cx="8229600" cy="1143000"/>
          </a:xfrm>
        </p:spPr>
        <p:txBody>
          <a:bodyPr/>
          <a:lstStyle/>
          <a:p>
            <a:r>
              <a:rPr lang="en-US"/>
              <a:t>Model the Expectation</a:t>
            </a:r>
          </a:p>
        </p:txBody>
      </p:sp>
      <p:sp>
        <p:nvSpPr>
          <p:cNvPr id="9" name="Content Placeholder 8">
            <a:extLst>
              <a:ext uri="{FF2B5EF4-FFF2-40B4-BE49-F238E27FC236}">
                <a16:creationId xmlns:a16="http://schemas.microsoft.com/office/drawing/2014/main" id="{175E529C-49EF-851F-03F7-40701A7E6C99}"/>
              </a:ext>
            </a:extLst>
          </p:cNvPr>
          <p:cNvSpPr>
            <a:spLocks noGrp="1"/>
          </p:cNvSpPr>
          <p:nvPr>
            <p:ph sz="half" idx="4294967295"/>
          </p:nvPr>
        </p:nvSpPr>
        <p:spPr>
          <a:xfrm>
            <a:off x="4932218" y="2469274"/>
            <a:ext cx="4211782" cy="3509317"/>
          </a:xfrm>
        </p:spPr>
        <p:txBody>
          <a:bodyPr>
            <a:normAutofit/>
          </a:bodyPr>
          <a:lstStyle/>
          <a:p>
            <a:pPr>
              <a:lnSpc>
                <a:spcPct val="90000"/>
              </a:lnSpc>
            </a:pPr>
            <a:r>
              <a:rPr lang="en-US" sz="2400" dirty="0"/>
              <a:t>Redefine your boundaries based on new acumen styles required as a supervisor</a:t>
            </a:r>
          </a:p>
          <a:p>
            <a:pPr>
              <a:lnSpc>
                <a:spcPct val="90000"/>
              </a:lnSpc>
            </a:pPr>
            <a:r>
              <a:rPr lang="en-US" sz="2400" dirty="0"/>
              <a:t>Value self wellness </a:t>
            </a:r>
          </a:p>
          <a:p>
            <a:pPr>
              <a:lnSpc>
                <a:spcPct val="90000"/>
              </a:lnSpc>
            </a:pPr>
            <a:r>
              <a:rPr lang="en-US" sz="2400" dirty="0"/>
              <a:t>Manage workload—delegation and fairness</a:t>
            </a:r>
          </a:p>
          <a:p>
            <a:pPr>
              <a:lnSpc>
                <a:spcPct val="90000"/>
              </a:lnSpc>
            </a:pPr>
            <a:r>
              <a:rPr lang="en-US" sz="2400" dirty="0"/>
              <a:t>Model routine maintenance</a:t>
            </a:r>
          </a:p>
        </p:txBody>
      </p:sp>
      <p:pic>
        <p:nvPicPr>
          <p:cNvPr id="10" name="Picture 9" descr="A tree branch on the side of a road&#10;&#10;Description automatically generated">
            <a:extLst>
              <a:ext uri="{FF2B5EF4-FFF2-40B4-BE49-F238E27FC236}">
                <a16:creationId xmlns:a16="http://schemas.microsoft.com/office/drawing/2014/main" id="{A82E8318-7F0F-726D-E49A-D9740F7D4F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 y="2469274"/>
            <a:ext cx="4038600" cy="3190494"/>
          </a:xfrm>
          <a:prstGeom prst="rect">
            <a:avLst/>
          </a:prstGeom>
          <a:noFill/>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0712104A-4368-2092-91EE-DE01E7DEE48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5699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CB02-9385-324F-9DDB-9A12BA2BE6D6}"/>
              </a:ext>
            </a:extLst>
          </p:cNvPr>
          <p:cNvSpPr>
            <a:spLocks noGrp="1"/>
          </p:cNvSpPr>
          <p:nvPr>
            <p:ph type="title" idx="4294967295"/>
          </p:nvPr>
        </p:nvSpPr>
        <p:spPr>
          <a:xfrm>
            <a:off x="1550988" y="1316038"/>
            <a:ext cx="7593012" cy="1143000"/>
          </a:xfrm>
        </p:spPr>
        <p:txBody>
          <a:bodyPr>
            <a:noAutofit/>
          </a:bodyPr>
          <a:lstStyle/>
          <a:p>
            <a:br>
              <a:rPr lang="en-US"/>
            </a:br>
            <a:endParaRPr lang="en-US"/>
          </a:p>
        </p:txBody>
      </p:sp>
      <p:grpSp>
        <p:nvGrpSpPr>
          <p:cNvPr id="7" name="Group 6">
            <a:extLst>
              <a:ext uri="{FF2B5EF4-FFF2-40B4-BE49-F238E27FC236}">
                <a16:creationId xmlns:a16="http://schemas.microsoft.com/office/drawing/2014/main" id="{BB883DC9-516B-EB62-CA31-ED0857C017C5}"/>
              </a:ext>
            </a:extLst>
          </p:cNvPr>
          <p:cNvGrpSpPr/>
          <p:nvPr/>
        </p:nvGrpSpPr>
        <p:grpSpPr>
          <a:xfrm>
            <a:off x="288234" y="933465"/>
            <a:ext cx="8510019" cy="1551270"/>
            <a:chOff x="288234" y="933465"/>
            <a:chExt cx="8510019" cy="1551270"/>
          </a:xfrm>
        </p:grpSpPr>
        <p:pic>
          <p:nvPicPr>
            <p:cNvPr id="4" name="Picture 3">
              <a:extLst>
                <a:ext uri="{FF2B5EF4-FFF2-40B4-BE49-F238E27FC236}">
                  <a16:creationId xmlns:a16="http://schemas.microsoft.com/office/drawing/2014/main" id="{7D441224-5CD3-AEEC-C460-E1EF9809848F}"/>
                </a:ext>
              </a:extLst>
            </p:cNvPr>
            <p:cNvPicPr>
              <a:picLocks noChangeAspect="1"/>
            </p:cNvPicPr>
            <p:nvPr/>
          </p:nvPicPr>
          <p:blipFill>
            <a:blip r:embed="rId3"/>
            <a:stretch>
              <a:fillRect/>
            </a:stretch>
          </p:blipFill>
          <p:spPr>
            <a:xfrm>
              <a:off x="288234" y="933465"/>
              <a:ext cx="8510019" cy="1280568"/>
            </a:xfrm>
            <a:prstGeom prst="rect">
              <a:avLst/>
            </a:prstGeom>
          </p:spPr>
        </p:pic>
        <p:sp>
          <p:nvSpPr>
            <p:cNvPr id="6" name="TextBox 5">
              <a:extLst>
                <a:ext uri="{FF2B5EF4-FFF2-40B4-BE49-F238E27FC236}">
                  <a16:creationId xmlns:a16="http://schemas.microsoft.com/office/drawing/2014/main" id="{13377B86-F618-6B92-C1F8-0102A486AE02}"/>
                </a:ext>
              </a:extLst>
            </p:cNvPr>
            <p:cNvSpPr txBox="1"/>
            <p:nvPr/>
          </p:nvSpPr>
          <p:spPr>
            <a:xfrm>
              <a:off x="1296537" y="2115403"/>
              <a:ext cx="5643350" cy="369332"/>
            </a:xfrm>
            <a:prstGeom prst="rect">
              <a:avLst/>
            </a:prstGeom>
            <a:solidFill>
              <a:schemeClr val="bg1"/>
            </a:solidFill>
          </p:spPr>
          <p:txBody>
            <a:bodyPr wrap="square" rtlCol="0">
              <a:spAutoFit/>
            </a:bodyPr>
            <a:lstStyle/>
            <a:p>
              <a:endParaRPr lang="en-US"/>
            </a:p>
          </p:txBody>
        </p:sp>
      </p:grpSp>
      <p:pic>
        <p:nvPicPr>
          <p:cNvPr id="9" name="Picture 8">
            <a:extLst>
              <a:ext uri="{FF2B5EF4-FFF2-40B4-BE49-F238E27FC236}">
                <a16:creationId xmlns:a16="http://schemas.microsoft.com/office/drawing/2014/main" id="{5CE244F6-7127-D126-C885-E0E2001CD2B6}"/>
              </a:ext>
            </a:extLst>
          </p:cNvPr>
          <p:cNvPicPr>
            <a:picLocks noChangeAspect="1"/>
          </p:cNvPicPr>
          <p:nvPr/>
        </p:nvPicPr>
        <p:blipFill>
          <a:blip r:embed="rId4"/>
          <a:stretch>
            <a:fillRect/>
          </a:stretch>
        </p:blipFill>
        <p:spPr>
          <a:xfrm>
            <a:off x="242142" y="2595831"/>
            <a:ext cx="8602202" cy="3328704"/>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AE0EC48-E82F-300F-EF9C-C076780178C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6888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9447D-6E28-B258-BEC7-2CC8238BFD32}"/>
              </a:ext>
            </a:extLst>
          </p:cNvPr>
          <p:cNvSpPr>
            <a:spLocks noGrp="1"/>
          </p:cNvSpPr>
          <p:nvPr>
            <p:ph idx="4294967295"/>
          </p:nvPr>
        </p:nvSpPr>
        <p:spPr>
          <a:xfrm>
            <a:off x="0" y="2728913"/>
            <a:ext cx="8229600" cy="3548062"/>
          </a:xfrm>
        </p:spPr>
        <p:txBody>
          <a:bodyPr/>
          <a:lstStyle/>
          <a:p>
            <a:pPr algn="ctr"/>
            <a:r>
              <a:rPr lang="en-US" dirty="0"/>
              <a:t>How might communication skills look different as a supervisor?</a:t>
            </a:r>
          </a:p>
          <a:p>
            <a:pPr marL="0" indent="0" algn="ctr">
              <a:buNone/>
            </a:pPr>
            <a:endParaRPr lang="en-US" dirty="0"/>
          </a:p>
        </p:txBody>
      </p:sp>
      <p:grpSp>
        <p:nvGrpSpPr>
          <p:cNvPr id="5" name="Group 4">
            <a:extLst>
              <a:ext uri="{FF2B5EF4-FFF2-40B4-BE49-F238E27FC236}">
                <a16:creationId xmlns:a16="http://schemas.microsoft.com/office/drawing/2014/main" id="{0EABE61C-4A8B-BD9D-FEE4-19915F1AB4E6}"/>
              </a:ext>
            </a:extLst>
          </p:cNvPr>
          <p:cNvGrpSpPr/>
          <p:nvPr/>
        </p:nvGrpSpPr>
        <p:grpSpPr>
          <a:xfrm>
            <a:off x="122190" y="1098668"/>
            <a:ext cx="8510019" cy="1551270"/>
            <a:chOff x="288234" y="933465"/>
            <a:chExt cx="8510019" cy="1551270"/>
          </a:xfrm>
        </p:grpSpPr>
        <p:pic>
          <p:nvPicPr>
            <p:cNvPr id="6" name="Picture 5">
              <a:extLst>
                <a:ext uri="{FF2B5EF4-FFF2-40B4-BE49-F238E27FC236}">
                  <a16:creationId xmlns:a16="http://schemas.microsoft.com/office/drawing/2014/main" id="{BF6A5CDB-6325-6CE9-3F34-4590903951D8}"/>
                </a:ext>
              </a:extLst>
            </p:cNvPr>
            <p:cNvPicPr>
              <a:picLocks noChangeAspect="1"/>
            </p:cNvPicPr>
            <p:nvPr/>
          </p:nvPicPr>
          <p:blipFill>
            <a:blip r:embed="rId3"/>
            <a:stretch>
              <a:fillRect/>
            </a:stretch>
          </p:blipFill>
          <p:spPr>
            <a:xfrm>
              <a:off x="288234" y="933465"/>
              <a:ext cx="8510019" cy="1280568"/>
            </a:xfrm>
            <a:prstGeom prst="rect">
              <a:avLst/>
            </a:prstGeom>
          </p:spPr>
        </p:pic>
        <p:sp>
          <p:nvSpPr>
            <p:cNvPr id="7" name="TextBox 6">
              <a:extLst>
                <a:ext uri="{FF2B5EF4-FFF2-40B4-BE49-F238E27FC236}">
                  <a16:creationId xmlns:a16="http://schemas.microsoft.com/office/drawing/2014/main" id="{5CB57036-250B-C0FF-0CF6-E1487B9EBA82}"/>
                </a:ext>
              </a:extLst>
            </p:cNvPr>
            <p:cNvSpPr txBox="1"/>
            <p:nvPr/>
          </p:nvSpPr>
          <p:spPr>
            <a:xfrm>
              <a:off x="1296537" y="2115403"/>
              <a:ext cx="5643350" cy="369332"/>
            </a:xfrm>
            <a:prstGeom prst="rect">
              <a:avLst/>
            </a:prstGeom>
            <a:solidFill>
              <a:schemeClr val="bg1"/>
            </a:solidFill>
          </p:spPr>
          <p:txBody>
            <a:bodyPr wrap="square" rtlCol="0">
              <a:spAutoFit/>
            </a:bodyPr>
            <a:lstStyle/>
            <a:p>
              <a:endParaRPr lang="en-US"/>
            </a:p>
          </p:txBody>
        </p:sp>
      </p:grpSp>
      <p:sp>
        <p:nvSpPr>
          <p:cNvPr id="9" name="TextBox 8">
            <a:extLst>
              <a:ext uri="{FF2B5EF4-FFF2-40B4-BE49-F238E27FC236}">
                <a16:creationId xmlns:a16="http://schemas.microsoft.com/office/drawing/2014/main" id="{AB9AD38F-91A2-5007-4311-3831E7D004BA}"/>
              </a:ext>
            </a:extLst>
          </p:cNvPr>
          <p:cNvSpPr txBox="1"/>
          <p:nvPr/>
        </p:nvSpPr>
        <p:spPr>
          <a:xfrm>
            <a:off x="607325" y="4361429"/>
            <a:ext cx="7929349" cy="1569660"/>
          </a:xfrm>
          <a:prstGeom prst="rect">
            <a:avLst/>
          </a:prstGeom>
          <a:noFill/>
        </p:spPr>
        <p:txBody>
          <a:bodyPr wrap="square">
            <a:spAutoFit/>
          </a:bodyPr>
          <a:lstStyle/>
          <a:p>
            <a:pPr marL="342884" indent="-342884" algn="ctr" defTabSz="457178">
              <a:spcBef>
                <a:spcPct val="20000"/>
              </a:spcBef>
              <a:buFont typeface="Arial"/>
              <a:buChar char="•"/>
            </a:pPr>
            <a:r>
              <a:rPr lang="en-US" sz="3200" dirty="0">
                <a:solidFill>
                  <a:schemeClr val="tx1">
                    <a:lumMod val="50000"/>
                    <a:lumOff val="50000"/>
                  </a:schemeClr>
                </a:solidFill>
                <a:latin typeface="Roboto"/>
                <a:cs typeface="Roboto"/>
              </a:rPr>
              <a:t>What communication skills do you see or hear about supervisors struggling with?</a:t>
            </a:r>
          </a:p>
        </p:txBody>
      </p:sp>
      <p:sp>
        <p:nvSpPr>
          <p:cNvPr id="2" name="Footer Placeholder 1">
            <a:extLst>
              <a:ext uri="{FF2B5EF4-FFF2-40B4-BE49-F238E27FC236}">
                <a16:creationId xmlns:a16="http://schemas.microsoft.com/office/drawing/2014/main" id="{7C3FD769-A698-BCE6-8589-ED3AC68134B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4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9534CD7-C29F-F5B3-07CA-EB913EA76E64}"/>
              </a:ext>
            </a:extLst>
          </p:cNvPr>
          <p:cNvSpPr>
            <a:spLocks noGrp="1"/>
          </p:cNvSpPr>
          <p:nvPr>
            <p:ph type="title" idx="4294967295"/>
          </p:nvPr>
        </p:nvSpPr>
        <p:spPr>
          <a:xfrm>
            <a:off x="0" y="1198563"/>
            <a:ext cx="8229600" cy="1143000"/>
          </a:xfrm>
        </p:spPr>
        <p:txBody>
          <a:bodyPr/>
          <a:lstStyle/>
          <a:p>
            <a:r>
              <a:rPr lang="en-US"/>
              <a:t>Communication Flow</a:t>
            </a:r>
          </a:p>
        </p:txBody>
      </p:sp>
      <p:grpSp>
        <p:nvGrpSpPr>
          <p:cNvPr id="21" name="Group 20">
            <a:extLst>
              <a:ext uri="{FF2B5EF4-FFF2-40B4-BE49-F238E27FC236}">
                <a16:creationId xmlns:a16="http://schemas.microsoft.com/office/drawing/2014/main" id="{87B63E47-36E7-A585-94B0-0B621CC3E51E}"/>
              </a:ext>
            </a:extLst>
          </p:cNvPr>
          <p:cNvGrpSpPr/>
          <p:nvPr/>
        </p:nvGrpSpPr>
        <p:grpSpPr>
          <a:xfrm>
            <a:off x="622096" y="1606628"/>
            <a:ext cx="7637485" cy="4932290"/>
            <a:chOff x="974365" y="1367546"/>
            <a:chExt cx="7637485" cy="4932290"/>
          </a:xfrm>
        </p:grpSpPr>
        <p:graphicFrame>
          <p:nvGraphicFramePr>
            <p:cNvPr id="22" name="Diagram 21">
              <a:extLst>
                <a:ext uri="{FF2B5EF4-FFF2-40B4-BE49-F238E27FC236}">
                  <a16:creationId xmlns:a16="http://schemas.microsoft.com/office/drawing/2014/main" id="{3CB7B9A3-9668-A8E6-C1F4-BE0A57D23940}"/>
                </a:ext>
              </a:extLst>
            </p:cNvPr>
            <p:cNvGraphicFramePr/>
            <p:nvPr/>
          </p:nvGraphicFramePr>
          <p:xfrm>
            <a:off x="974365" y="1367546"/>
            <a:ext cx="7637485" cy="4932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27" descr="A black target with a dart in center&#10;&#10;Description automatically generated">
              <a:extLst>
                <a:ext uri="{FF2B5EF4-FFF2-40B4-BE49-F238E27FC236}">
                  <a16:creationId xmlns:a16="http://schemas.microsoft.com/office/drawing/2014/main" id="{C7DB05D3-8E77-55F6-8156-E686F8970138}"/>
                </a:ext>
              </a:extLst>
            </p:cNvPr>
            <p:cNvPicPr>
              <a:picLocks noChangeAspect="1"/>
            </p:cNvPicPr>
            <p:nvPr/>
          </p:nvPicPr>
          <p:blipFill>
            <a:blip r:embed="rId8">
              <a:alphaModFix amt="20000"/>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07305" y="2244470"/>
              <a:ext cx="1371603" cy="1434087"/>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186F203C-4B67-7356-3ABE-1AA0C7C6B42F}"/>
                </a:ext>
              </a:extLst>
            </p:cNvPr>
            <p:cNvPicPr>
              <a:picLocks noChangeAspect="1"/>
            </p:cNvPicPr>
            <p:nvPr/>
          </p:nvPicPr>
          <p:blipFill>
            <a:blip r:embed="rId10">
              <a:alphaModFix amt="2000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340085" y="4109423"/>
              <a:ext cx="1610801" cy="1283507"/>
            </a:xfrm>
            <a:prstGeom prst="rect">
              <a:avLst/>
            </a:prstGeom>
          </p:spPr>
        </p:pic>
        <p:pic>
          <p:nvPicPr>
            <p:cNvPr id="30" name="Picture 29" descr="A white circle in black background&#10;&#10;Description automatically generated">
              <a:extLst>
                <a:ext uri="{FF2B5EF4-FFF2-40B4-BE49-F238E27FC236}">
                  <a16:creationId xmlns:a16="http://schemas.microsoft.com/office/drawing/2014/main" id="{85F3C493-411E-3D9B-C706-71132B23AC5E}"/>
                </a:ext>
              </a:extLst>
            </p:cNvPr>
            <p:cNvPicPr>
              <a:picLocks noChangeAspect="1"/>
            </p:cNvPicPr>
            <p:nvPr/>
          </p:nvPicPr>
          <p:blipFill>
            <a:blip r:embed="rId12">
              <a:alphaModFix amt="20000"/>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803036" y="3934213"/>
              <a:ext cx="1633928" cy="1633928"/>
            </a:xfrm>
            <a:prstGeom prst="rect">
              <a:avLst/>
            </a:prstGeom>
          </p:spPr>
        </p:pic>
      </p:grpSp>
      <p:sp>
        <p:nvSpPr>
          <p:cNvPr id="2" name="Slide Number Placeholder 3">
            <a:extLst>
              <a:ext uri="{FF2B5EF4-FFF2-40B4-BE49-F238E27FC236}">
                <a16:creationId xmlns:a16="http://schemas.microsoft.com/office/drawing/2014/main" id="{0E871CF5-77C0-B24A-7778-54302A27E0BC}"/>
              </a:ext>
            </a:extLst>
          </p:cNvPr>
          <p:cNvSpPr txBox="1">
            <a:spLocks/>
          </p:cNvSpPr>
          <p:nvPr/>
        </p:nvSpPr>
        <p:spPr>
          <a:xfrm>
            <a:off x="6705600" y="650875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4974-FD69-DD41-95CA-844B197CEAEF}" type="slidenum">
              <a:rPr lang="en-US" smtClean="0"/>
              <a:pPr/>
              <a:t>48</a:t>
            </a:fld>
            <a:endParaRPr lang="en-US"/>
          </a:p>
        </p:txBody>
      </p:sp>
      <p:sp>
        <p:nvSpPr>
          <p:cNvPr id="4" name="Footer Placeholder 3">
            <a:extLst>
              <a:ext uri="{FF2B5EF4-FFF2-40B4-BE49-F238E27FC236}">
                <a16:creationId xmlns:a16="http://schemas.microsoft.com/office/drawing/2014/main" id="{FACA19B7-A5B1-EEF7-D4CD-EDE17D2CF4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37426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5984-B98D-5671-2F3A-86A111D4D17B}"/>
              </a:ext>
            </a:extLst>
          </p:cNvPr>
          <p:cNvSpPr>
            <a:spLocks noGrp="1"/>
          </p:cNvSpPr>
          <p:nvPr>
            <p:ph type="title" idx="4294967295"/>
          </p:nvPr>
        </p:nvSpPr>
        <p:spPr>
          <a:xfrm>
            <a:off x="0" y="1198563"/>
            <a:ext cx="8229600" cy="1143000"/>
          </a:xfrm>
        </p:spPr>
        <p:txBody>
          <a:bodyPr anchor="ctr">
            <a:normAutofit/>
          </a:bodyPr>
          <a:lstStyle/>
          <a:p>
            <a:r>
              <a:rPr lang="en-US"/>
              <a:t>Differing Viewpoints Activity</a:t>
            </a:r>
          </a:p>
        </p:txBody>
      </p:sp>
      <p:sp>
        <p:nvSpPr>
          <p:cNvPr id="3" name="Content Placeholder 2">
            <a:extLst>
              <a:ext uri="{FF2B5EF4-FFF2-40B4-BE49-F238E27FC236}">
                <a16:creationId xmlns:a16="http://schemas.microsoft.com/office/drawing/2014/main" id="{53E8AAEE-1EE3-0FB5-DA56-871761F604F1}"/>
              </a:ext>
            </a:extLst>
          </p:cNvPr>
          <p:cNvSpPr>
            <a:spLocks noGrp="1"/>
          </p:cNvSpPr>
          <p:nvPr>
            <p:ph sz="half" idx="4294967295"/>
          </p:nvPr>
        </p:nvSpPr>
        <p:spPr>
          <a:xfrm>
            <a:off x="0" y="2616200"/>
            <a:ext cx="7410450" cy="3509963"/>
          </a:xfrm>
        </p:spPr>
        <p:txBody>
          <a:bodyPr>
            <a:normAutofit/>
          </a:bodyPr>
          <a:lstStyle/>
          <a:p>
            <a:pPr>
              <a:lnSpc>
                <a:spcPct val="90000"/>
              </a:lnSpc>
            </a:pPr>
            <a:r>
              <a:rPr lang="en-US" sz="2400"/>
              <a:t>Get into triads. </a:t>
            </a:r>
          </a:p>
          <a:p>
            <a:pPr lvl="1">
              <a:lnSpc>
                <a:spcPct val="90000"/>
              </a:lnSpc>
            </a:pPr>
            <a:r>
              <a:rPr lang="en-US"/>
              <a:t>Two will be assigned a viewpoint. </a:t>
            </a:r>
          </a:p>
          <a:p>
            <a:pPr lvl="1">
              <a:lnSpc>
                <a:spcPct val="90000"/>
              </a:lnSpc>
            </a:pPr>
            <a:r>
              <a:rPr lang="en-US"/>
              <a:t>One will observe. </a:t>
            </a:r>
          </a:p>
          <a:p>
            <a:pPr>
              <a:lnSpc>
                <a:spcPct val="90000"/>
              </a:lnSpc>
            </a:pPr>
            <a:r>
              <a:rPr lang="en-US" sz="2400"/>
              <a:t>Take a minute and prepare your viewpoint. </a:t>
            </a:r>
          </a:p>
          <a:p>
            <a:pPr>
              <a:lnSpc>
                <a:spcPct val="90000"/>
              </a:lnSpc>
            </a:pPr>
            <a:r>
              <a:rPr lang="en-US" sz="2400"/>
              <a:t>Make your case. </a:t>
            </a:r>
          </a:p>
          <a:p>
            <a:pPr>
              <a:lnSpc>
                <a:spcPct val="90000"/>
              </a:lnSpc>
            </a:pPr>
            <a:r>
              <a:rPr lang="en-US" sz="2400"/>
              <a:t>Observers report out to class. </a:t>
            </a:r>
          </a:p>
        </p:txBody>
      </p:sp>
      <p:pic>
        <p:nvPicPr>
          <p:cNvPr id="12" name="Picture 11" descr="A group of people with orange and grey faces&#10;&#10;Description automatically generated">
            <a:extLst>
              <a:ext uri="{FF2B5EF4-FFF2-40B4-BE49-F238E27FC236}">
                <a16:creationId xmlns:a16="http://schemas.microsoft.com/office/drawing/2014/main" id="{C4C2B0A9-9250-E9D3-D3F8-868E284218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52918" y="4917705"/>
            <a:ext cx="4038600" cy="2019300"/>
          </a:xfrm>
          <a:prstGeom prst="rect">
            <a:avLst/>
          </a:prstGeom>
          <a:noFill/>
        </p:spPr>
      </p:pic>
      <p:sp>
        <p:nvSpPr>
          <p:cNvPr id="5" name="Footer Placeholder 4">
            <a:extLst>
              <a:ext uri="{FF2B5EF4-FFF2-40B4-BE49-F238E27FC236}">
                <a16:creationId xmlns:a16="http://schemas.microsoft.com/office/drawing/2014/main" id="{1F1F204D-75C8-178F-701B-07AE5CBFA06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076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F78C-E96C-46DC-B955-97AC0A368EEE}"/>
              </a:ext>
            </a:extLst>
          </p:cNvPr>
          <p:cNvSpPr>
            <a:spLocks noGrp="1"/>
          </p:cNvSpPr>
          <p:nvPr>
            <p:ph type="title"/>
          </p:nvPr>
        </p:nvSpPr>
        <p:spPr>
          <a:xfrm>
            <a:off x="640080" y="1431678"/>
            <a:ext cx="8229600" cy="845821"/>
          </a:xfrm>
        </p:spPr>
        <p:txBody>
          <a:bodyPr>
            <a:normAutofit/>
          </a:bodyPr>
          <a:lstStyle/>
          <a:p>
            <a:r>
              <a:rPr lang="en-US" sz="4013">
                <a:latin typeface="Roboto" panose="02000000000000000000" pitchFamily="2" charset="0"/>
                <a:ea typeface="Roboto" panose="02000000000000000000" pitchFamily="2" charset="0"/>
              </a:rPr>
              <a:t>Agenda</a:t>
            </a:r>
          </a:p>
        </p:txBody>
      </p:sp>
      <p:pic>
        <p:nvPicPr>
          <p:cNvPr id="3" name="Picture 2" descr="A black and white checklist&#10;&#10;Description automatically generated">
            <a:extLst>
              <a:ext uri="{FF2B5EF4-FFF2-40B4-BE49-F238E27FC236}">
                <a16:creationId xmlns:a16="http://schemas.microsoft.com/office/drawing/2014/main" id="{DD68DF47-02CE-8CA8-763B-7E6C570FCA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33841" y="744405"/>
            <a:ext cx="1410159" cy="1837707"/>
          </a:xfrm>
          <a:prstGeom prst="rect">
            <a:avLst/>
          </a:prstGeom>
        </p:spPr>
      </p:pic>
      <p:graphicFrame>
        <p:nvGraphicFramePr>
          <p:cNvPr id="7" name="Content Placeholder 3">
            <a:extLst>
              <a:ext uri="{FF2B5EF4-FFF2-40B4-BE49-F238E27FC236}">
                <a16:creationId xmlns:a16="http://schemas.microsoft.com/office/drawing/2014/main" id="{AE5F6497-9D48-E8EF-8AB7-10979488D91D}"/>
              </a:ext>
            </a:extLst>
          </p:cNvPr>
          <p:cNvGraphicFramePr>
            <a:graphicFrameLocks/>
          </p:cNvGraphicFramePr>
          <p:nvPr>
            <p:extLst>
              <p:ext uri="{D42A27DB-BD31-4B8C-83A1-F6EECF244321}">
                <p14:modId xmlns:p14="http://schemas.microsoft.com/office/powerpoint/2010/main" val="2960434443"/>
              </p:ext>
            </p:extLst>
          </p:nvPr>
        </p:nvGraphicFramePr>
        <p:xfrm>
          <a:off x="717198" y="2196033"/>
          <a:ext cx="7232029" cy="391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3">
            <a:extLst>
              <a:ext uri="{FF2B5EF4-FFF2-40B4-BE49-F238E27FC236}">
                <a16:creationId xmlns:a16="http://schemas.microsoft.com/office/drawing/2014/main" id="{8962BA30-0FC7-D3A5-F88C-9F7EDAD0B0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3548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AFC1-B921-B833-D2A1-3FA4BE2E0FE7}"/>
              </a:ext>
            </a:extLst>
          </p:cNvPr>
          <p:cNvSpPr>
            <a:spLocks noGrp="1"/>
          </p:cNvSpPr>
          <p:nvPr>
            <p:ph type="title" idx="4294967295"/>
          </p:nvPr>
        </p:nvSpPr>
        <p:spPr>
          <a:xfrm>
            <a:off x="0" y="1198563"/>
            <a:ext cx="8229600" cy="1143000"/>
          </a:xfrm>
        </p:spPr>
        <p:txBody>
          <a:bodyPr>
            <a:normAutofit fontScale="90000"/>
          </a:bodyPr>
          <a:lstStyle/>
          <a:p>
            <a:pPr algn="ctr"/>
            <a:br>
              <a:rPr lang="en-US" b="0" i="1">
                <a:solidFill>
                  <a:srgbClr val="282828"/>
                </a:solidFill>
                <a:effectLst/>
                <a:latin typeface="Tiempos Text"/>
              </a:rPr>
            </a:br>
            <a:endParaRPr lang="en-US"/>
          </a:p>
        </p:txBody>
      </p:sp>
      <p:sp>
        <p:nvSpPr>
          <p:cNvPr id="8" name="Text Placeholder 7">
            <a:extLst>
              <a:ext uri="{FF2B5EF4-FFF2-40B4-BE49-F238E27FC236}">
                <a16:creationId xmlns:a16="http://schemas.microsoft.com/office/drawing/2014/main" id="{0FEA953F-3860-A9A2-E1D3-6D3305D4C41B}"/>
              </a:ext>
            </a:extLst>
          </p:cNvPr>
          <p:cNvSpPr>
            <a:spLocks noGrp="1"/>
          </p:cNvSpPr>
          <p:nvPr>
            <p:ph idx="4294967295"/>
          </p:nvPr>
        </p:nvSpPr>
        <p:spPr>
          <a:xfrm>
            <a:off x="1041863" y="2341563"/>
            <a:ext cx="7148512" cy="4056062"/>
          </a:xfrm>
        </p:spPr>
        <p:txBody>
          <a:bodyPr anchor="ctr">
            <a:normAutofit/>
          </a:bodyPr>
          <a:lstStyle/>
          <a:p>
            <a:pPr marL="0" indent="0" algn="ctr">
              <a:buNone/>
            </a:pPr>
            <a:r>
              <a:rPr lang="en-US" b="0" i="1" dirty="0">
                <a:solidFill>
                  <a:srgbClr val="0A283F"/>
                </a:solidFill>
                <a:effectLst/>
                <a:latin typeface="Roboto" panose="02000000000000000000" pitchFamily="2" charset="0"/>
                <a:ea typeface="Roboto" panose="02000000000000000000" pitchFamily="2" charset="0"/>
                <a:cs typeface="Roboto" panose="02000000000000000000" pitchFamily="2" charset="0"/>
              </a:rPr>
              <a:t>“Leadership is about disappointing people at the rate they can absorb.”</a:t>
            </a:r>
          </a:p>
          <a:p>
            <a:pPr marL="0" indent="0" algn="ctr">
              <a:buNone/>
            </a:pP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-Marty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Linsky</a:t>
            </a: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400" b="1" i="0" dirty="0">
                <a:solidFill>
                  <a:schemeClr val="tx1"/>
                </a:solidFill>
                <a:effectLst/>
                <a:latin typeface="Roboto" panose="02000000000000000000" pitchFamily="2" charset="0"/>
              </a:rPr>
              <a:t> </a:t>
            </a:r>
            <a:r>
              <a:rPr lang="en-US" sz="1400" i="0" dirty="0">
                <a:solidFill>
                  <a:schemeClr val="tx1"/>
                </a:solidFill>
                <a:effectLst/>
                <a:latin typeface="Roboto" panose="02000000000000000000" pitchFamily="2" charset="0"/>
              </a:rPr>
              <a:t>Professor,</a:t>
            </a:r>
            <a:r>
              <a:rPr lang="en-US" sz="1400" dirty="0">
                <a:solidFill>
                  <a:schemeClr val="tx1"/>
                </a:solidFill>
                <a:latin typeface="Roboto" panose="02000000000000000000" pitchFamily="2" charset="0"/>
              </a:rPr>
              <a:t> </a:t>
            </a:r>
            <a:r>
              <a:rPr lang="en-US" sz="1400" i="0" dirty="0">
                <a:solidFill>
                  <a:schemeClr val="tx1"/>
                </a:solidFill>
                <a:effectLst/>
                <a:latin typeface="Roboto" panose="02000000000000000000" pitchFamily="2" charset="0"/>
              </a:rPr>
              <a:t>Harvard University Kennedy School of Government </a:t>
            </a:r>
          </a:p>
          <a:p>
            <a:pPr marL="0" indent="0" algn="ctr">
              <a:buNone/>
            </a:pPr>
            <a:r>
              <a:rPr lang="en-US" sz="1400" i="0" dirty="0">
                <a:solidFill>
                  <a:schemeClr val="tx1"/>
                </a:solidFill>
                <a:effectLst/>
                <a:latin typeface="Roboto" panose="02000000000000000000" pitchFamily="2" charset="0"/>
              </a:rPr>
              <a:t>Cambridge Leadership Associates Co-founder</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 name="Group 2">
            <a:extLst>
              <a:ext uri="{FF2B5EF4-FFF2-40B4-BE49-F238E27FC236}">
                <a16:creationId xmlns:a16="http://schemas.microsoft.com/office/drawing/2014/main" id="{95EC5496-03F8-8D07-312F-618B92792A9D}"/>
              </a:ext>
            </a:extLst>
          </p:cNvPr>
          <p:cNvGrpSpPr/>
          <p:nvPr/>
        </p:nvGrpSpPr>
        <p:grpSpPr>
          <a:xfrm>
            <a:off x="252960" y="1053651"/>
            <a:ext cx="8433840" cy="1246752"/>
            <a:chOff x="-908807" y="2488138"/>
            <a:chExt cx="12779623" cy="1881724"/>
          </a:xfrm>
        </p:grpSpPr>
        <p:pic>
          <p:nvPicPr>
            <p:cNvPr id="4" name="Picture 3">
              <a:extLst>
                <a:ext uri="{FF2B5EF4-FFF2-40B4-BE49-F238E27FC236}">
                  <a16:creationId xmlns:a16="http://schemas.microsoft.com/office/drawing/2014/main" id="{4D11EA35-657F-201C-AC08-92418C8E0C84}"/>
                </a:ext>
              </a:extLst>
            </p:cNvPr>
            <p:cNvPicPr>
              <a:picLocks noChangeAspect="1"/>
            </p:cNvPicPr>
            <p:nvPr/>
          </p:nvPicPr>
          <p:blipFill>
            <a:blip r:embed="rId3"/>
            <a:stretch>
              <a:fillRect/>
            </a:stretch>
          </p:blipFill>
          <p:spPr>
            <a:xfrm>
              <a:off x="-908807" y="2488138"/>
              <a:ext cx="12779623" cy="1881724"/>
            </a:xfrm>
            <a:prstGeom prst="rect">
              <a:avLst/>
            </a:prstGeom>
          </p:spPr>
        </p:pic>
        <p:sp>
          <p:nvSpPr>
            <p:cNvPr id="7" name="TextBox 6">
              <a:extLst>
                <a:ext uri="{FF2B5EF4-FFF2-40B4-BE49-F238E27FC236}">
                  <a16:creationId xmlns:a16="http://schemas.microsoft.com/office/drawing/2014/main" id="{9A7CBDD2-F93C-3547-3912-D3D5EBEF81AA}"/>
                </a:ext>
              </a:extLst>
            </p:cNvPr>
            <p:cNvSpPr txBox="1"/>
            <p:nvPr/>
          </p:nvSpPr>
          <p:spPr>
            <a:xfrm>
              <a:off x="10884090" y="3780430"/>
              <a:ext cx="464023" cy="369332"/>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92AD1D0C-EA47-6952-44DD-199CF7F0EEB0}"/>
                </a:ext>
              </a:extLst>
            </p:cNvPr>
            <p:cNvSpPr txBox="1"/>
            <p:nvPr/>
          </p:nvSpPr>
          <p:spPr>
            <a:xfrm>
              <a:off x="-102358" y="2488138"/>
              <a:ext cx="777922" cy="234590"/>
            </a:xfrm>
            <a:prstGeom prst="rect">
              <a:avLst/>
            </a:prstGeom>
            <a:solidFill>
              <a:schemeClr val="bg1"/>
            </a:solidFill>
          </p:spPr>
          <p:txBody>
            <a:bodyPr wrap="square" rtlCol="0">
              <a:spAutoFit/>
            </a:bodyPr>
            <a:lstStyle/>
            <a:p>
              <a:endParaRPr lang="en-US"/>
            </a:p>
          </p:txBody>
        </p:sp>
      </p:grpSp>
      <p:sp>
        <p:nvSpPr>
          <p:cNvPr id="6" name="Footer Placeholder 5">
            <a:extLst>
              <a:ext uri="{FF2B5EF4-FFF2-40B4-BE49-F238E27FC236}">
                <a16:creationId xmlns:a16="http://schemas.microsoft.com/office/drawing/2014/main" id="{64A0980E-8628-2B5F-437C-E70760D6163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07511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C80F-51A9-00FE-F3BD-84F210192E36}"/>
              </a:ext>
            </a:extLst>
          </p:cNvPr>
          <p:cNvSpPr>
            <a:spLocks noGrp="1"/>
          </p:cNvSpPr>
          <p:nvPr>
            <p:ph type="title" idx="4294967295"/>
          </p:nvPr>
        </p:nvSpPr>
        <p:spPr>
          <a:xfrm>
            <a:off x="0" y="1198563"/>
            <a:ext cx="8229600" cy="1143000"/>
          </a:xfrm>
        </p:spPr>
        <p:txBody>
          <a:bodyPr>
            <a:normAutofit/>
          </a:bodyPr>
          <a:lstStyle/>
          <a:p>
            <a:r>
              <a:rPr lang="en-US" sz="4000" b="1">
                <a:solidFill>
                  <a:srgbClr val="1D384C"/>
                </a:solidFill>
                <a:latin typeface="Roboto"/>
                <a:ea typeface="+mj-ea"/>
                <a:cs typeface="Roboto"/>
              </a:rPr>
              <a:t>A Supervisor’s Truth</a:t>
            </a:r>
            <a:endParaRPr lang="en-US"/>
          </a:p>
        </p:txBody>
      </p:sp>
      <p:sp>
        <p:nvSpPr>
          <p:cNvPr id="3" name="Content Placeholder 2">
            <a:extLst>
              <a:ext uri="{FF2B5EF4-FFF2-40B4-BE49-F238E27FC236}">
                <a16:creationId xmlns:a16="http://schemas.microsoft.com/office/drawing/2014/main" id="{FCEC489B-DA10-0B10-BADB-0E9FE043B4A2}"/>
              </a:ext>
            </a:extLst>
          </p:cNvPr>
          <p:cNvSpPr>
            <a:spLocks noGrp="1"/>
          </p:cNvSpPr>
          <p:nvPr>
            <p:ph idx="4294967295"/>
          </p:nvPr>
        </p:nvSpPr>
        <p:spPr>
          <a:xfrm>
            <a:off x="457200" y="2101060"/>
            <a:ext cx="8229600" cy="4495800"/>
          </a:xfrm>
        </p:spPr>
        <p:txBody>
          <a:bodyPr>
            <a:normAutofit fontScale="92500" lnSpcReduction="20000"/>
          </a:bodyPr>
          <a:lstStyle/>
          <a:p>
            <a:pPr marL="0" indent="0" algn="ctr">
              <a:buNone/>
            </a:pPr>
            <a:r>
              <a:rPr lang="en-US" dirty="0"/>
              <a:t>“</a:t>
            </a:r>
            <a: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t>If you’re a new manager, you probably feel a burning desire to be liked and accepted by your team…You want to win people’s approval, keep them happy, and demonstrate all the desirable attributes of a great boss.</a:t>
            </a:r>
            <a:b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br>
            <a:b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br>
            <a: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t>Even so, as the person in charge, almost everything you do will have the potential to trigger conflict… We constantly risk not being loved by the masses..”</a:t>
            </a:r>
            <a:b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br>
            <a:r>
              <a:rPr lang="en-US" sz="32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t>-</a:t>
            </a:r>
            <a:r>
              <a:rPr lang="en-US" sz="2400" b="0" i="1" dirty="0">
                <a:solidFill>
                  <a:srgbClr val="282828"/>
                </a:solidFill>
                <a:effectLst/>
                <a:latin typeface="Roboto" panose="02000000000000000000" pitchFamily="2" charset="0"/>
                <a:ea typeface="Roboto" panose="02000000000000000000" pitchFamily="2" charset="0"/>
                <a:cs typeface="Roboto" panose="02000000000000000000" pitchFamily="2" charset="0"/>
              </a:rPr>
              <a:t>Martin G. Moore</a:t>
            </a:r>
            <a:endParaRPr lang="en-US" dirty="0"/>
          </a:p>
        </p:txBody>
      </p:sp>
      <p:sp>
        <p:nvSpPr>
          <p:cNvPr id="5" name="Footer Placeholder 4">
            <a:extLst>
              <a:ext uri="{FF2B5EF4-FFF2-40B4-BE49-F238E27FC236}">
                <a16:creationId xmlns:a16="http://schemas.microsoft.com/office/drawing/2014/main" id="{12A702A1-38FB-D7C9-4650-12803A5F7DA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1791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93304" y="2586573"/>
            <a:ext cx="7010400" cy="2139950"/>
          </a:xfrm>
        </p:spPr>
        <p:txBody>
          <a:bodyPr anchor="ctr">
            <a:normAutofit/>
          </a:bodyPr>
          <a:lstStyle/>
          <a:p>
            <a:pPr algn="ctr">
              <a:lnSpc>
                <a:spcPct val="90000"/>
              </a:lnSpc>
            </a:pPr>
            <a:r>
              <a:rPr lang="en-US"/>
              <a:t>How can you manage disappointment at an absorbable rate? </a:t>
            </a:r>
          </a:p>
        </p:txBody>
      </p:sp>
      <p:sp>
        <p:nvSpPr>
          <p:cNvPr id="3" name="Footer Placeholder 2">
            <a:extLst>
              <a:ext uri="{FF2B5EF4-FFF2-40B4-BE49-F238E27FC236}">
                <a16:creationId xmlns:a16="http://schemas.microsoft.com/office/drawing/2014/main" id="{B500C920-7431-E720-B966-55F8172CD7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3084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9C34-C468-8EF9-4C4E-8C765BA95B56}"/>
              </a:ext>
            </a:extLst>
          </p:cNvPr>
          <p:cNvSpPr>
            <a:spLocks noGrp="1"/>
          </p:cNvSpPr>
          <p:nvPr>
            <p:ph type="title" idx="4294967295"/>
          </p:nvPr>
        </p:nvSpPr>
        <p:spPr>
          <a:xfrm>
            <a:off x="0" y="1198563"/>
            <a:ext cx="8229600" cy="1143000"/>
          </a:xfrm>
        </p:spPr>
        <p:txBody>
          <a:bodyPr/>
          <a:lstStyle/>
          <a:p>
            <a:r>
              <a:rPr lang="en-US"/>
              <a:t>Strategies for Disappointment</a:t>
            </a:r>
          </a:p>
        </p:txBody>
      </p:sp>
      <p:graphicFrame>
        <p:nvGraphicFramePr>
          <p:cNvPr id="5" name="Content Placeholder 4">
            <a:extLst>
              <a:ext uri="{FF2B5EF4-FFF2-40B4-BE49-F238E27FC236}">
                <a16:creationId xmlns:a16="http://schemas.microsoft.com/office/drawing/2014/main" id="{BF4BA4A4-9DCA-44A9-2D92-AC6E551F45ED}"/>
              </a:ext>
            </a:extLst>
          </p:cNvPr>
          <p:cNvGraphicFramePr>
            <a:graphicFrameLocks noGrp="1"/>
          </p:cNvGraphicFramePr>
          <p:nvPr>
            <p:ph idx="4294967295"/>
            <p:extLst>
              <p:ext uri="{D42A27DB-BD31-4B8C-83A1-F6EECF244321}">
                <p14:modId xmlns:p14="http://schemas.microsoft.com/office/powerpoint/2010/main" val="2336272008"/>
              </p:ext>
            </p:extLst>
          </p:nvPr>
        </p:nvGraphicFramePr>
        <p:xfrm>
          <a:off x="0" y="2232025"/>
          <a:ext cx="8858250" cy="412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6C06258-683B-56A5-2CBE-FC03BCFDC90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0474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5C17E3-EF40-FF3A-B7CD-B71B74C82848}"/>
              </a:ext>
            </a:extLst>
          </p:cNvPr>
          <p:cNvPicPr>
            <a:picLocks noChangeAspect="1"/>
          </p:cNvPicPr>
          <p:nvPr/>
        </p:nvPicPr>
        <p:blipFill rotWithShape="1">
          <a:blip r:embed="rId3">
            <a:clrChange>
              <a:clrFrom>
                <a:srgbClr val="E5E5E5">
                  <a:alpha val="90196"/>
                </a:srgbClr>
              </a:clrFrom>
              <a:clrTo>
                <a:srgbClr val="E5E5E5">
                  <a:alpha val="0"/>
                </a:srgbClr>
              </a:clrTo>
            </a:clrChange>
          </a:blip>
          <a:srcRect t="76358"/>
          <a:stretch/>
        </p:blipFill>
        <p:spPr>
          <a:xfrm>
            <a:off x="1087826" y="5544253"/>
            <a:ext cx="7598974" cy="1143000"/>
          </a:xfrm>
          <a:prstGeom prst="rect">
            <a:avLst/>
          </a:prstGeom>
        </p:spPr>
      </p:pic>
      <p:sp>
        <p:nvSpPr>
          <p:cNvPr id="2" name="Title 1">
            <a:extLst>
              <a:ext uri="{FF2B5EF4-FFF2-40B4-BE49-F238E27FC236}">
                <a16:creationId xmlns:a16="http://schemas.microsoft.com/office/drawing/2014/main" id="{44ED1BA5-D9A5-1B48-AF7A-E3F6E5ACA838}"/>
              </a:ext>
            </a:extLst>
          </p:cNvPr>
          <p:cNvSpPr>
            <a:spLocks noGrp="1"/>
          </p:cNvSpPr>
          <p:nvPr>
            <p:ph type="title" idx="4294967295"/>
          </p:nvPr>
        </p:nvSpPr>
        <p:spPr>
          <a:xfrm>
            <a:off x="0" y="679450"/>
            <a:ext cx="6197600" cy="1143000"/>
          </a:xfrm>
        </p:spPr>
        <p:txBody>
          <a:bodyPr>
            <a:normAutofit/>
          </a:bodyPr>
          <a:lstStyle/>
          <a:p>
            <a:r>
              <a:rPr lang="en-US" dirty="0"/>
              <a:t>Module 2 Wrap-up</a:t>
            </a:r>
          </a:p>
        </p:txBody>
      </p:sp>
      <p:pic>
        <p:nvPicPr>
          <p:cNvPr id="15" name="Picture 14">
            <a:extLst>
              <a:ext uri="{FF2B5EF4-FFF2-40B4-BE49-F238E27FC236}">
                <a16:creationId xmlns:a16="http://schemas.microsoft.com/office/drawing/2014/main" id="{D57EF5B7-9645-A9E1-F987-58309BFD5D84}"/>
              </a:ext>
            </a:extLst>
          </p:cNvPr>
          <p:cNvPicPr>
            <a:picLocks noChangeAspect="1"/>
          </p:cNvPicPr>
          <p:nvPr/>
        </p:nvPicPr>
        <p:blipFill rotWithShape="1">
          <a:blip r:embed="rId3"/>
          <a:srcRect b="74129"/>
          <a:stretch/>
        </p:blipFill>
        <p:spPr>
          <a:xfrm>
            <a:off x="1087826" y="1661411"/>
            <a:ext cx="7598974" cy="1250769"/>
          </a:xfrm>
          <a:prstGeom prst="rect">
            <a:avLst/>
          </a:prstGeom>
        </p:spPr>
      </p:pic>
      <p:pic>
        <p:nvPicPr>
          <p:cNvPr id="16" name="Picture 15">
            <a:extLst>
              <a:ext uri="{FF2B5EF4-FFF2-40B4-BE49-F238E27FC236}">
                <a16:creationId xmlns:a16="http://schemas.microsoft.com/office/drawing/2014/main" id="{19F1DCCB-3A8D-7BF9-1145-0283B4A40066}"/>
              </a:ext>
            </a:extLst>
          </p:cNvPr>
          <p:cNvPicPr>
            <a:picLocks noChangeAspect="1"/>
          </p:cNvPicPr>
          <p:nvPr/>
        </p:nvPicPr>
        <p:blipFill rotWithShape="1">
          <a:blip r:embed="rId3"/>
          <a:srcRect t="25144" b="48985"/>
          <a:stretch/>
        </p:blipFill>
        <p:spPr>
          <a:xfrm>
            <a:off x="1087826" y="2922835"/>
            <a:ext cx="7598974" cy="1250770"/>
          </a:xfrm>
          <a:prstGeom prst="rect">
            <a:avLst/>
          </a:prstGeom>
        </p:spPr>
      </p:pic>
      <p:pic>
        <p:nvPicPr>
          <p:cNvPr id="17" name="Picture 16">
            <a:extLst>
              <a:ext uri="{FF2B5EF4-FFF2-40B4-BE49-F238E27FC236}">
                <a16:creationId xmlns:a16="http://schemas.microsoft.com/office/drawing/2014/main" id="{AED21C33-2FB3-6948-8533-6CD751F0632C}"/>
              </a:ext>
            </a:extLst>
          </p:cNvPr>
          <p:cNvPicPr>
            <a:picLocks noChangeAspect="1"/>
          </p:cNvPicPr>
          <p:nvPr/>
        </p:nvPicPr>
        <p:blipFill rotWithShape="1">
          <a:blip r:embed="rId3"/>
          <a:srcRect t="49308" b="24821"/>
          <a:stretch/>
        </p:blipFill>
        <p:spPr>
          <a:xfrm>
            <a:off x="1087826" y="4233544"/>
            <a:ext cx="7598974" cy="1250770"/>
          </a:xfrm>
          <a:prstGeom prst="rect">
            <a:avLst/>
          </a:prstGeom>
        </p:spPr>
      </p:pic>
      <p:pic>
        <p:nvPicPr>
          <p:cNvPr id="12" name="Picture 11">
            <a:extLst>
              <a:ext uri="{FF2B5EF4-FFF2-40B4-BE49-F238E27FC236}">
                <a16:creationId xmlns:a16="http://schemas.microsoft.com/office/drawing/2014/main" id="{AC25D6BE-4205-4FD8-FE89-980761AD5660}"/>
              </a:ext>
            </a:extLst>
          </p:cNvPr>
          <p:cNvPicPr>
            <a:picLocks noChangeAspect="1"/>
          </p:cNvPicPr>
          <p:nvPr/>
        </p:nvPicPr>
        <p:blipFill>
          <a:blip r:embed="rId4"/>
          <a:stretch>
            <a:fillRect/>
          </a:stretch>
        </p:blipFill>
        <p:spPr>
          <a:xfrm>
            <a:off x="457200" y="1789380"/>
            <a:ext cx="1188823" cy="4822354"/>
          </a:xfrm>
          <a:prstGeom prst="rect">
            <a:avLst/>
          </a:prstGeom>
        </p:spPr>
      </p:pic>
      <p:sp>
        <p:nvSpPr>
          <p:cNvPr id="3" name="Footer Placeholder 2">
            <a:extLst>
              <a:ext uri="{FF2B5EF4-FFF2-40B4-BE49-F238E27FC236}">
                <a16:creationId xmlns:a16="http://schemas.microsoft.com/office/drawing/2014/main" id="{68DC50A2-48D2-DE5D-2934-079DFD4B3C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810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a:t>The skills: Strategies and Techniques Used by effective supervisors</a:t>
            </a:r>
            <a:br>
              <a:rPr lang="en-US" sz="3200"/>
            </a:br>
            <a:endParaRPr lang="en-US" sz="300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3</a:t>
            </a:r>
            <a:endParaRPr lang="en-US" dirty="0">
              <a:solidFill>
                <a:srgbClr val="1D618A"/>
              </a:solidFill>
              <a:highlight>
                <a:srgbClr val="FFFF00"/>
              </a:highlight>
            </a:endParaRPr>
          </a:p>
        </p:txBody>
      </p:sp>
      <p:pic>
        <p:nvPicPr>
          <p:cNvPr id="5" name="Picture 4">
            <a:extLst>
              <a:ext uri="{FF2B5EF4-FFF2-40B4-BE49-F238E27FC236}">
                <a16:creationId xmlns:a16="http://schemas.microsoft.com/office/drawing/2014/main" id="{4D3D2640-7B23-6441-F2F1-1F867A809211}"/>
              </a:ext>
            </a:extLst>
          </p:cNvPr>
          <p:cNvPicPr>
            <a:picLocks noChangeAspect="1"/>
          </p:cNvPicPr>
          <p:nvPr/>
        </p:nvPicPr>
        <p:blipFill>
          <a:blip r:embed="rId4"/>
          <a:stretch>
            <a:fillRect/>
          </a:stretch>
        </p:blipFill>
        <p:spPr>
          <a:xfrm>
            <a:off x="1616114" y="1013220"/>
            <a:ext cx="4241373" cy="1921873"/>
          </a:xfrm>
          <a:prstGeom prst="rect">
            <a:avLst/>
          </a:prstGeom>
        </p:spPr>
      </p:pic>
      <p:sp>
        <p:nvSpPr>
          <p:cNvPr id="3" name="Footer Placeholder 2">
            <a:extLst>
              <a:ext uri="{FF2B5EF4-FFF2-40B4-BE49-F238E27FC236}">
                <a16:creationId xmlns:a16="http://schemas.microsoft.com/office/drawing/2014/main" id="{D9C18A37-7D09-332A-84C5-76577A6FC9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7332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CB02-9385-324F-9DDB-9A12BA2BE6D6}"/>
              </a:ext>
            </a:extLst>
          </p:cNvPr>
          <p:cNvSpPr>
            <a:spLocks noGrp="1"/>
          </p:cNvSpPr>
          <p:nvPr>
            <p:ph type="title" idx="4294967295"/>
          </p:nvPr>
        </p:nvSpPr>
        <p:spPr>
          <a:xfrm>
            <a:off x="1550988" y="1139825"/>
            <a:ext cx="7593012" cy="1143000"/>
          </a:xfrm>
        </p:spPr>
        <p:txBody>
          <a:bodyPr>
            <a:noAutofit/>
          </a:bodyPr>
          <a:lstStyle/>
          <a:p>
            <a:r>
              <a:rPr lang="en-US"/>
              <a:t>Techniques and Skills for Effective Supervisors</a:t>
            </a:r>
          </a:p>
        </p:txBody>
      </p:sp>
      <p:graphicFrame>
        <p:nvGraphicFramePr>
          <p:cNvPr id="10" name="Table 9">
            <a:extLst>
              <a:ext uri="{FF2B5EF4-FFF2-40B4-BE49-F238E27FC236}">
                <a16:creationId xmlns:a16="http://schemas.microsoft.com/office/drawing/2014/main" id="{D1E26DF5-E717-ED75-2E8C-68B724C25400}"/>
              </a:ext>
            </a:extLst>
          </p:cNvPr>
          <p:cNvGraphicFramePr>
            <a:graphicFrameLocks noGrp="1"/>
          </p:cNvGraphicFramePr>
          <p:nvPr/>
        </p:nvGraphicFramePr>
        <p:xfrm>
          <a:off x="288234" y="2598491"/>
          <a:ext cx="8567532" cy="3254497"/>
        </p:xfrm>
        <a:graphic>
          <a:graphicData uri="http://schemas.openxmlformats.org/drawingml/2006/table">
            <a:tbl>
              <a:tblPr firstRow="1" bandRow="1">
                <a:tableStyleId>{5C22544A-7EE6-4342-B048-85BDC9FD1C3A}</a:tableStyleId>
              </a:tblPr>
              <a:tblGrid>
                <a:gridCol w="1427922">
                  <a:extLst>
                    <a:ext uri="{9D8B030D-6E8A-4147-A177-3AD203B41FA5}">
                      <a16:colId xmlns:a16="http://schemas.microsoft.com/office/drawing/2014/main" val="1516547304"/>
                    </a:ext>
                  </a:extLst>
                </a:gridCol>
                <a:gridCol w="1427922">
                  <a:extLst>
                    <a:ext uri="{9D8B030D-6E8A-4147-A177-3AD203B41FA5}">
                      <a16:colId xmlns:a16="http://schemas.microsoft.com/office/drawing/2014/main" val="1750717260"/>
                    </a:ext>
                  </a:extLst>
                </a:gridCol>
                <a:gridCol w="1427922">
                  <a:extLst>
                    <a:ext uri="{9D8B030D-6E8A-4147-A177-3AD203B41FA5}">
                      <a16:colId xmlns:a16="http://schemas.microsoft.com/office/drawing/2014/main" val="3884457134"/>
                    </a:ext>
                  </a:extLst>
                </a:gridCol>
                <a:gridCol w="1427922">
                  <a:extLst>
                    <a:ext uri="{9D8B030D-6E8A-4147-A177-3AD203B41FA5}">
                      <a16:colId xmlns:a16="http://schemas.microsoft.com/office/drawing/2014/main" val="356424504"/>
                    </a:ext>
                  </a:extLst>
                </a:gridCol>
                <a:gridCol w="1427922">
                  <a:extLst>
                    <a:ext uri="{9D8B030D-6E8A-4147-A177-3AD203B41FA5}">
                      <a16:colId xmlns:a16="http://schemas.microsoft.com/office/drawing/2014/main" val="1442754899"/>
                    </a:ext>
                  </a:extLst>
                </a:gridCol>
                <a:gridCol w="1427922">
                  <a:extLst>
                    <a:ext uri="{9D8B030D-6E8A-4147-A177-3AD203B41FA5}">
                      <a16:colId xmlns:a16="http://schemas.microsoft.com/office/drawing/2014/main" val="5817434"/>
                    </a:ext>
                  </a:extLst>
                </a:gridCol>
              </a:tblGrid>
              <a:tr h="980079">
                <a:tc>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E</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A</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D</a:t>
                      </a:r>
                    </a:p>
                  </a:txBody>
                  <a:tcPr anchor="ctr"/>
                </a:tc>
                <a:tc>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39046469"/>
                  </a:ext>
                </a:extLst>
              </a:tr>
              <a:tr h="449894">
                <a:tc>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Listening</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Empathy</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Adaptability</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1755229210"/>
                  </a:ext>
                </a:extLst>
              </a:tr>
              <a:tr h="449894">
                <a:tc gridSpan="6">
                  <a:txBody>
                    <a:bodyPr/>
                    <a:lstStyle/>
                    <a:p>
                      <a:pPr algn="ctr"/>
                      <a:r>
                        <a:rPr lang="en-US" sz="2000" b="1" dirty="0">
                          <a:latin typeface="Roboto" panose="02000000000000000000" pitchFamily="2" charset="0"/>
                          <a:ea typeface="Roboto" panose="02000000000000000000" pitchFamily="2" charset="0"/>
                          <a:cs typeface="Roboto" panose="02000000000000000000" pitchFamily="2" charset="0"/>
                        </a:rPr>
                        <a:t>AND</a:t>
                      </a:r>
                    </a:p>
                  </a:txBody>
                  <a:tcPr anchor="ctr">
                    <a:solidFill>
                      <a:schemeClr val="bg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447124034"/>
                  </a:ext>
                </a:extLst>
              </a:tr>
              <a:tr h="935194">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F</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W</a:t>
                      </a:r>
                    </a:p>
                  </a:txBody>
                  <a:tcPr anchor="ctr"/>
                </a:tc>
                <a:extLst>
                  <a:ext uri="{0D108BD9-81ED-4DB2-BD59-A6C34878D82A}">
                    <a16:rowId xmlns:a16="http://schemas.microsoft.com/office/drawing/2014/main" val="1099247452"/>
                  </a:ext>
                </a:extLst>
              </a:tr>
              <a:tr h="439436">
                <a:tc gridSpan="6">
                  <a:txBody>
                    <a:bodyPr/>
                    <a:lstStyle/>
                    <a:p>
                      <a:pPr algn="ct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Up and Through</a:t>
                      </a:r>
                    </a:p>
                  </a:txBody>
                  <a:tcPr anchor="ctr">
                    <a:solidFill>
                      <a:schemeClr val="bg2"/>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6575197"/>
                  </a:ext>
                </a:extLst>
              </a:tr>
            </a:tbl>
          </a:graphicData>
        </a:graphic>
      </p:graphicFrame>
      <p:sp>
        <p:nvSpPr>
          <p:cNvPr id="3" name="Footer Placeholder 2">
            <a:extLst>
              <a:ext uri="{FF2B5EF4-FFF2-40B4-BE49-F238E27FC236}">
                <a16:creationId xmlns:a16="http://schemas.microsoft.com/office/drawing/2014/main" id="{E5CCE0AE-E1B3-CEA9-A020-D0E8C348FA1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86159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D345-1EDC-F830-DE07-DC56A26E69F3}"/>
              </a:ext>
            </a:extLst>
          </p:cNvPr>
          <p:cNvSpPr>
            <a:spLocks noGrp="1"/>
          </p:cNvSpPr>
          <p:nvPr>
            <p:ph type="title" idx="4294967295"/>
          </p:nvPr>
        </p:nvSpPr>
        <p:spPr>
          <a:xfrm>
            <a:off x="0" y="1198563"/>
            <a:ext cx="8229600" cy="1143000"/>
          </a:xfrm>
        </p:spPr>
        <p:txBody>
          <a:bodyPr/>
          <a:lstStyle/>
          <a:p>
            <a:r>
              <a:rPr lang="en-US"/>
              <a:t>Listening</a:t>
            </a:r>
          </a:p>
        </p:txBody>
      </p:sp>
      <p:graphicFrame>
        <p:nvGraphicFramePr>
          <p:cNvPr id="8" name="Table 7">
            <a:extLst>
              <a:ext uri="{FF2B5EF4-FFF2-40B4-BE49-F238E27FC236}">
                <a16:creationId xmlns:a16="http://schemas.microsoft.com/office/drawing/2014/main" id="{C729AB9F-4738-D27C-D27E-80A0180CBC6E}"/>
              </a:ext>
            </a:extLst>
          </p:cNvPr>
          <p:cNvGraphicFramePr>
            <a:graphicFrameLocks noGrp="1"/>
          </p:cNvGraphicFramePr>
          <p:nvPr>
            <p:extLst>
              <p:ext uri="{D42A27DB-BD31-4B8C-83A1-F6EECF244321}">
                <p14:modId xmlns:p14="http://schemas.microsoft.com/office/powerpoint/2010/main" val="2349304189"/>
              </p:ext>
            </p:extLst>
          </p:nvPr>
        </p:nvGraphicFramePr>
        <p:xfrm>
          <a:off x="288234" y="2598491"/>
          <a:ext cx="8567532" cy="3254497"/>
        </p:xfrm>
        <a:graphic>
          <a:graphicData uri="http://schemas.openxmlformats.org/drawingml/2006/table">
            <a:tbl>
              <a:tblPr firstRow="1" bandRow="1">
                <a:tableStyleId>{5C22544A-7EE6-4342-B048-85BDC9FD1C3A}</a:tableStyleId>
              </a:tblPr>
              <a:tblGrid>
                <a:gridCol w="1427922">
                  <a:extLst>
                    <a:ext uri="{9D8B030D-6E8A-4147-A177-3AD203B41FA5}">
                      <a16:colId xmlns:a16="http://schemas.microsoft.com/office/drawing/2014/main" val="1516547304"/>
                    </a:ext>
                  </a:extLst>
                </a:gridCol>
                <a:gridCol w="1427922">
                  <a:extLst>
                    <a:ext uri="{9D8B030D-6E8A-4147-A177-3AD203B41FA5}">
                      <a16:colId xmlns:a16="http://schemas.microsoft.com/office/drawing/2014/main" val="1750717260"/>
                    </a:ext>
                  </a:extLst>
                </a:gridCol>
                <a:gridCol w="1427922">
                  <a:extLst>
                    <a:ext uri="{9D8B030D-6E8A-4147-A177-3AD203B41FA5}">
                      <a16:colId xmlns:a16="http://schemas.microsoft.com/office/drawing/2014/main" val="3884457134"/>
                    </a:ext>
                  </a:extLst>
                </a:gridCol>
                <a:gridCol w="1427922">
                  <a:extLst>
                    <a:ext uri="{9D8B030D-6E8A-4147-A177-3AD203B41FA5}">
                      <a16:colId xmlns:a16="http://schemas.microsoft.com/office/drawing/2014/main" val="356424504"/>
                    </a:ext>
                  </a:extLst>
                </a:gridCol>
                <a:gridCol w="1427922">
                  <a:extLst>
                    <a:ext uri="{9D8B030D-6E8A-4147-A177-3AD203B41FA5}">
                      <a16:colId xmlns:a16="http://schemas.microsoft.com/office/drawing/2014/main" val="1442754899"/>
                    </a:ext>
                  </a:extLst>
                </a:gridCol>
                <a:gridCol w="1427922">
                  <a:extLst>
                    <a:ext uri="{9D8B030D-6E8A-4147-A177-3AD203B41FA5}">
                      <a16:colId xmlns:a16="http://schemas.microsoft.com/office/drawing/2014/main" val="5817434"/>
                    </a:ext>
                  </a:extLst>
                </a:gridCol>
              </a:tblGrid>
              <a:tr h="980079">
                <a:tc>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solidFill>
                      <a:schemeClr val="accent2"/>
                    </a:solidFill>
                  </a:tcP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E</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A</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D</a:t>
                      </a:r>
                    </a:p>
                  </a:txBody>
                  <a:tcPr anchor="ctr"/>
                </a:tc>
                <a:tc>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39046469"/>
                  </a:ext>
                </a:extLst>
              </a:tr>
              <a:tr h="449894">
                <a:tc>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Listening</a:t>
                      </a:r>
                    </a:p>
                  </a:txBody>
                  <a:tcPr anchor="ctr">
                    <a:solidFill>
                      <a:schemeClr val="accent2"/>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Empathy</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Adaptability</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1755229210"/>
                  </a:ext>
                </a:extLst>
              </a:tr>
              <a:tr h="449894">
                <a:tc gridSpan="6">
                  <a:txBody>
                    <a:bodyPr/>
                    <a:lstStyle/>
                    <a:p>
                      <a:pPr algn="ctr"/>
                      <a:r>
                        <a:rPr lang="en-US" sz="2000" b="1">
                          <a:latin typeface="Roboto" panose="02000000000000000000" pitchFamily="2" charset="0"/>
                          <a:ea typeface="Roboto" panose="02000000000000000000" pitchFamily="2" charset="0"/>
                          <a:cs typeface="Roboto" panose="02000000000000000000" pitchFamily="2" charset="0"/>
                        </a:rPr>
                        <a:t>AND</a:t>
                      </a:r>
                    </a:p>
                  </a:txBody>
                  <a:tcPr anchor="ctr">
                    <a:solidFill>
                      <a:schemeClr val="bg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447124034"/>
                  </a:ext>
                </a:extLst>
              </a:tr>
              <a:tr h="935194">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F</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W</a:t>
                      </a:r>
                    </a:p>
                  </a:txBody>
                  <a:tcPr anchor="ctr"/>
                </a:tc>
                <a:extLst>
                  <a:ext uri="{0D108BD9-81ED-4DB2-BD59-A6C34878D82A}">
                    <a16:rowId xmlns:a16="http://schemas.microsoft.com/office/drawing/2014/main" val="1099247452"/>
                  </a:ext>
                </a:extLst>
              </a:tr>
              <a:tr h="439436">
                <a:tc gridSpan="6">
                  <a:txBody>
                    <a:bodyPr/>
                    <a:lstStyle/>
                    <a:p>
                      <a:pPr algn="ct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Up and Through</a:t>
                      </a:r>
                    </a:p>
                  </a:txBody>
                  <a:tcPr anchor="ctr">
                    <a:solidFill>
                      <a:schemeClr val="bg2"/>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6575197"/>
                  </a:ext>
                </a:extLst>
              </a:tr>
            </a:tbl>
          </a:graphicData>
        </a:graphic>
      </p:graphicFrame>
      <p:sp>
        <p:nvSpPr>
          <p:cNvPr id="3" name="Footer Placeholder 2">
            <a:extLst>
              <a:ext uri="{FF2B5EF4-FFF2-40B4-BE49-F238E27FC236}">
                <a16:creationId xmlns:a16="http://schemas.microsoft.com/office/drawing/2014/main" id="{8AD75766-A2F2-4AEC-335E-007468471F2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4008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E65ED-EC6F-DAB4-9A29-E61F7F6FC4AC}"/>
              </a:ext>
            </a:extLst>
          </p:cNvPr>
          <p:cNvSpPr>
            <a:spLocks noGrp="1"/>
          </p:cNvSpPr>
          <p:nvPr>
            <p:ph type="title" idx="4294967295"/>
          </p:nvPr>
        </p:nvSpPr>
        <p:spPr>
          <a:xfrm>
            <a:off x="0" y="1198563"/>
            <a:ext cx="8229600" cy="1143000"/>
          </a:xfrm>
        </p:spPr>
        <p:txBody>
          <a:bodyPr/>
          <a:lstStyle/>
          <a:p>
            <a:r>
              <a:rPr lang="en-US"/>
              <a:t>Active Listening</a:t>
            </a:r>
          </a:p>
        </p:txBody>
      </p:sp>
      <p:pic>
        <p:nvPicPr>
          <p:cNvPr id="8" name="Content Placeholder 7" descr="A red and green sign with white text&#10;&#10;Description automatically generated">
            <a:extLst>
              <a:ext uri="{FF2B5EF4-FFF2-40B4-BE49-F238E27FC236}">
                <a16:creationId xmlns:a16="http://schemas.microsoft.com/office/drawing/2014/main" id="{1C7A1D52-A81D-8AF4-D64D-16608B1BC356}"/>
              </a:ext>
            </a:extLst>
          </p:cNvPr>
          <p:cNvPicPr>
            <a:picLocks noGrp="1" noChangeAspect="1"/>
          </p:cNvPicPr>
          <p:nvPr>
            <p:ph idx="429496729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341563"/>
            <a:ext cx="8324850" cy="4076700"/>
          </a:xfrm>
        </p:spPr>
      </p:pic>
      <p:pic>
        <p:nvPicPr>
          <p:cNvPr id="13" name="Picture 12">
            <a:extLst>
              <a:ext uri="{FF2B5EF4-FFF2-40B4-BE49-F238E27FC236}">
                <a16:creationId xmlns:a16="http://schemas.microsoft.com/office/drawing/2014/main" id="{D2DE1713-6776-B5EE-388D-A805B98961F8}"/>
              </a:ext>
            </a:extLst>
          </p:cNvPr>
          <p:cNvPicPr>
            <a:picLocks noChangeAspect="1"/>
          </p:cNvPicPr>
          <p:nvPr/>
        </p:nvPicPr>
        <p:blipFill rotWithShape="1">
          <a:blip r:embed="rId5"/>
          <a:srcRect b="50618"/>
          <a:stretch/>
        </p:blipFill>
        <p:spPr>
          <a:xfrm>
            <a:off x="5784963" y="891498"/>
            <a:ext cx="3243353" cy="481696"/>
          </a:xfrm>
          <a:prstGeom prst="rect">
            <a:avLst/>
          </a:prstGeom>
        </p:spPr>
      </p:pic>
      <p:sp>
        <p:nvSpPr>
          <p:cNvPr id="2" name="Footer Placeholder 1">
            <a:extLst>
              <a:ext uri="{FF2B5EF4-FFF2-40B4-BE49-F238E27FC236}">
                <a16:creationId xmlns:a16="http://schemas.microsoft.com/office/drawing/2014/main" id="{485789D2-1974-61AB-3459-B00FC80EC8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8705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4" name="Title 3">
            <a:extLst>
              <a:ext uri="{FF2B5EF4-FFF2-40B4-BE49-F238E27FC236}">
                <a16:creationId xmlns:a16="http://schemas.microsoft.com/office/drawing/2014/main" id="{BA18D924-0AAA-D21A-27F9-23FB43EE6D5C}"/>
              </a:ext>
            </a:extLst>
          </p:cNvPr>
          <p:cNvSpPr>
            <a:spLocks noGrp="1"/>
          </p:cNvSpPr>
          <p:nvPr>
            <p:ph type="title" idx="4294967295"/>
          </p:nvPr>
        </p:nvSpPr>
        <p:spPr>
          <a:xfrm>
            <a:off x="0" y="3551238"/>
            <a:ext cx="4240213" cy="1362075"/>
          </a:xfrm>
        </p:spPr>
        <p:txBody>
          <a:bodyPr/>
          <a:lstStyle/>
          <a:p>
            <a:r>
              <a:rPr lang="en-US" cap="none"/>
              <a:t>Toss Game</a:t>
            </a:r>
          </a:p>
        </p:txBody>
      </p:sp>
      <p:sp>
        <p:nvSpPr>
          <p:cNvPr id="5" name="Text Placeholder 4">
            <a:extLst>
              <a:ext uri="{FF2B5EF4-FFF2-40B4-BE49-F238E27FC236}">
                <a16:creationId xmlns:a16="http://schemas.microsoft.com/office/drawing/2014/main" id="{1A3DFFC3-A5FA-E717-9BF5-7D3DCB4E49BB}"/>
              </a:ext>
            </a:extLst>
          </p:cNvPr>
          <p:cNvSpPr>
            <a:spLocks noGrp="1"/>
          </p:cNvSpPr>
          <p:nvPr>
            <p:ph type="body" idx="4294967295"/>
          </p:nvPr>
        </p:nvSpPr>
        <p:spPr>
          <a:xfrm>
            <a:off x="1017589" y="2262533"/>
            <a:ext cx="7772400" cy="1500188"/>
          </a:xfrm>
        </p:spPr>
        <p:txBody>
          <a:bodyPr/>
          <a:lstStyle/>
          <a:p>
            <a:r>
              <a:rPr lang="en-US">
                <a:solidFill>
                  <a:schemeClr val="tx1">
                    <a:lumMod val="50000"/>
                    <a:lumOff val="50000"/>
                  </a:schemeClr>
                </a:solidFill>
              </a:rPr>
              <a:t>Listening</a:t>
            </a:r>
          </a:p>
        </p:txBody>
      </p:sp>
      <p:pic>
        <p:nvPicPr>
          <p:cNvPr id="6" name="Picture 5" descr="A purple ball in the air&#10;&#10;Description automatically generated">
            <a:extLst>
              <a:ext uri="{FF2B5EF4-FFF2-40B4-BE49-F238E27FC236}">
                <a16:creationId xmlns:a16="http://schemas.microsoft.com/office/drawing/2014/main" id="{8F219CF8-F054-7467-FA5B-15AF7AF1FAA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01303" y="2392018"/>
            <a:ext cx="5238750" cy="3810000"/>
          </a:xfrm>
          <a:prstGeom prst="rect">
            <a:avLst/>
          </a:prstGeom>
        </p:spPr>
      </p:pic>
      <p:grpSp>
        <p:nvGrpSpPr>
          <p:cNvPr id="11" name="Group 10">
            <a:extLst>
              <a:ext uri="{FF2B5EF4-FFF2-40B4-BE49-F238E27FC236}">
                <a16:creationId xmlns:a16="http://schemas.microsoft.com/office/drawing/2014/main" id="{04FFA19F-25B5-E99A-D16E-9FE5469875A2}"/>
              </a:ext>
            </a:extLst>
          </p:cNvPr>
          <p:cNvGrpSpPr/>
          <p:nvPr/>
        </p:nvGrpSpPr>
        <p:grpSpPr>
          <a:xfrm>
            <a:off x="5798132" y="1030350"/>
            <a:ext cx="3241921" cy="922020"/>
            <a:chOff x="270899" y="1676400"/>
            <a:chExt cx="8602202" cy="3416952"/>
          </a:xfrm>
        </p:grpSpPr>
        <p:pic>
          <p:nvPicPr>
            <p:cNvPr id="9" name="Picture 8">
              <a:extLst>
                <a:ext uri="{FF2B5EF4-FFF2-40B4-BE49-F238E27FC236}">
                  <a16:creationId xmlns:a16="http://schemas.microsoft.com/office/drawing/2014/main" id="{4FD71635-C0AB-685D-4E0B-C3915A7D146F}"/>
                </a:ext>
              </a:extLst>
            </p:cNvPr>
            <p:cNvPicPr>
              <a:picLocks noChangeAspect="1"/>
            </p:cNvPicPr>
            <p:nvPr/>
          </p:nvPicPr>
          <p:blipFill>
            <a:blip r:embed="rId6"/>
            <a:stretch>
              <a:fillRect/>
            </a:stretch>
          </p:blipFill>
          <p:spPr>
            <a:xfrm>
              <a:off x="270899" y="1764648"/>
              <a:ext cx="8602202" cy="3328704"/>
            </a:xfrm>
            <a:prstGeom prst="rect">
              <a:avLst/>
            </a:prstGeom>
          </p:spPr>
        </p:pic>
        <p:sp>
          <p:nvSpPr>
            <p:cNvPr id="10" name="Flowchart: Connector 9">
              <a:extLst>
                <a:ext uri="{FF2B5EF4-FFF2-40B4-BE49-F238E27FC236}">
                  <a16:creationId xmlns:a16="http://schemas.microsoft.com/office/drawing/2014/main" id="{D26AF900-ACF3-F5CC-FF5D-0E08367BC2B6}"/>
                </a:ext>
              </a:extLst>
            </p:cNvPr>
            <p:cNvSpPr/>
            <p:nvPr/>
          </p:nvSpPr>
          <p:spPr>
            <a:xfrm>
              <a:off x="1638300" y="1676400"/>
              <a:ext cx="1605089" cy="1629741"/>
            </a:xfrm>
            <a:prstGeom prst="flowChartConnector">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EB0D0E42-3E99-0C08-332B-82547BB2F58B}"/>
              </a:ext>
            </a:extLst>
          </p:cNvPr>
          <p:cNvSpPr>
            <a:spLocks noGrp="1"/>
          </p:cNvSpPr>
          <p:nvPr>
            <p:ph type="ftr" sz="quarter" idx="11"/>
          </p:nvPr>
        </p:nvSpPr>
        <p:spPr/>
        <p:txBody>
          <a:bodyPr/>
          <a:lstStyle/>
          <a:p>
            <a:endParaRPr lang="en-US"/>
          </a:p>
        </p:txBody>
      </p:sp>
    </p:spTree>
    <p:custDataLst>
      <p:tags r:id="rId1"/>
    </p:custDataLst>
    <p:extLst>
      <p:ext uri="{BB962C8B-B14F-4D97-AF65-F5344CB8AC3E}">
        <p14:creationId xmlns:p14="http://schemas.microsoft.com/office/powerpoint/2010/main" val="2286224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5C45-C663-45B2-B741-2A3AC2D757D4}"/>
              </a:ext>
            </a:extLst>
          </p:cNvPr>
          <p:cNvSpPr>
            <a:spLocks noGrp="1"/>
          </p:cNvSpPr>
          <p:nvPr>
            <p:ph type="title"/>
          </p:nvPr>
        </p:nvSpPr>
        <p:spPr>
          <a:xfrm>
            <a:off x="307690" y="722153"/>
            <a:ext cx="8229600" cy="1143000"/>
          </a:xfrm>
        </p:spPr>
        <p:txBody>
          <a:bodyPr>
            <a:noAutofit/>
          </a:bodyPr>
          <a:lstStyle/>
          <a:p>
            <a:r>
              <a:rPr lang="en-US" sz="3300">
                <a:latin typeface="Roboto" panose="02000000000000000000" pitchFamily="2" charset="0"/>
                <a:ea typeface="Roboto" panose="02000000000000000000" pitchFamily="2" charset="0"/>
              </a:rPr>
              <a:t>Training Objectives</a:t>
            </a:r>
          </a:p>
        </p:txBody>
      </p:sp>
      <p:sp>
        <p:nvSpPr>
          <p:cNvPr id="11" name="Content Placeholder 2">
            <a:extLst>
              <a:ext uri="{FF2B5EF4-FFF2-40B4-BE49-F238E27FC236}">
                <a16:creationId xmlns:a16="http://schemas.microsoft.com/office/drawing/2014/main" id="{3EF75C55-1682-B06B-E02D-DF48226693BA}"/>
              </a:ext>
            </a:extLst>
          </p:cNvPr>
          <p:cNvSpPr>
            <a:spLocks noGrp="1"/>
          </p:cNvSpPr>
          <p:nvPr>
            <p:ph idx="1"/>
          </p:nvPr>
        </p:nvSpPr>
        <p:spPr>
          <a:xfrm>
            <a:off x="307690" y="1803381"/>
            <a:ext cx="8493167" cy="3547800"/>
          </a:xfrm>
        </p:spPr>
        <p:txBody>
          <a:bodyPr>
            <a:noAutofit/>
          </a:bodyPr>
          <a:lstStyle/>
          <a:p>
            <a:pPr marL="514350" indent="-514350">
              <a:spcBef>
                <a:spcPts val="1200"/>
              </a:spcBef>
              <a:buFont typeface="+mj-lt"/>
              <a:buAutoNum type="arabicPeriod"/>
            </a:pP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Review the big picture of leadership, organizational systems, and the importance of effective supervisors. </a:t>
            </a:r>
          </a:p>
          <a:p>
            <a:pPr marL="514350" indent="-514350">
              <a:spcBef>
                <a:spcPts val="1200"/>
              </a:spcBef>
              <a:buFont typeface="+mj-lt"/>
              <a:buAutoNum type="arabicPeriod"/>
            </a:pP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Develop </a:t>
            </a: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proficiency for performing the basic functions of a supervisor and transitioning into the role by defining personal acumen through policy alignment, professional boundaries, communication skills, and decision making. </a:t>
            </a:r>
          </a:p>
          <a:p>
            <a:pPr marL="514350" indent="-514350">
              <a:spcBef>
                <a:spcPts val="1200"/>
              </a:spcBef>
              <a:buFont typeface="+mj-lt"/>
              <a:buAutoNum type="arabicPeriod"/>
            </a:pP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Demonstrate effective </a:t>
            </a: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communication </a:t>
            </a: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skills as a supervisor through listening, empathy, adaptability, and discretion to oversee change and manage conflict. </a:t>
            </a:r>
          </a:p>
          <a:p>
            <a:pPr marL="514350" indent="-514350">
              <a:spcBef>
                <a:spcPts val="1200"/>
              </a:spcBef>
              <a:buFont typeface="+mj-lt"/>
              <a:buAutoNum type="arabicPeriod"/>
            </a:pP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Apply skills to motivate, coach, and support staff effectively in today’s climate and encourage development for the next clas</a:t>
            </a: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s of supervisors. </a:t>
            </a:r>
          </a:p>
        </p:txBody>
      </p:sp>
      <p:sp>
        <p:nvSpPr>
          <p:cNvPr id="4" name="Footer Placeholder 3">
            <a:extLst>
              <a:ext uri="{FF2B5EF4-FFF2-40B4-BE49-F238E27FC236}">
                <a16:creationId xmlns:a16="http://schemas.microsoft.com/office/drawing/2014/main" id="{2559ACA6-A9F8-4293-0EF8-C26064CEC12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719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93304" y="2817928"/>
            <a:ext cx="7010400" cy="2139950"/>
          </a:xfrm>
        </p:spPr>
        <p:txBody>
          <a:bodyPr anchor="ctr">
            <a:normAutofit/>
          </a:bodyPr>
          <a:lstStyle/>
          <a:p>
            <a:pPr algn="ctr">
              <a:lnSpc>
                <a:spcPct val="90000"/>
              </a:lnSpc>
            </a:pPr>
            <a:r>
              <a:rPr lang="en-US"/>
              <a:t>How do you know when someone is actively listening to you? </a:t>
            </a:r>
          </a:p>
        </p:txBody>
      </p:sp>
      <p:sp>
        <p:nvSpPr>
          <p:cNvPr id="3" name="Footer Placeholder 2">
            <a:extLst>
              <a:ext uri="{FF2B5EF4-FFF2-40B4-BE49-F238E27FC236}">
                <a16:creationId xmlns:a16="http://schemas.microsoft.com/office/drawing/2014/main" id="{314F29D0-5A24-B8B8-AD8A-540DB7996F2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8488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DA43-064A-469C-94BA-4EAFB22B1A1B}"/>
              </a:ext>
            </a:extLst>
          </p:cNvPr>
          <p:cNvSpPr>
            <a:spLocks noGrp="1"/>
          </p:cNvSpPr>
          <p:nvPr>
            <p:ph type="title"/>
          </p:nvPr>
        </p:nvSpPr>
        <p:spPr>
          <a:xfrm>
            <a:off x="457200" y="1042987"/>
            <a:ext cx="8229600" cy="1143000"/>
          </a:xfrm>
        </p:spPr>
        <p:txBody>
          <a:bodyPr/>
          <a:lstStyle/>
          <a:p>
            <a:r>
              <a:rPr lang="en-US"/>
              <a:t>Active Listening Techniques </a:t>
            </a:r>
          </a:p>
        </p:txBody>
      </p:sp>
      <p:graphicFrame>
        <p:nvGraphicFramePr>
          <p:cNvPr id="6" name="Diagram 5">
            <a:extLst>
              <a:ext uri="{FF2B5EF4-FFF2-40B4-BE49-F238E27FC236}">
                <a16:creationId xmlns:a16="http://schemas.microsoft.com/office/drawing/2014/main" id="{0ADB0CB9-EA91-4040-879A-501D4B3035FD}"/>
              </a:ext>
            </a:extLst>
          </p:cNvPr>
          <p:cNvGraphicFramePr/>
          <p:nvPr>
            <p:extLst>
              <p:ext uri="{D42A27DB-BD31-4B8C-83A1-F6EECF244321}">
                <p14:modId xmlns:p14="http://schemas.microsoft.com/office/powerpoint/2010/main" val="642150959"/>
              </p:ext>
            </p:extLst>
          </p:nvPr>
        </p:nvGraphicFramePr>
        <p:xfrm>
          <a:off x="671029" y="1870079"/>
          <a:ext cx="7801941" cy="4500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52E1B18-7498-48D5-FE99-807EB1FDDD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9233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7010400" cy="2140227"/>
          </a:xfrm>
        </p:spPr>
        <p:txBody>
          <a:bodyPr anchor="ctr">
            <a:normAutofit/>
          </a:bodyPr>
          <a:lstStyle/>
          <a:p>
            <a:pPr algn="ctr">
              <a:lnSpc>
                <a:spcPct val="90000"/>
              </a:lnSpc>
            </a:pPr>
            <a:r>
              <a:rPr lang="en-US"/>
              <a:t>How else can you be an effective listener? </a:t>
            </a:r>
          </a:p>
        </p:txBody>
      </p:sp>
      <p:sp>
        <p:nvSpPr>
          <p:cNvPr id="5" name="TextBox 4">
            <a:extLst>
              <a:ext uri="{FF2B5EF4-FFF2-40B4-BE49-F238E27FC236}">
                <a16:creationId xmlns:a16="http://schemas.microsoft.com/office/drawing/2014/main" id="{5C30F184-D500-2EB3-7A97-FB2EBD0F7F9A}"/>
              </a:ext>
            </a:extLst>
          </p:cNvPr>
          <p:cNvSpPr txBox="1"/>
          <p:nvPr/>
        </p:nvSpPr>
        <p:spPr>
          <a:xfrm>
            <a:off x="1974273" y="5469928"/>
            <a:ext cx="5811982" cy="1200329"/>
          </a:xfrm>
          <a:prstGeom prst="rect">
            <a:avLst/>
          </a:prstGeom>
          <a:noFill/>
        </p:spPr>
        <p:txBody>
          <a:bodyPr wrap="square">
            <a:spAutoFit/>
          </a:bodyPr>
          <a:lstStyle/>
          <a:p>
            <a:pPr algn="ctr"/>
            <a:r>
              <a:rPr lang="en-US" b="1" i="0" dirty="0">
                <a:solidFill>
                  <a:srgbClr val="555353"/>
                </a:solidFill>
                <a:effectLst/>
                <a:latin typeface="Roboto" panose="02000000000000000000" pitchFamily="2" charset="0"/>
                <a:ea typeface="Roboto" panose="02000000000000000000" pitchFamily="2" charset="0"/>
                <a:cs typeface="Roboto" panose="02000000000000000000" pitchFamily="2" charset="0"/>
              </a:rPr>
              <a:t>“I remind myself every morning: ‘Nothing I say this day will teach me anything. So, if I’m going to learn, I must do it by listening’.”</a:t>
            </a:r>
            <a:br>
              <a:rPr lang="en-US" b="1" i="0" dirty="0">
                <a:solidFill>
                  <a:srgbClr val="555353"/>
                </a:solidFill>
                <a:effectLst/>
                <a:latin typeface="Roboto" panose="02000000000000000000" pitchFamily="2" charset="0"/>
                <a:ea typeface="Roboto" panose="02000000000000000000" pitchFamily="2" charset="0"/>
                <a:cs typeface="Roboto" panose="02000000000000000000" pitchFamily="2" charset="0"/>
              </a:rPr>
            </a:br>
            <a:r>
              <a:rPr lang="en-US" b="1" i="0" dirty="0">
                <a:solidFill>
                  <a:srgbClr val="555353"/>
                </a:solidFill>
                <a:effectLst/>
                <a:latin typeface="Roboto" panose="02000000000000000000" pitchFamily="2" charset="0"/>
                <a:ea typeface="Roboto" panose="02000000000000000000" pitchFamily="2" charset="0"/>
                <a:cs typeface="Roboto" panose="02000000000000000000" pitchFamily="2" charset="0"/>
              </a:rPr>
              <a:t>Larry King</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A1F57D09-4A91-88C9-A8A6-D14527B6BE9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87980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1232-3570-51CD-6AB3-E502FE0923C6}"/>
              </a:ext>
            </a:extLst>
          </p:cNvPr>
          <p:cNvSpPr>
            <a:spLocks noGrp="1"/>
          </p:cNvSpPr>
          <p:nvPr>
            <p:ph type="title"/>
          </p:nvPr>
        </p:nvSpPr>
        <p:spPr>
          <a:xfrm>
            <a:off x="457200" y="1198232"/>
            <a:ext cx="8229600" cy="1143000"/>
          </a:xfrm>
        </p:spPr>
        <p:txBody>
          <a:bodyPr anchor="ctr">
            <a:normAutofit/>
          </a:bodyPr>
          <a:lstStyle/>
          <a:p>
            <a:r>
              <a:rPr lang="en-US"/>
              <a:t>Effective Listening</a:t>
            </a:r>
          </a:p>
        </p:txBody>
      </p:sp>
      <p:graphicFrame>
        <p:nvGraphicFramePr>
          <p:cNvPr id="18" name="Content Placeholder 17">
            <a:extLst>
              <a:ext uri="{FF2B5EF4-FFF2-40B4-BE49-F238E27FC236}">
                <a16:creationId xmlns:a16="http://schemas.microsoft.com/office/drawing/2014/main" id="{3F8AAF3B-9A6D-B7EB-0E74-A93196102663}"/>
              </a:ext>
            </a:extLst>
          </p:cNvPr>
          <p:cNvGraphicFramePr>
            <a:graphicFrameLocks noGrp="1"/>
          </p:cNvGraphicFramePr>
          <p:nvPr>
            <p:ph sz="half" idx="1"/>
            <p:extLst>
              <p:ext uri="{D42A27DB-BD31-4B8C-83A1-F6EECF244321}">
                <p14:modId xmlns:p14="http://schemas.microsoft.com/office/powerpoint/2010/main" val="4222650580"/>
              </p:ext>
            </p:extLst>
          </p:nvPr>
        </p:nvGraphicFramePr>
        <p:xfrm>
          <a:off x="810487" y="1857866"/>
          <a:ext cx="6996546" cy="4550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C78DD36D-FC06-BF2D-FEBE-47DE0ED12BA0}"/>
              </a:ext>
            </a:extLst>
          </p:cNvPr>
          <p:cNvGrpSpPr/>
          <p:nvPr/>
        </p:nvGrpSpPr>
        <p:grpSpPr>
          <a:xfrm>
            <a:off x="629123" y="2258694"/>
            <a:ext cx="4607891" cy="3680878"/>
            <a:chOff x="629123" y="2258694"/>
            <a:chExt cx="4607891" cy="3680878"/>
          </a:xfrm>
        </p:grpSpPr>
        <p:pic>
          <p:nvPicPr>
            <p:cNvPr id="9" name="Picture 8" descr="A black background with a black square&#10;&#10;Description automatically generated with medium confidence">
              <a:extLst>
                <a:ext uri="{FF2B5EF4-FFF2-40B4-BE49-F238E27FC236}">
                  <a16:creationId xmlns:a16="http://schemas.microsoft.com/office/drawing/2014/main" id="{9F062502-0341-6586-7642-716D54D5C9D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0487" y="2258694"/>
              <a:ext cx="551672" cy="1103345"/>
            </a:xfrm>
            <a:prstGeom prst="rect">
              <a:avLst/>
            </a:prstGeom>
            <a:noFill/>
          </p:spPr>
        </p:pic>
        <p:pic>
          <p:nvPicPr>
            <p:cNvPr id="20" name="Graphic 19" descr="Traffic light outline">
              <a:extLst>
                <a:ext uri="{FF2B5EF4-FFF2-40B4-BE49-F238E27FC236}">
                  <a16:creationId xmlns:a16="http://schemas.microsoft.com/office/drawing/2014/main" id="{541237A3-B325-E14F-4385-963ED95624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60267" y="2304673"/>
              <a:ext cx="914401" cy="1143000"/>
            </a:xfrm>
            <a:prstGeom prst="rect">
              <a:avLst/>
            </a:prstGeom>
          </p:spPr>
        </p:pic>
        <p:pic>
          <p:nvPicPr>
            <p:cNvPr id="22" name="Graphic 21" descr="Siren with solid fill">
              <a:extLst>
                <a:ext uri="{FF2B5EF4-FFF2-40B4-BE49-F238E27FC236}">
                  <a16:creationId xmlns:a16="http://schemas.microsoft.com/office/drawing/2014/main" id="{E915A1D3-B4C3-0D56-1899-BABBFADDB59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123" y="3650673"/>
              <a:ext cx="914400" cy="965202"/>
            </a:xfrm>
            <a:prstGeom prst="rect">
              <a:avLst/>
            </a:prstGeom>
          </p:spPr>
        </p:pic>
        <p:pic>
          <p:nvPicPr>
            <p:cNvPr id="24" name="Graphic 23" descr="Head with gears with solid fill">
              <a:extLst>
                <a:ext uri="{FF2B5EF4-FFF2-40B4-BE49-F238E27FC236}">
                  <a16:creationId xmlns:a16="http://schemas.microsoft.com/office/drawing/2014/main" id="{CD95170A-1BFB-1094-0249-53E56AED9F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2614" y="3660496"/>
              <a:ext cx="914400" cy="1025710"/>
            </a:xfrm>
            <a:prstGeom prst="rect">
              <a:avLst/>
            </a:prstGeom>
          </p:spPr>
        </p:pic>
        <p:pic>
          <p:nvPicPr>
            <p:cNvPr id="26" name="Graphic 25" descr="Group of men with solid fill">
              <a:extLst>
                <a:ext uri="{FF2B5EF4-FFF2-40B4-BE49-F238E27FC236}">
                  <a16:creationId xmlns:a16="http://schemas.microsoft.com/office/drawing/2014/main" id="{7C3D757E-E1F4-C3CF-F2E6-1E8307A65C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2725" y="5025172"/>
              <a:ext cx="914400" cy="914400"/>
            </a:xfrm>
            <a:prstGeom prst="rect">
              <a:avLst/>
            </a:prstGeom>
          </p:spPr>
        </p:pic>
      </p:grpSp>
      <p:pic>
        <p:nvPicPr>
          <p:cNvPr id="29" name="Picture 28" descr="A white line with a percent sign&#10;&#10;Description automatically generated">
            <a:extLst>
              <a:ext uri="{FF2B5EF4-FFF2-40B4-BE49-F238E27FC236}">
                <a16:creationId xmlns:a16="http://schemas.microsoft.com/office/drawing/2014/main" id="{62D1C0A5-1B84-9C04-CEB6-CCF240E8BA6D}"/>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4197443" y="4913862"/>
            <a:ext cx="1025710" cy="1025710"/>
          </a:xfrm>
          <a:prstGeom prst="rect">
            <a:avLst/>
          </a:prstGeom>
        </p:spPr>
      </p:pic>
      <p:sp>
        <p:nvSpPr>
          <p:cNvPr id="3" name="Footer Placeholder 2">
            <a:extLst>
              <a:ext uri="{FF2B5EF4-FFF2-40B4-BE49-F238E27FC236}">
                <a16:creationId xmlns:a16="http://schemas.microsoft.com/office/drawing/2014/main" id="{2D0B5ED3-4B20-436D-0F29-0299F01666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9073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8AE8-4EC4-8F63-9301-371E6FEAD2AD}"/>
              </a:ext>
            </a:extLst>
          </p:cNvPr>
          <p:cNvSpPr>
            <a:spLocks noGrp="1"/>
          </p:cNvSpPr>
          <p:nvPr>
            <p:ph type="title" idx="4294967295"/>
          </p:nvPr>
        </p:nvSpPr>
        <p:spPr>
          <a:xfrm>
            <a:off x="0" y="1198563"/>
            <a:ext cx="8229600" cy="1143000"/>
          </a:xfrm>
        </p:spPr>
        <p:txBody>
          <a:bodyPr/>
          <a:lstStyle/>
          <a:p>
            <a:r>
              <a:rPr lang="en-US"/>
              <a:t>Message Detractors/Enhancers</a:t>
            </a:r>
          </a:p>
        </p:txBody>
      </p:sp>
      <p:pic>
        <p:nvPicPr>
          <p:cNvPr id="8" name="Picture 7">
            <a:extLst>
              <a:ext uri="{FF2B5EF4-FFF2-40B4-BE49-F238E27FC236}">
                <a16:creationId xmlns:a16="http://schemas.microsoft.com/office/drawing/2014/main" id="{9AFC07A7-9D1C-C769-B0C2-371FFCE469AB}"/>
              </a:ext>
            </a:extLst>
          </p:cNvPr>
          <p:cNvPicPr>
            <a:picLocks noChangeAspect="1"/>
          </p:cNvPicPr>
          <p:nvPr/>
        </p:nvPicPr>
        <p:blipFill>
          <a:blip r:embed="rId3"/>
          <a:stretch>
            <a:fillRect/>
          </a:stretch>
        </p:blipFill>
        <p:spPr>
          <a:xfrm>
            <a:off x="739681" y="2436374"/>
            <a:ext cx="7537056" cy="3919982"/>
          </a:xfrm>
          <a:prstGeom prst="rect">
            <a:avLst/>
          </a:prstGeom>
        </p:spPr>
      </p:pic>
      <p:sp>
        <p:nvSpPr>
          <p:cNvPr id="10" name="TextBox 9">
            <a:extLst>
              <a:ext uri="{FF2B5EF4-FFF2-40B4-BE49-F238E27FC236}">
                <a16:creationId xmlns:a16="http://schemas.microsoft.com/office/drawing/2014/main" id="{0D2E8A25-D6BC-CCB5-1C88-15A9349173E6}"/>
              </a:ext>
            </a:extLst>
          </p:cNvPr>
          <p:cNvSpPr txBox="1"/>
          <p:nvPr/>
        </p:nvSpPr>
        <p:spPr>
          <a:xfrm>
            <a:off x="4651664" y="6354253"/>
            <a:ext cx="5715000" cy="369332"/>
          </a:xfrm>
          <a:prstGeom prst="rect">
            <a:avLst/>
          </a:prstGeom>
          <a:noFill/>
        </p:spPr>
        <p:txBody>
          <a:bodyPr wrap="square" rtlCol="0">
            <a:spAutoFit/>
          </a:bodyPr>
          <a:lstStyle/>
          <a:p>
            <a:r>
              <a:rPr lang="en-US"/>
              <a:t>Albert Mehrabian, Silent Messages. </a:t>
            </a:r>
          </a:p>
        </p:txBody>
      </p:sp>
      <p:sp>
        <p:nvSpPr>
          <p:cNvPr id="3" name="Footer Placeholder 2">
            <a:extLst>
              <a:ext uri="{FF2B5EF4-FFF2-40B4-BE49-F238E27FC236}">
                <a16:creationId xmlns:a16="http://schemas.microsoft.com/office/drawing/2014/main" id="{F564B541-07FD-6421-D59B-5BC365EF7AE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5992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B85D-E46A-D250-E22D-85CB73DE42D3}"/>
              </a:ext>
            </a:extLst>
          </p:cNvPr>
          <p:cNvSpPr>
            <a:spLocks noGrp="1"/>
          </p:cNvSpPr>
          <p:nvPr>
            <p:ph type="title" idx="4294967295"/>
          </p:nvPr>
        </p:nvSpPr>
        <p:spPr>
          <a:xfrm>
            <a:off x="0" y="1108075"/>
            <a:ext cx="8229600" cy="1143000"/>
          </a:xfrm>
        </p:spPr>
        <p:txBody>
          <a:bodyPr>
            <a:normAutofit/>
          </a:bodyPr>
          <a:lstStyle/>
          <a:p>
            <a:r>
              <a:rPr lang="en-US"/>
              <a:t>Tone Management: De-escalation </a:t>
            </a:r>
          </a:p>
        </p:txBody>
      </p:sp>
      <p:graphicFrame>
        <p:nvGraphicFramePr>
          <p:cNvPr id="5" name="Content Placeholder 4">
            <a:extLst>
              <a:ext uri="{FF2B5EF4-FFF2-40B4-BE49-F238E27FC236}">
                <a16:creationId xmlns:a16="http://schemas.microsoft.com/office/drawing/2014/main" id="{6BEA925D-0A3B-A45E-C8E1-2E443FAAB1D9}"/>
              </a:ext>
            </a:extLst>
          </p:cNvPr>
          <p:cNvGraphicFramePr>
            <a:graphicFrameLocks noGrp="1"/>
          </p:cNvGraphicFramePr>
          <p:nvPr>
            <p:ph idx="4294967295"/>
            <p:extLst>
              <p:ext uri="{D42A27DB-BD31-4B8C-83A1-F6EECF244321}">
                <p14:modId xmlns:p14="http://schemas.microsoft.com/office/powerpoint/2010/main" val="3247349977"/>
              </p:ext>
            </p:extLst>
          </p:nvPr>
        </p:nvGraphicFramePr>
        <p:xfrm>
          <a:off x="0" y="2251075"/>
          <a:ext cx="8229600" cy="410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3783996E-F2C0-E77B-D8E5-3D123D2E452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37868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467E-C63D-39DF-6DC7-484BF697188F}"/>
              </a:ext>
            </a:extLst>
          </p:cNvPr>
          <p:cNvSpPr>
            <a:spLocks noGrp="1"/>
          </p:cNvSpPr>
          <p:nvPr>
            <p:ph type="title" idx="4294967295"/>
          </p:nvPr>
        </p:nvSpPr>
        <p:spPr>
          <a:xfrm>
            <a:off x="0" y="1198563"/>
            <a:ext cx="8229600" cy="1143000"/>
          </a:xfrm>
        </p:spPr>
        <p:txBody>
          <a:bodyPr/>
          <a:lstStyle/>
          <a:p>
            <a:r>
              <a:rPr lang="en-US"/>
              <a:t>Addressing Tone</a:t>
            </a:r>
          </a:p>
        </p:txBody>
      </p:sp>
      <p:graphicFrame>
        <p:nvGraphicFramePr>
          <p:cNvPr id="5" name="Content Placeholder 4">
            <a:extLst>
              <a:ext uri="{FF2B5EF4-FFF2-40B4-BE49-F238E27FC236}">
                <a16:creationId xmlns:a16="http://schemas.microsoft.com/office/drawing/2014/main" id="{C82E43B5-2F42-3A87-E376-86234AEEBCEB}"/>
              </a:ext>
            </a:extLst>
          </p:cNvPr>
          <p:cNvGraphicFramePr>
            <a:graphicFrameLocks noGrp="1"/>
          </p:cNvGraphicFramePr>
          <p:nvPr>
            <p:ph idx="4294967295"/>
            <p:extLst>
              <p:ext uri="{D42A27DB-BD31-4B8C-83A1-F6EECF244321}">
                <p14:modId xmlns:p14="http://schemas.microsoft.com/office/powerpoint/2010/main" val="1292087213"/>
              </p:ext>
            </p:extLst>
          </p:nvPr>
        </p:nvGraphicFramePr>
        <p:xfrm>
          <a:off x="0" y="2244725"/>
          <a:ext cx="8936038" cy="4281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9CF7E8BB-9795-B30F-945C-9BC305C175A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7101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3CA4D3-8C79-C340-99CB-B2CE7A54ED89}"/>
              </a:ext>
            </a:extLst>
          </p:cNvPr>
          <p:cNvSpPr>
            <a:spLocks noGrp="1"/>
          </p:cNvSpPr>
          <p:nvPr>
            <p:ph type="title"/>
          </p:nvPr>
        </p:nvSpPr>
        <p:spPr>
          <a:xfrm>
            <a:off x="387927" y="977899"/>
            <a:ext cx="8514773" cy="5485246"/>
          </a:xfrm>
        </p:spPr>
        <p:txBody>
          <a:bodyPr>
            <a:normAutofit/>
          </a:bodyPr>
          <a:lstStyle/>
          <a:p>
            <a:pPr algn="ctr"/>
            <a:r>
              <a:rPr lang="en-US" sz="3600" i="1"/>
              <a:t>“This is ridiculous. Why is this so hard to understand? I have told you all so many times that I can’t do third shift. I have kids. Yet, I keep being scheduled on thirds. Who do I have to call to make this clear? Congress? I’m so tired of nobody listening to me.”</a:t>
            </a:r>
          </a:p>
        </p:txBody>
      </p:sp>
      <p:sp>
        <p:nvSpPr>
          <p:cNvPr id="7" name="TextBox 6">
            <a:extLst>
              <a:ext uri="{FF2B5EF4-FFF2-40B4-BE49-F238E27FC236}">
                <a16:creationId xmlns:a16="http://schemas.microsoft.com/office/drawing/2014/main" id="{7DDA3D98-44B9-BCD1-747F-3E49D9F63D50}"/>
              </a:ext>
            </a:extLst>
          </p:cNvPr>
          <p:cNvSpPr txBox="1"/>
          <p:nvPr/>
        </p:nvSpPr>
        <p:spPr>
          <a:xfrm>
            <a:off x="4330700" y="6542901"/>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lang="en-US"/>
          </a:p>
        </p:txBody>
      </p:sp>
      <p:sp>
        <p:nvSpPr>
          <p:cNvPr id="2" name="Footer Placeholder 1">
            <a:extLst>
              <a:ext uri="{FF2B5EF4-FFF2-40B4-BE49-F238E27FC236}">
                <a16:creationId xmlns:a16="http://schemas.microsoft.com/office/drawing/2014/main" id="{E496284E-8E58-E4E8-D0B9-C4C8FF3CA6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8699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4B6673-D34B-DFE7-7E7D-78041C8AF37C}"/>
              </a:ext>
            </a:extLst>
          </p:cNvPr>
          <p:cNvSpPr>
            <a:spLocks noGrp="1"/>
          </p:cNvSpPr>
          <p:nvPr>
            <p:ph type="title"/>
          </p:nvPr>
        </p:nvSpPr>
        <p:spPr/>
        <p:txBody>
          <a:bodyPr/>
          <a:lstStyle/>
          <a:p>
            <a:r>
              <a:rPr lang="en-US"/>
              <a:t>Body Language and Nonverbals</a:t>
            </a:r>
          </a:p>
        </p:txBody>
      </p:sp>
      <p:pic>
        <p:nvPicPr>
          <p:cNvPr id="7" name="Content Placeholder 6" descr="A person and person sitting in chairs&#10;&#10;Description automatically generated">
            <a:extLst>
              <a:ext uri="{FF2B5EF4-FFF2-40B4-BE49-F238E27FC236}">
                <a16:creationId xmlns:a16="http://schemas.microsoft.com/office/drawing/2014/main" id="{19E94F34-25F2-023B-0A24-E6499F001A7C}"/>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799" y="2480227"/>
            <a:ext cx="4495801" cy="3016863"/>
          </a:xfrm>
        </p:spPr>
      </p:pic>
      <p:sp>
        <p:nvSpPr>
          <p:cNvPr id="9" name="Content Placeholder 8">
            <a:extLst>
              <a:ext uri="{FF2B5EF4-FFF2-40B4-BE49-F238E27FC236}">
                <a16:creationId xmlns:a16="http://schemas.microsoft.com/office/drawing/2014/main" id="{62B9464F-F2AB-9911-4F88-55A67140B48B}"/>
              </a:ext>
            </a:extLst>
          </p:cNvPr>
          <p:cNvSpPr>
            <a:spLocks noGrp="1"/>
          </p:cNvSpPr>
          <p:nvPr>
            <p:ph sz="half" idx="2"/>
          </p:nvPr>
        </p:nvSpPr>
        <p:spPr>
          <a:xfrm>
            <a:off x="533400" y="2616852"/>
            <a:ext cx="4038600" cy="3509317"/>
          </a:xfrm>
        </p:spPr>
        <p:txBody>
          <a:bodyPr/>
          <a:lstStyle/>
          <a:p>
            <a:r>
              <a:rPr lang="en-US" dirty="0"/>
              <a:t>Posture</a:t>
            </a:r>
          </a:p>
          <a:p>
            <a:r>
              <a:rPr lang="en-US" dirty="0"/>
              <a:t>Eye contact</a:t>
            </a:r>
          </a:p>
          <a:p>
            <a:r>
              <a:rPr lang="en-US" dirty="0"/>
              <a:t>Hand gestures</a:t>
            </a:r>
          </a:p>
          <a:p>
            <a:r>
              <a:rPr lang="en-US" dirty="0"/>
              <a:t>Movement</a:t>
            </a:r>
          </a:p>
          <a:p>
            <a:r>
              <a:rPr lang="en-US" dirty="0"/>
              <a:t>Facial expression </a:t>
            </a:r>
          </a:p>
        </p:txBody>
      </p:sp>
      <p:sp>
        <p:nvSpPr>
          <p:cNvPr id="5" name="TextBox 4">
            <a:extLst>
              <a:ext uri="{FF2B5EF4-FFF2-40B4-BE49-F238E27FC236}">
                <a16:creationId xmlns:a16="http://schemas.microsoft.com/office/drawing/2014/main" id="{BD9E0792-A975-0878-BE1E-60B0361523C1}"/>
              </a:ext>
            </a:extLst>
          </p:cNvPr>
          <p:cNvSpPr txBox="1"/>
          <p:nvPr/>
        </p:nvSpPr>
        <p:spPr>
          <a:xfrm>
            <a:off x="4267200" y="6400418"/>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lang="en-US"/>
          </a:p>
        </p:txBody>
      </p:sp>
      <p:sp>
        <p:nvSpPr>
          <p:cNvPr id="2" name="Footer Placeholder 1">
            <a:extLst>
              <a:ext uri="{FF2B5EF4-FFF2-40B4-BE49-F238E27FC236}">
                <a16:creationId xmlns:a16="http://schemas.microsoft.com/office/drawing/2014/main" id="{BD7F494C-D988-E59D-8CCC-2FF3E77ACD9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0537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F348-60E4-1B50-51B7-73896E4ADF57}"/>
              </a:ext>
            </a:extLst>
          </p:cNvPr>
          <p:cNvSpPr>
            <a:spLocks noGrp="1"/>
          </p:cNvSpPr>
          <p:nvPr>
            <p:ph type="title" idx="4294967295"/>
          </p:nvPr>
        </p:nvSpPr>
        <p:spPr>
          <a:xfrm>
            <a:off x="0" y="1198563"/>
            <a:ext cx="8229600" cy="1143000"/>
          </a:xfrm>
        </p:spPr>
        <p:txBody>
          <a:bodyPr/>
          <a:lstStyle/>
          <a:p>
            <a:r>
              <a:rPr lang="en-US"/>
              <a:t>Nonverbals Activity</a:t>
            </a:r>
          </a:p>
        </p:txBody>
      </p:sp>
      <p:sp>
        <p:nvSpPr>
          <p:cNvPr id="3" name="Content Placeholder 2">
            <a:extLst>
              <a:ext uri="{FF2B5EF4-FFF2-40B4-BE49-F238E27FC236}">
                <a16:creationId xmlns:a16="http://schemas.microsoft.com/office/drawing/2014/main" id="{36251AEE-3F7D-D735-4DE5-647A4A281068}"/>
              </a:ext>
            </a:extLst>
          </p:cNvPr>
          <p:cNvSpPr>
            <a:spLocks noGrp="1"/>
          </p:cNvSpPr>
          <p:nvPr>
            <p:ph idx="4294967295"/>
          </p:nvPr>
        </p:nvSpPr>
        <p:spPr>
          <a:xfrm>
            <a:off x="0" y="2203450"/>
            <a:ext cx="8229600" cy="3546475"/>
          </a:xfrm>
        </p:spPr>
        <p:txBody>
          <a:bodyPr/>
          <a:lstStyle/>
          <a:p>
            <a:pPr marL="514350" indent="-514350">
              <a:buFont typeface="+mj-lt"/>
              <a:buAutoNum type="arabicPeriod"/>
            </a:pPr>
            <a:r>
              <a:rPr lang="en-US"/>
              <a:t>Each group member pick an emotion slip. </a:t>
            </a:r>
          </a:p>
          <a:p>
            <a:pPr marL="514350" indent="-514350">
              <a:buFont typeface="+mj-lt"/>
              <a:buAutoNum type="arabicPeriod"/>
            </a:pPr>
            <a:r>
              <a:rPr lang="en-US"/>
              <a:t>One at a time express the emotion to the group using only nonverbals—body language and facial expressions. </a:t>
            </a:r>
          </a:p>
          <a:p>
            <a:pPr marL="514350" indent="-514350">
              <a:buFont typeface="+mj-lt"/>
              <a:buAutoNum type="arabicPeriod"/>
            </a:pPr>
            <a:r>
              <a:rPr lang="en-US"/>
              <a:t>Group guesses the emotion. </a:t>
            </a:r>
          </a:p>
        </p:txBody>
      </p:sp>
      <p:pic>
        <p:nvPicPr>
          <p:cNvPr id="6" name="Graphic 5">
            <a:extLst>
              <a:ext uri="{FF2B5EF4-FFF2-40B4-BE49-F238E27FC236}">
                <a16:creationId xmlns:a16="http://schemas.microsoft.com/office/drawing/2014/main" id="{26AB55FB-B516-DABB-1FA0-D923AB8A1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6957735" y="5185953"/>
            <a:ext cx="1324530" cy="1686632"/>
          </a:xfrm>
          <a:prstGeom prst="rect">
            <a:avLst/>
          </a:prstGeom>
        </p:spPr>
      </p:pic>
      <p:pic>
        <p:nvPicPr>
          <p:cNvPr id="9" name="Graphic 8">
            <a:extLst>
              <a:ext uri="{FF2B5EF4-FFF2-40B4-BE49-F238E27FC236}">
                <a16:creationId xmlns:a16="http://schemas.microsoft.com/office/drawing/2014/main" id="{C4652254-EA4D-DB4D-1AA9-4EDA2DCC52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5412909" y="5185953"/>
            <a:ext cx="1445415" cy="1778612"/>
          </a:xfrm>
          <a:prstGeom prst="rect">
            <a:avLst/>
          </a:prstGeom>
        </p:spPr>
      </p:pic>
      <p:sp>
        <p:nvSpPr>
          <p:cNvPr id="5" name="Footer Placeholder 4">
            <a:extLst>
              <a:ext uri="{FF2B5EF4-FFF2-40B4-BE49-F238E27FC236}">
                <a16:creationId xmlns:a16="http://schemas.microsoft.com/office/drawing/2014/main" id="{DFB1EE8A-C099-D609-B7A0-8AB155F4C0E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350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dirty="0"/>
              <a:t>The big picture: </a:t>
            </a:r>
            <a:br>
              <a:rPr lang="en-US" sz="3000" dirty="0"/>
            </a:br>
            <a:r>
              <a:rPr lang="en-US" sz="3200" dirty="0"/>
              <a:t>Leadership and Organizational Systems </a:t>
            </a:r>
            <a:br>
              <a:rPr lang="en-US" sz="3200" dirty="0"/>
            </a:br>
            <a:endParaRPr lang="en-US" sz="3000" dirty="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1</a:t>
            </a:r>
            <a:endParaRPr lang="en-US" dirty="0">
              <a:solidFill>
                <a:srgbClr val="1D618A"/>
              </a:solidFill>
              <a:highlight>
                <a:srgbClr val="FFFF00"/>
              </a:highlight>
            </a:endParaRPr>
          </a:p>
        </p:txBody>
      </p:sp>
      <p:pic>
        <p:nvPicPr>
          <p:cNvPr id="5" name="Picture 4" descr="A person in a suit standing in a row of people&#10;&#10;Description automatically generated">
            <a:extLst>
              <a:ext uri="{FF2B5EF4-FFF2-40B4-BE49-F238E27FC236}">
                <a16:creationId xmlns:a16="http://schemas.microsoft.com/office/drawing/2014/main" id="{16EA216D-2F32-D728-6D55-40CE50C0927B}"/>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1881" y="907960"/>
            <a:ext cx="4784033" cy="2027133"/>
          </a:xfrm>
          <a:prstGeom prst="rect">
            <a:avLst/>
          </a:prstGeom>
          <a:ln>
            <a:noFill/>
          </a:ln>
          <a:effectLst>
            <a:softEdge rad="112500"/>
          </a:effectLst>
        </p:spPr>
      </p:pic>
      <p:pic>
        <p:nvPicPr>
          <p:cNvPr id="6" name="Picture 5" descr="A pink and white sign&#10;&#10;Description automatically generated">
            <a:extLst>
              <a:ext uri="{FF2B5EF4-FFF2-40B4-BE49-F238E27FC236}">
                <a16:creationId xmlns:a16="http://schemas.microsoft.com/office/drawing/2014/main" id="{BE5155F0-28F1-2CC0-4EA6-3915DD7ECCD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58672" y="1288930"/>
            <a:ext cx="1214483" cy="1214483"/>
          </a:xfrm>
          <a:prstGeom prst="rect">
            <a:avLst/>
          </a:prstGeom>
        </p:spPr>
      </p:pic>
      <p:sp>
        <p:nvSpPr>
          <p:cNvPr id="3" name="Footer Placeholder 2">
            <a:extLst>
              <a:ext uri="{FF2B5EF4-FFF2-40B4-BE49-F238E27FC236}">
                <a16:creationId xmlns:a16="http://schemas.microsoft.com/office/drawing/2014/main" id="{35F9B5D5-2DD2-5777-4F15-9875BC72B3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37063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ook&#10;&#10;Description automatically generated">
            <a:extLst>
              <a:ext uri="{FF2B5EF4-FFF2-40B4-BE49-F238E27FC236}">
                <a16:creationId xmlns:a16="http://schemas.microsoft.com/office/drawing/2014/main" id="{F0FC2D11-85DB-9C59-506A-E966046F2CC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68136" y="3288839"/>
            <a:ext cx="6636327" cy="294021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F21474E6-3C4A-7D15-641B-E8E7B0E69A79}"/>
              </a:ext>
            </a:extLst>
          </p:cNvPr>
          <p:cNvPicPr>
            <a:picLocks noChangeAspect="1"/>
          </p:cNvPicPr>
          <p:nvPr/>
        </p:nvPicPr>
        <p:blipFill rotWithShape="1">
          <a:blip r:embed="rId5"/>
          <a:srcRect b="54211"/>
          <a:stretch/>
        </p:blipFill>
        <p:spPr>
          <a:xfrm>
            <a:off x="270899" y="1203539"/>
            <a:ext cx="8602202" cy="1524191"/>
          </a:xfrm>
          <a:prstGeom prst="rect">
            <a:avLst/>
          </a:prstGeom>
        </p:spPr>
      </p:pic>
      <p:sp>
        <p:nvSpPr>
          <p:cNvPr id="2" name="Footer Placeholder 1">
            <a:extLst>
              <a:ext uri="{FF2B5EF4-FFF2-40B4-BE49-F238E27FC236}">
                <a16:creationId xmlns:a16="http://schemas.microsoft.com/office/drawing/2014/main" id="{33EA3EFB-6FAB-2E7A-7344-2E8FBB9EC75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6394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3B85-6217-4377-ACD3-3F702C9BCC13}"/>
              </a:ext>
            </a:extLst>
          </p:cNvPr>
          <p:cNvSpPr>
            <a:spLocks noGrp="1"/>
          </p:cNvSpPr>
          <p:nvPr>
            <p:ph type="title"/>
          </p:nvPr>
        </p:nvSpPr>
        <p:spPr>
          <a:xfrm>
            <a:off x="381000" y="977884"/>
            <a:ext cx="8229600" cy="1143000"/>
          </a:xfrm>
        </p:spPr>
        <p:txBody>
          <a:bodyPr>
            <a:normAutofit/>
          </a:bodyPr>
          <a:lstStyle/>
          <a:p>
            <a:r>
              <a:rPr lang="en-US"/>
              <a:t>What Empathy Is Not</a:t>
            </a:r>
          </a:p>
        </p:txBody>
      </p:sp>
      <p:graphicFrame>
        <p:nvGraphicFramePr>
          <p:cNvPr id="6" name="Content Placeholder 5">
            <a:extLst>
              <a:ext uri="{FF2B5EF4-FFF2-40B4-BE49-F238E27FC236}">
                <a16:creationId xmlns:a16="http://schemas.microsoft.com/office/drawing/2014/main" id="{3EF7DA2E-C3D2-42FC-9753-8C3B6A716518}"/>
              </a:ext>
            </a:extLst>
          </p:cNvPr>
          <p:cNvGraphicFramePr>
            <a:graphicFrameLocks noGrp="1"/>
          </p:cNvGraphicFramePr>
          <p:nvPr>
            <p:ph idx="1"/>
            <p:extLst>
              <p:ext uri="{D42A27DB-BD31-4B8C-83A1-F6EECF244321}">
                <p14:modId xmlns:p14="http://schemas.microsoft.com/office/powerpoint/2010/main" val="913906469"/>
              </p:ext>
            </p:extLst>
          </p:nvPr>
        </p:nvGraphicFramePr>
        <p:xfrm>
          <a:off x="1169639" y="2194506"/>
          <a:ext cx="7849669" cy="432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91C386E-3057-408B-B679-39A91D8B9E54}"/>
              </a:ext>
            </a:extLst>
          </p:cNvPr>
          <p:cNvSpPr txBox="1"/>
          <p:nvPr/>
        </p:nvSpPr>
        <p:spPr>
          <a:xfrm>
            <a:off x="2100262" y="4819650"/>
            <a:ext cx="4943475" cy="230832"/>
          </a:xfrm>
          <a:prstGeom prst="rect">
            <a:avLst/>
          </a:prstGeom>
          <a:noFill/>
        </p:spPr>
        <p:txBody>
          <a:bodyPr wrap="square" rtlCol="0">
            <a:spAutoFit/>
          </a:bodyPr>
          <a:lstStyle/>
          <a:p>
            <a:endParaRPr lang="en-US" sz="900"/>
          </a:p>
        </p:txBody>
      </p:sp>
      <p:pic>
        <p:nvPicPr>
          <p:cNvPr id="7" name="Picture 6" descr="A couple of heads with tangled lines in their heads&#10;&#10;Description automatically generated">
            <a:extLst>
              <a:ext uri="{FF2B5EF4-FFF2-40B4-BE49-F238E27FC236}">
                <a16:creationId xmlns:a16="http://schemas.microsoft.com/office/drawing/2014/main" id="{62C503B7-BE61-5DA8-B97C-AC2CCC8E932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617031" y="2219471"/>
            <a:ext cx="3299297" cy="4072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5F8AE7BD-37E8-FB45-C5C4-35733FA091B2}"/>
              </a:ext>
            </a:extLst>
          </p:cNvPr>
          <p:cNvSpPr txBox="1"/>
          <p:nvPr/>
        </p:nvSpPr>
        <p:spPr>
          <a:xfrm>
            <a:off x="4325404" y="6407746"/>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lang="en-US"/>
          </a:p>
        </p:txBody>
      </p:sp>
      <p:sp>
        <p:nvSpPr>
          <p:cNvPr id="3" name="Footer Placeholder 2">
            <a:extLst>
              <a:ext uri="{FF2B5EF4-FFF2-40B4-BE49-F238E27FC236}">
                <a16:creationId xmlns:a16="http://schemas.microsoft.com/office/drawing/2014/main" id="{CD4D159D-519D-9D0F-83EA-8E6A57A13E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17665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14C9E5-29EE-DD16-B6AE-A1E5BF28CCED}"/>
              </a:ext>
            </a:extLst>
          </p:cNvPr>
          <p:cNvSpPr>
            <a:spLocks noGrp="1"/>
          </p:cNvSpPr>
          <p:nvPr>
            <p:ph type="title"/>
          </p:nvPr>
        </p:nvSpPr>
        <p:spPr/>
        <p:txBody>
          <a:bodyPr/>
          <a:lstStyle/>
          <a:p>
            <a:r>
              <a:rPr lang="en-US"/>
              <a:t>“Gaslighting”</a:t>
            </a:r>
          </a:p>
        </p:txBody>
      </p:sp>
      <p:pic>
        <p:nvPicPr>
          <p:cNvPr id="5" name="Picture 4" descr="A cartoon of a person with a hand and a circle of circles&#10;&#10;Description automatically generated with medium confidence">
            <a:extLst>
              <a:ext uri="{FF2B5EF4-FFF2-40B4-BE49-F238E27FC236}">
                <a16:creationId xmlns:a16="http://schemas.microsoft.com/office/drawing/2014/main" id="{E15E6D3F-2EF4-DBE5-B6E6-CC65FC70721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704" y="2578100"/>
            <a:ext cx="4279900" cy="4279900"/>
          </a:xfrm>
          <a:prstGeom prst="rect">
            <a:avLst/>
          </a:prstGeom>
        </p:spPr>
      </p:pic>
      <p:pic>
        <p:nvPicPr>
          <p:cNvPr id="15" name="Picture 14" descr="A person and person kissing each other&#10;&#10;Description automatically generated">
            <a:extLst>
              <a:ext uri="{FF2B5EF4-FFF2-40B4-BE49-F238E27FC236}">
                <a16:creationId xmlns:a16="http://schemas.microsoft.com/office/drawing/2014/main" id="{91260658-E91F-373C-CE1B-4E3A017F2FC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77691" y="1262124"/>
            <a:ext cx="3200400" cy="4800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Footer Placeholder 3">
            <a:extLst>
              <a:ext uri="{FF2B5EF4-FFF2-40B4-BE49-F238E27FC236}">
                <a16:creationId xmlns:a16="http://schemas.microsoft.com/office/drawing/2014/main" id="{9F975BBE-4FDE-BB9E-AEFD-011EC4C133A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43398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3689-F56D-3C91-3810-E51EEDE5B763}"/>
              </a:ext>
            </a:extLst>
          </p:cNvPr>
          <p:cNvSpPr>
            <a:spLocks noGrp="1"/>
          </p:cNvSpPr>
          <p:nvPr>
            <p:ph type="title"/>
          </p:nvPr>
        </p:nvSpPr>
        <p:spPr/>
        <p:txBody>
          <a:bodyPr/>
          <a:lstStyle/>
          <a:p>
            <a:r>
              <a:rPr lang="en-US"/>
              <a:t>It’s All About Perspective</a:t>
            </a:r>
          </a:p>
        </p:txBody>
      </p:sp>
      <p:pic>
        <p:nvPicPr>
          <p:cNvPr id="6" name="Content Placeholder 5" descr="A cartoon of two men talking&#10;&#10;Description automatically generated">
            <a:extLst>
              <a:ext uri="{FF2B5EF4-FFF2-40B4-BE49-F238E27FC236}">
                <a16:creationId xmlns:a16="http://schemas.microsoft.com/office/drawing/2014/main" id="{56ED7E4F-FAB2-17A2-AAB0-53146ACE9835}"/>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255" r="13130"/>
          <a:stretch/>
        </p:blipFill>
        <p:spPr>
          <a:xfrm>
            <a:off x="1264920" y="2173982"/>
            <a:ext cx="6454140" cy="4182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52200F76-B03E-F79F-5937-F955E0C443D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6038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91C15DB-3B89-7E13-4752-191E589FB627}"/>
              </a:ext>
            </a:extLst>
          </p:cNvPr>
          <p:cNvGraphicFramePr/>
          <p:nvPr/>
        </p:nvGraphicFramePr>
        <p:xfrm>
          <a:off x="832603" y="1375442"/>
          <a:ext cx="7573729" cy="4669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739AAAA-05CD-EF4F-F848-8E91E9C24C1A}"/>
              </a:ext>
            </a:extLst>
          </p:cNvPr>
          <p:cNvSpPr txBox="1"/>
          <p:nvPr/>
        </p:nvSpPr>
        <p:spPr>
          <a:xfrm>
            <a:off x="3803073" y="4936809"/>
            <a:ext cx="1537854" cy="584775"/>
          </a:xfrm>
          <a:prstGeom prst="rect">
            <a:avLst/>
          </a:prstGeom>
          <a:solidFill>
            <a:schemeClr val="bg1">
              <a:lumMod val="75000"/>
            </a:schemeClr>
          </a:solidFill>
        </p:spPr>
        <p:txBody>
          <a:bodyPr wrap="square" rtlCol="0" anchor="ctr">
            <a:spAutoFit/>
          </a:bodyPr>
          <a:lstStyle/>
          <a:p>
            <a:pPr algn="ctr"/>
            <a:r>
              <a:rPr lang="en-US" sz="3200">
                <a:latin typeface="Century Schoolbook" panose="02040604050505020304" pitchFamily="18" charset="0"/>
                <a:ea typeface="Cascadia Mono" panose="020B0609020000020004" pitchFamily="49" charset="0"/>
                <a:cs typeface="Cascadia Mono" panose="020B0609020000020004" pitchFamily="49" charset="0"/>
              </a:rPr>
              <a:t>VS.</a:t>
            </a:r>
          </a:p>
        </p:txBody>
      </p:sp>
      <p:sp>
        <p:nvSpPr>
          <p:cNvPr id="6" name="TextBox 5">
            <a:extLst>
              <a:ext uri="{FF2B5EF4-FFF2-40B4-BE49-F238E27FC236}">
                <a16:creationId xmlns:a16="http://schemas.microsoft.com/office/drawing/2014/main" id="{1CCB980D-47E4-A259-4DB1-5C9E96774519}"/>
              </a:ext>
            </a:extLst>
          </p:cNvPr>
          <p:cNvSpPr txBox="1"/>
          <p:nvPr/>
        </p:nvSpPr>
        <p:spPr>
          <a:xfrm>
            <a:off x="4437530" y="6356430"/>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lang="en-US"/>
          </a:p>
        </p:txBody>
      </p:sp>
      <p:sp>
        <p:nvSpPr>
          <p:cNvPr id="3" name="Footer Placeholder 2">
            <a:extLst>
              <a:ext uri="{FF2B5EF4-FFF2-40B4-BE49-F238E27FC236}">
                <a16:creationId xmlns:a16="http://schemas.microsoft.com/office/drawing/2014/main" id="{7BF4C39F-ED2C-BECD-5D66-63B6CC34672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49713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5B21-F5E4-3F3B-F54F-D6A326D752FF}"/>
              </a:ext>
            </a:extLst>
          </p:cNvPr>
          <p:cNvSpPr>
            <a:spLocks noGrp="1"/>
          </p:cNvSpPr>
          <p:nvPr>
            <p:ph type="title"/>
          </p:nvPr>
        </p:nvSpPr>
        <p:spPr>
          <a:xfrm>
            <a:off x="457200" y="1198232"/>
            <a:ext cx="8229600" cy="1143000"/>
          </a:xfrm>
        </p:spPr>
        <p:txBody>
          <a:bodyPr anchor="ctr">
            <a:normAutofit/>
          </a:bodyPr>
          <a:lstStyle/>
          <a:p>
            <a:r>
              <a:rPr lang="en-US"/>
              <a:t>Listening for What Isn’t Said</a:t>
            </a:r>
          </a:p>
        </p:txBody>
      </p:sp>
      <p:graphicFrame>
        <p:nvGraphicFramePr>
          <p:cNvPr id="6" name="Content Placeholder 2">
            <a:extLst>
              <a:ext uri="{FF2B5EF4-FFF2-40B4-BE49-F238E27FC236}">
                <a16:creationId xmlns:a16="http://schemas.microsoft.com/office/drawing/2014/main" id="{6EC90167-C224-4625-1AB4-E46029286A1F}"/>
              </a:ext>
            </a:extLst>
          </p:cNvPr>
          <p:cNvGraphicFramePr>
            <a:graphicFrameLocks noGrp="1"/>
          </p:cNvGraphicFramePr>
          <p:nvPr>
            <p:ph idx="1"/>
            <p:extLst>
              <p:ext uri="{D42A27DB-BD31-4B8C-83A1-F6EECF244321}">
                <p14:modId xmlns:p14="http://schemas.microsoft.com/office/powerpoint/2010/main" val="1010973701"/>
              </p:ext>
            </p:extLst>
          </p:nvPr>
        </p:nvGraphicFramePr>
        <p:xfrm>
          <a:off x="394854" y="2266637"/>
          <a:ext cx="8354291" cy="3801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7E773E3-1B31-A2B4-94F6-083B58D3494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9258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C622-07F2-8654-7305-CDA734E7D37C}"/>
              </a:ext>
            </a:extLst>
          </p:cNvPr>
          <p:cNvSpPr>
            <a:spLocks noGrp="1"/>
          </p:cNvSpPr>
          <p:nvPr>
            <p:ph type="title"/>
          </p:nvPr>
        </p:nvSpPr>
        <p:spPr/>
        <p:txBody>
          <a:bodyPr/>
          <a:lstStyle/>
          <a:p>
            <a:r>
              <a:rPr lang="en-US"/>
              <a:t>Empathy Scenario</a:t>
            </a:r>
          </a:p>
        </p:txBody>
      </p:sp>
      <p:sp>
        <p:nvSpPr>
          <p:cNvPr id="3" name="Content Placeholder 2">
            <a:extLst>
              <a:ext uri="{FF2B5EF4-FFF2-40B4-BE49-F238E27FC236}">
                <a16:creationId xmlns:a16="http://schemas.microsoft.com/office/drawing/2014/main" id="{E05A840C-1158-74B6-2061-2303B3821445}"/>
              </a:ext>
            </a:extLst>
          </p:cNvPr>
          <p:cNvSpPr>
            <a:spLocks noGrp="1"/>
          </p:cNvSpPr>
          <p:nvPr>
            <p:ph idx="1"/>
          </p:nvPr>
        </p:nvSpPr>
        <p:spPr>
          <a:xfrm>
            <a:off x="457200" y="2405369"/>
            <a:ext cx="8229600" cy="3547800"/>
          </a:xfrm>
        </p:spPr>
        <p:txBody>
          <a:bodyPr>
            <a:normAutofit/>
          </a:bodyPr>
          <a:lstStyle/>
          <a:p>
            <a:pPr marL="0" indent="0">
              <a:buNone/>
            </a:pPr>
            <a:r>
              <a:rPr lang="en-US"/>
              <a:t>A staff member asks to speak with you in your office and says the following: </a:t>
            </a:r>
          </a:p>
          <a:p>
            <a:pPr marL="0" indent="0">
              <a:buNone/>
            </a:pPr>
            <a:endParaRPr lang="en-US" sz="1200"/>
          </a:p>
          <a:p>
            <a:pPr marL="0" indent="0" algn="ctr">
              <a:buNone/>
            </a:pPr>
            <a:r>
              <a:rPr lang="en-US"/>
              <a:t>“I’m in a bad place. My wife is sick and I… I don’t know. It’s hard. I haven’t gotten much sleep and am struggling to focus.”</a:t>
            </a:r>
          </a:p>
        </p:txBody>
      </p:sp>
      <p:sp>
        <p:nvSpPr>
          <p:cNvPr id="5" name="Footer Placeholder 4">
            <a:extLst>
              <a:ext uri="{FF2B5EF4-FFF2-40B4-BE49-F238E27FC236}">
                <a16:creationId xmlns:a16="http://schemas.microsoft.com/office/drawing/2014/main" id="{213CE43E-250B-0B5E-FA59-2F3A945F1C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3235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D53-356C-1CE7-802E-78CBB7C0D93A}"/>
              </a:ext>
            </a:extLst>
          </p:cNvPr>
          <p:cNvSpPr>
            <a:spLocks noGrp="1"/>
          </p:cNvSpPr>
          <p:nvPr>
            <p:ph type="title"/>
          </p:nvPr>
        </p:nvSpPr>
        <p:spPr/>
        <p:txBody>
          <a:bodyPr/>
          <a:lstStyle/>
          <a:p>
            <a:r>
              <a:rPr lang="en-US"/>
              <a:t>Empathy Scenario</a:t>
            </a:r>
          </a:p>
        </p:txBody>
      </p:sp>
      <p:sp>
        <p:nvSpPr>
          <p:cNvPr id="3" name="Content Placeholder 2">
            <a:extLst>
              <a:ext uri="{FF2B5EF4-FFF2-40B4-BE49-F238E27FC236}">
                <a16:creationId xmlns:a16="http://schemas.microsoft.com/office/drawing/2014/main" id="{26F6B3D1-B5AD-90DA-D9D2-40F499ED025A}"/>
              </a:ext>
            </a:extLst>
          </p:cNvPr>
          <p:cNvSpPr>
            <a:spLocks noGrp="1"/>
          </p:cNvSpPr>
          <p:nvPr>
            <p:ph idx="1"/>
          </p:nvPr>
        </p:nvSpPr>
        <p:spPr>
          <a:xfrm>
            <a:off x="457200" y="2413607"/>
            <a:ext cx="8229600" cy="3547800"/>
          </a:xfrm>
        </p:spPr>
        <p:txBody>
          <a:bodyPr>
            <a:normAutofit lnSpcReduction="10000"/>
          </a:bodyPr>
          <a:lstStyle/>
          <a:p>
            <a:pPr marL="0" indent="0">
              <a:buNone/>
            </a:pPr>
            <a:r>
              <a:rPr lang="en-US"/>
              <a:t>A staff member comes to you after a shift briefing and says the following:</a:t>
            </a:r>
          </a:p>
          <a:p>
            <a:pPr marL="0" indent="0">
              <a:buNone/>
            </a:pPr>
            <a:endParaRPr lang="en-US" sz="1700"/>
          </a:p>
          <a:p>
            <a:pPr marL="0" indent="0" algn="ctr">
              <a:buNone/>
            </a:pPr>
            <a:r>
              <a:rPr lang="en-US"/>
              <a:t>“When is this going to stop. These new forms are going to take hours to fill out. This makes no sense! Does anyone in management remember what it’s like to work a unit?!”</a:t>
            </a:r>
          </a:p>
        </p:txBody>
      </p:sp>
      <p:sp>
        <p:nvSpPr>
          <p:cNvPr id="5" name="Footer Placeholder 4">
            <a:extLst>
              <a:ext uri="{FF2B5EF4-FFF2-40B4-BE49-F238E27FC236}">
                <a16:creationId xmlns:a16="http://schemas.microsoft.com/office/drawing/2014/main" id="{A724B8DB-5E8E-E982-C725-700A5B80BED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6103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18D4-3C0E-FF02-AF22-7F476AC23DDF}"/>
              </a:ext>
            </a:extLst>
          </p:cNvPr>
          <p:cNvSpPr>
            <a:spLocks noGrp="1"/>
          </p:cNvSpPr>
          <p:nvPr>
            <p:ph type="title"/>
          </p:nvPr>
        </p:nvSpPr>
        <p:spPr>
          <a:xfrm>
            <a:off x="722313" y="4663318"/>
            <a:ext cx="7772400" cy="1362075"/>
          </a:xfrm>
        </p:spPr>
        <p:txBody>
          <a:bodyPr>
            <a:normAutofit fontScale="90000"/>
          </a:bodyPr>
          <a:lstStyle/>
          <a:p>
            <a:r>
              <a:rPr lang="en-US"/>
              <a:t>Let’s Apply Your Skills! </a:t>
            </a:r>
            <a:br>
              <a:rPr lang="en-US"/>
            </a:br>
            <a:r>
              <a:rPr lang="en-US" sz="3200" i="1">
                <a:solidFill>
                  <a:schemeClr val="bg1">
                    <a:lumMod val="50000"/>
                  </a:schemeClr>
                </a:solidFill>
              </a:rPr>
              <a:t>Role Play Activity</a:t>
            </a:r>
            <a:br>
              <a:rPr lang="en-US" sz="3200" i="1">
                <a:solidFill>
                  <a:schemeClr val="bg1">
                    <a:lumMod val="50000"/>
                  </a:schemeClr>
                </a:solidFill>
              </a:rPr>
            </a:br>
            <a:r>
              <a:rPr lang="en-US" sz="3200" b="0" i="1" cap="none">
                <a:solidFill>
                  <a:schemeClr val="bg1">
                    <a:lumMod val="50000"/>
                  </a:schemeClr>
                </a:solidFill>
              </a:rPr>
              <a:t>Tell Me About Yourself… </a:t>
            </a:r>
            <a:endParaRPr lang="en-US" b="0" i="1">
              <a:solidFill>
                <a:schemeClr val="bg1">
                  <a:lumMod val="50000"/>
                </a:schemeClr>
              </a:solidFill>
            </a:endParaRPr>
          </a:p>
        </p:txBody>
      </p:sp>
      <p:pic>
        <p:nvPicPr>
          <p:cNvPr id="15" name="Picture 14">
            <a:extLst>
              <a:ext uri="{FF2B5EF4-FFF2-40B4-BE49-F238E27FC236}">
                <a16:creationId xmlns:a16="http://schemas.microsoft.com/office/drawing/2014/main" id="{DFFDFB6D-8BDF-EA28-4AEE-0E233D73683E}"/>
              </a:ext>
            </a:extLst>
          </p:cNvPr>
          <p:cNvPicPr>
            <a:picLocks noChangeAspect="1"/>
          </p:cNvPicPr>
          <p:nvPr/>
        </p:nvPicPr>
        <p:blipFill>
          <a:blip r:embed="rId3"/>
          <a:stretch>
            <a:fillRect/>
          </a:stretch>
        </p:blipFill>
        <p:spPr>
          <a:xfrm>
            <a:off x="0" y="1543492"/>
            <a:ext cx="9144000" cy="3098255"/>
          </a:xfrm>
          <a:prstGeom prst="rect">
            <a:avLst/>
          </a:prstGeom>
        </p:spPr>
      </p:pic>
      <p:sp>
        <p:nvSpPr>
          <p:cNvPr id="3" name="Footer Placeholder 2">
            <a:extLst>
              <a:ext uri="{FF2B5EF4-FFF2-40B4-BE49-F238E27FC236}">
                <a16:creationId xmlns:a16="http://schemas.microsoft.com/office/drawing/2014/main" id="{1072E67C-630F-2E1D-CE8D-6C63E8A3058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620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ECEA3-7EE8-C8CC-1D12-A174612C88AA}"/>
              </a:ext>
            </a:extLst>
          </p:cNvPr>
          <p:cNvSpPr>
            <a:spLocks noGrp="1"/>
          </p:cNvSpPr>
          <p:nvPr>
            <p:ph type="title"/>
          </p:nvPr>
        </p:nvSpPr>
        <p:spPr>
          <a:xfrm>
            <a:off x="457200" y="1072260"/>
            <a:ext cx="8229600" cy="1143000"/>
          </a:xfrm>
        </p:spPr>
        <p:txBody>
          <a:bodyPr/>
          <a:lstStyle/>
          <a:p>
            <a:r>
              <a:rPr lang="en-US"/>
              <a:t>Round 1 Activity Instructions </a:t>
            </a:r>
          </a:p>
        </p:txBody>
      </p:sp>
      <p:graphicFrame>
        <p:nvGraphicFramePr>
          <p:cNvPr id="2" name="Content Placeholder 1">
            <a:extLst>
              <a:ext uri="{FF2B5EF4-FFF2-40B4-BE49-F238E27FC236}">
                <a16:creationId xmlns:a16="http://schemas.microsoft.com/office/drawing/2014/main" id="{781977AB-A8B7-37C3-8306-5DD314C21C61}"/>
              </a:ext>
            </a:extLst>
          </p:cNvPr>
          <p:cNvGraphicFramePr>
            <a:graphicFrameLocks noGrp="1"/>
          </p:cNvGraphicFramePr>
          <p:nvPr>
            <p:ph idx="1"/>
            <p:extLst>
              <p:ext uri="{D42A27DB-BD31-4B8C-83A1-F6EECF244321}">
                <p14:modId xmlns:p14="http://schemas.microsoft.com/office/powerpoint/2010/main" val="1246411644"/>
              </p:ext>
            </p:extLst>
          </p:nvPr>
        </p:nvGraphicFramePr>
        <p:xfrm>
          <a:off x="83127" y="2092036"/>
          <a:ext cx="8603673" cy="4516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43D9D9FD-F0AA-6D23-6078-A327DE29BD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7993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553D3-5EAB-E07D-2171-6A8A56DD386F}"/>
              </a:ext>
            </a:extLst>
          </p:cNvPr>
          <p:cNvSpPr>
            <a:spLocks noGrp="1"/>
          </p:cNvSpPr>
          <p:nvPr>
            <p:ph type="title" idx="4294967295"/>
          </p:nvPr>
        </p:nvSpPr>
        <p:spPr>
          <a:xfrm>
            <a:off x="531136" y="1213290"/>
            <a:ext cx="7924800" cy="4876800"/>
          </a:xfrm>
        </p:spPr>
        <p:txBody>
          <a:bodyPr>
            <a:normAutofit/>
          </a:bodyPr>
          <a:lstStyle/>
          <a:p>
            <a:pPr algn="ctr"/>
            <a:r>
              <a:rPr lang="en-US" dirty="0"/>
              <a:t>Dream Team Activity:</a:t>
            </a:r>
            <a:br>
              <a:rPr lang="en-US" dirty="0"/>
            </a:br>
            <a:r>
              <a:rPr lang="en-US" sz="3200" b="0" dirty="0"/>
              <a:t>Think about a team you’ve been on that was healthy and functioned well. </a:t>
            </a:r>
            <a:br>
              <a:rPr lang="en-US" sz="3200" b="0" dirty="0"/>
            </a:br>
            <a:br>
              <a:rPr lang="en-US" sz="3200" b="0" dirty="0"/>
            </a:br>
            <a:r>
              <a:rPr lang="en-US" sz="3200" b="0" dirty="0"/>
              <a:t>What words would you use to describe that team? </a:t>
            </a:r>
            <a:endParaRPr lang="en-US" b="0" dirty="0"/>
          </a:p>
        </p:txBody>
      </p:sp>
      <p:sp>
        <p:nvSpPr>
          <p:cNvPr id="2" name="Footer Placeholder 1">
            <a:extLst>
              <a:ext uri="{FF2B5EF4-FFF2-40B4-BE49-F238E27FC236}">
                <a16:creationId xmlns:a16="http://schemas.microsoft.com/office/drawing/2014/main" id="{51DD62B3-7B67-1528-634E-5A23F55BD58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4344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B631-6D62-424E-CFE2-98911D2C0B05}"/>
              </a:ext>
            </a:extLst>
          </p:cNvPr>
          <p:cNvSpPr>
            <a:spLocks noGrp="1"/>
          </p:cNvSpPr>
          <p:nvPr>
            <p:ph type="title"/>
          </p:nvPr>
        </p:nvSpPr>
        <p:spPr>
          <a:xfrm>
            <a:off x="457200" y="1198232"/>
            <a:ext cx="8229600" cy="1143000"/>
          </a:xfrm>
        </p:spPr>
        <p:txBody>
          <a:bodyPr anchor="ctr">
            <a:normAutofit/>
          </a:bodyPr>
          <a:lstStyle/>
          <a:p>
            <a:r>
              <a:rPr lang="en-US"/>
              <a:t>Round 1 Debrief</a:t>
            </a:r>
          </a:p>
        </p:txBody>
      </p:sp>
      <p:pic>
        <p:nvPicPr>
          <p:cNvPr id="6" name="Picture 5" descr="A group of people sitting at a table&#10;&#10;Description automatically generated">
            <a:extLst>
              <a:ext uri="{FF2B5EF4-FFF2-40B4-BE49-F238E27FC236}">
                <a16:creationId xmlns:a16="http://schemas.microsoft.com/office/drawing/2014/main" id="{4480684B-8E5E-C0BF-F9E1-75106E9D87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851987"/>
            <a:ext cx="4038600" cy="3039046"/>
          </a:xfrm>
          <a:prstGeom prst="rect">
            <a:avLst/>
          </a:prstGeom>
          <a:noFill/>
        </p:spPr>
      </p:pic>
      <p:sp>
        <p:nvSpPr>
          <p:cNvPr id="3" name="Content Placeholder 2">
            <a:extLst>
              <a:ext uri="{FF2B5EF4-FFF2-40B4-BE49-F238E27FC236}">
                <a16:creationId xmlns:a16="http://schemas.microsoft.com/office/drawing/2014/main" id="{B284B671-27F4-596B-0A95-4598A58714A9}"/>
              </a:ext>
            </a:extLst>
          </p:cNvPr>
          <p:cNvSpPr>
            <a:spLocks noGrp="1"/>
          </p:cNvSpPr>
          <p:nvPr>
            <p:ph sz="half" idx="2"/>
          </p:nvPr>
        </p:nvSpPr>
        <p:spPr>
          <a:xfrm>
            <a:off x="4648199" y="2616852"/>
            <a:ext cx="4248665" cy="3509317"/>
          </a:xfrm>
        </p:spPr>
        <p:txBody>
          <a:bodyPr>
            <a:normAutofit/>
          </a:bodyPr>
          <a:lstStyle/>
          <a:p>
            <a:r>
              <a:rPr lang="en-US"/>
              <a:t>How did it go?</a:t>
            </a:r>
          </a:p>
          <a:p>
            <a:r>
              <a:rPr lang="en-US"/>
              <a:t>What concerns, if any, do you have with this staff member? </a:t>
            </a:r>
          </a:p>
          <a:p>
            <a:r>
              <a:rPr lang="en-US"/>
              <a:t>How were the empathetic responses?</a:t>
            </a:r>
          </a:p>
          <a:p>
            <a:endParaRPr lang="en-US"/>
          </a:p>
        </p:txBody>
      </p:sp>
      <p:sp>
        <p:nvSpPr>
          <p:cNvPr id="5" name="Footer Placeholder 4">
            <a:extLst>
              <a:ext uri="{FF2B5EF4-FFF2-40B4-BE49-F238E27FC236}">
                <a16:creationId xmlns:a16="http://schemas.microsoft.com/office/drawing/2014/main" id="{2A767D56-B868-258A-AC9A-6D9D0AAC9A8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55356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ouple of banners with hands raised&#10;&#10;Description automatically generated with medium confidence">
            <a:extLst>
              <a:ext uri="{FF2B5EF4-FFF2-40B4-BE49-F238E27FC236}">
                <a16:creationId xmlns:a16="http://schemas.microsoft.com/office/drawing/2014/main" id="{0E39A087-FAB4-3C7F-1B11-C0E80776BB7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03218" y="3165764"/>
            <a:ext cx="5958840" cy="3137963"/>
          </a:xfrm>
        </p:spPr>
      </p:pic>
      <p:pic>
        <p:nvPicPr>
          <p:cNvPr id="11" name="Picture 10">
            <a:extLst>
              <a:ext uri="{FF2B5EF4-FFF2-40B4-BE49-F238E27FC236}">
                <a16:creationId xmlns:a16="http://schemas.microsoft.com/office/drawing/2014/main" id="{6D24EF9C-EC04-03C7-87C7-57F8640A9523}"/>
              </a:ext>
            </a:extLst>
          </p:cNvPr>
          <p:cNvPicPr>
            <a:picLocks noChangeAspect="1"/>
          </p:cNvPicPr>
          <p:nvPr/>
        </p:nvPicPr>
        <p:blipFill rotWithShape="1">
          <a:blip r:embed="rId5"/>
          <a:srcRect b="54642"/>
          <a:stretch/>
        </p:blipFill>
        <p:spPr>
          <a:xfrm>
            <a:off x="270899" y="1077005"/>
            <a:ext cx="8602202" cy="1509834"/>
          </a:xfrm>
          <a:prstGeom prst="rect">
            <a:avLst/>
          </a:prstGeom>
        </p:spPr>
      </p:pic>
      <p:sp>
        <p:nvSpPr>
          <p:cNvPr id="3" name="Footer Placeholder 2">
            <a:extLst>
              <a:ext uri="{FF2B5EF4-FFF2-40B4-BE49-F238E27FC236}">
                <a16:creationId xmlns:a16="http://schemas.microsoft.com/office/drawing/2014/main" id="{58F59930-B7C1-C577-DC10-7EBFA1C1C25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7868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6679096" cy="2140227"/>
          </a:xfrm>
        </p:spPr>
        <p:txBody>
          <a:bodyPr anchor="ctr">
            <a:normAutofit/>
          </a:bodyPr>
          <a:lstStyle/>
          <a:p>
            <a:pPr algn="ctr">
              <a:lnSpc>
                <a:spcPct val="90000"/>
              </a:lnSpc>
            </a:pPr>
            <a:r>
              <a:rPr lang="en-US" dirty="0"/>
              <a:t>What does adaptability look like as a supervisor?</a:t>
            </a:r>
          </a:p>
        </p:txBody>
      </p:sp>
      <p:sp>
        <p:nvSpPr>
          <p:cNvPr id="3" name="Footer Placeholder 2">
            <a:extLst>
              <a:ext uri="{FF2B5EF4-FFF2-40B4-BE49-F238E27FC236}">
                <a16:creationId xmlns:a16="http://schemas.microsoft.com/office/drawing/2014/main" id="{4D9C2922-3957-985F-B2F3-CA6355C9B2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0852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AD25BDFA-ADBB-C627-F5CD-B6C2070FC47D}"/>
              </a:ext>
            </a:extLst>
          </p:cNvPr>
          <p:cNvPicPr>
            <a:picLocks noChangeAspect="1"/>
          </p:cNvPicPr>
          <p:nvPr/>
        </p:nvPicPr>
        <p:blipFill>
          <a:blip r:embed="rId3">
            <a:lum bright="70000" contrast="-70000"/>
            <a:alphaModFix amt="35000"/>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7794" y="630078"/>
            <a:ext cx="8900995" cy="6328052"/>
          </a:xfrm>
          <a:prstGeom prst="rect">
            <a:avLst/>
          </a:prstGeom>
        </p:spPr>
      </p:pic>
      <p:sp>
        <p:nvSpPr>
          <p:cNvPr id="2" name="Title 1">
            <a:extLst>
              <a:ext uri="{FF2B5EF4-FFF2-40B4-BE49-F238E27FC236}">
                <a16:creationId xmlns:a16="http://schemas.microsoft.com/office/drawing/2014/main" id="{4465394B-2242-4146-BFA6-C45F11E478CB}"/>
              </a:ext>
            </a:extLst>
          </p:cNvPr>
          <p:cNvSpPr>
            <a:spLocks noGrp="1"/>
          </p:cNvSpPr>
          <p:nvPr>
            <p:ph type="title"/>
          </p:nvPr>
        </p:nvSpPr>
        <p:spPr>
          <a:xfrm>
            <a:off x="685985" y="1699415"/>
            <a:ext cx="7924615" cy="4876800"/>
          </a:xfrm>
          <a:ln>
            <a:noFill/>
          </a:ln>
        </p:spPr>
        <p:txBody>
          <a:bodyPr>
            <a:normAutofit/>
          </a:bodyPr>
          <a:lstStyle/>
          <a:p>
            <a:pPr algn="l"/>
            <a:br>
              <a:rPr lang="en-US" sz="1200" b="0" i="0">
                <a:solidFill>
                  <a:srgbClr val="282828"/>
                </a:solidFill>
                <a:effectLst/>
                <a:latin typeface="Tiempos Text"/>
              </a:rPr>
            </a:br>
            <a:endParaRPr lang="en-US"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AC66C76-E8D2-882A-2D79-451FFCC7E6AD}"/>
              </a:ext>
            </a:extLst>
          </p:cNvPr>
          <p:cNvSpPr txBox="1"/>
          <p:nvPr/>
        </p:nvSpPr>
        <p:spPr>
          <a:xfrm>
            <a:off x="1165433" y="2102073"/>
            <a:ext cx="6813133" cy="313932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It is not the strongest of the species that survives, nor the most intelligent that survives. It is the one that is most adaptable to change.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i="1" dirty="0">
                <a:latin typeface="Roboto" panose="02000000000000000000" pitchFamily="2" charset="0"/>
                <a:ea typeface="Roboto" panose="02000000000000000000" pitchFamily="2" charset="0"/>
                <a:cs typeface="Roboto" panose="02000000000000000000" pitchFamily="2" charset="0"/>
              </a:rPr>
              <a:t>-Charles Darwin</a:t>
            </a:r>
            <a:endParaRPr kumimoji="0" lang="en-US" altLang="en-US" b="0" i="1" u="none" strike="noStrike" cap="none" normalizeH="0" baseline="0" dirty="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DED796B4-E95C-6370-B773-B16CC559BF76}"/>
              </a:ext>
            </a:extLst>
          </p:cNvPr>
          <p:cNvSpPr txBox="1"/>
          <p:nvPr/>
        </p:nvSpPr>
        <p:spPr>
          <a:xfrm>
            <a:off x="4330700" y="6437715"/>
            <a:ext cx="4572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4974-FD69-DD41-95CA-844B197CEA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lang="en-US"/>
          </a:p>
        </p:txBody>
      </p:sp>
      <p:sp>
        <p:nvSpPr>
          <p:cNvPr id="4" name="Footer Placeholder 3">
            <a:extLst>
              <a:ext uri="{FF2B5EF4-FFF2-40B4-BE49-F238E27FC236}">
                <a16:creationId xmlns:a16="http://schemas.microsoft.com/office/drawing/2014/main" id="{2BFBB939-3D03-9DA2-9073-909C53A22A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78650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AD2A-C9F5-9BDE-0C20-8E555D732F58}"/>
              </a:ext>
            </a:extLst>
          </p:cNvPr>
          <p:cNvSpPr>
            <a:spLocks noGrp="1"/>
          </p:cNvSpPr>
          <p:nvPr>
            <p:ph type="title"/>
          </p:nvPr>
        </p:nvSpPr>
        <p:spPr>
          <a:xfrm>
            <a:off x="289775" y="948588"/>
            <a:ext cx="8229600" cy="1143000"/>
          </a:xfrm>
        </p:spPr>
        <p:txBody>
          <a:bodyPr/>
          <a:lstStyle/>
          <a:p>
            <a:r>
              <a:rPr lang="en-US"/>
              <a:t>Adapt, Migrate, or Go Extinct</a:t>
            </a:r>
          </a:p>
        </p:txBody>
      </p:sp>
      <p:pic>
        <p:nvPicPr>
          <p:cNvPr id="7" name="Content Placeholder 6" descr="A group of geese flying&#10;&#10;Description automatically generated">
            <a:extLst>
              <a:ext uri="{FF2B5EF4-FFF2-40B4-BE49-F238E27FC236}">
                <a16:creationId xmlns:a16="http://schemas.microsoft.com/office/drawing/2014/main" id="{5086E827-EAD5-CF49-6625-263A85856EE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0241" y="2009197"/>
            <a:ext cx="3153984" cy="2184791"/>
          </a:xfrm>
          <a:prstGeom prst="rect">
            <a:avLst/>
          </a:prstGeom>
          <a:ln>
            <a:noFill/>
          </a:ln>
          <a:effectLst>
            <a:outerShdw blurRad="292100" dist="139700" dir="2700000" algn="tl" rotWithShape="0">
              <a:srgbClr val="333333">
                <a:alpha val="65000"/>
              </a:srgbClr>
            </a:outerShdw>
          </a:effectLst>
        </p:spPr>
      </p:pic>
      <p:sp>
        <p:nvSpPr>
          <p:cNvPr id="5" name="Rectangle 1">
            <a:extLst>
              <a:ext uri="{FF2B5EF4-FFF2-40B4-BE49-F238E27FC236}">
                <a16:creationId xmlns:a16="http://schemas.microsoft.com/office/drawing/2014/main" id="{7AACDDB6-2B0E-3FB9-D940-019F1EB25CA1}"/>
              </a:ext>
            </a:extLst>
          </p:cNvPr>
          <p:cNvSpPr>
            <a:spLocks noChangeArrowheads="1"/>
          </p:cNvSpPr>
          <p:nvPr/>
        </p:nvSpPr>
        <p:spPr bwMode="auto">
          <a:xfrm>
            <a:off x="-170916" y="435779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descr="A diagram of a bird's head&#10;&#10;Description automatically generated">
            <a:extLst>
              <a:ext uri="{FF2B5EF4-FFF2-40B4-BE49-F238E27FC236}">
                <a16:creationId xmlns:a16="http://schemas.microsoft.com/office/drawing/2014/main" id="{4CF3E30C-04B6-E2C7-9C5B-90554187E6C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9775" y="2362168"/>
            <a:ext cx="4391772" cy="3668476"/>
          </a:xfrm>
          <a:prstGeom prst="rect">
            <a:avLst/>
          </a:prstGeom>
          <a:ln>
            <a:noFill/>
          </a:ln>
          <a:effectLst>
            <a:softEdge rad="112500"/>
          </a:effectLst>
        </p:spPr>
      </p:pic>
      <p:pic>
        <p:nvPicPr>
          <p:cNvPr id="13" name="Picture 12" descr="A bird with a bird's head&#10;&#10;Description automatically generated">
            <a:extLst>
              <a:ext uri="{FF2B5EF4-FFF2-40B4-BE49-F238E27FC236}">
                <a16:creationId xmlns:a16="http://schemas.microsoft.com/office/drawing/2014/main" id="{4A7D88EB-615F-0657-88D3-DC3776FFA35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700241" y="4678983"/>
            <a:ext cx="2298679" cy="2157532"/>
          </a:xfrm>
          <a:prstGeom prst="rect">
            <a:avLst/>
          </a:prstGeom>
        </p:spPr>
      </p:pic>
      <p:sp>
        <p:nvSpPr>
          <p:cNvPr id="3" name="Footer Placeholder 2">
            <a:extLst>
              <a:ext uri="{FF2B5EF4-FFF2-40B4-BE49-F238E27FC236}">
                <a16:creationId xmlns:a16="http://schemas.microsoft.com/office/drawing/2014/main" id="{110BDE6D-BB8D-1287-9B42-AB616EFC962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9359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2237-14CF-09EA-227D-47AEEF9BB689}"/>
              </a:ext>
            </a:extLst>
          </p:cNvPr>
          <p:cNvSpPr>
            <a:spLocks noGrp="1"/>
          </p:cNvSpPr>
          <p:nvPr>
            <p:ph type="title"/>
          </p:nvPr>
        </p:nvSpPr>
        <p:spPr/>
        <p:txBody>
          <a:bodyPr/>
          <a:lstStyle/>
          <a:p>
            <a:r>
              <a:rPr lang="en-US"/>
              <a:t>Building Resiliency </a:t>
            </a:r>
          </a:p>
        </p:txBody>
      </p:sp>
      <p:pic>
        <p:nvPicPr>
          <p:cNvPr id="6" name="Content Placeholder 5" descr="A green ball in space&#10;&#10;Description automatically generated">
            <a:extLst>
              <a:ext uri="{FF2B5EF4-FFF2-40B4-BE49-F238E27FC236}">
                <a16:creationId xmlns:a16="http://schemas.microsoft.com/office/drawing/2014/main" id="{AE2D2374-8CBE-B072-0BB1-EF5BD8AEFF1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89949" y="951353"/>
            <a:ext cx="1987672" cy="1987672"/>
          </a:xfrm>
        </p:spPr>
      </p:pic>
      <p:graphicFrame>
        <p:nvGraphicFramePr>
          <p:cNvPr id="8" name="Diagram 7">
            <a:extLst>
              <a:ext uri="{FF2B5EF4-FFF2-40B4-BE49-F238E27FC236}">
                <a16:creationId xmlns:a16="http://schemas.microsoft.com/office/drawing/2014/main" id="{A32ED527-70E6-B998-968F-EA6373766899}"/>
              </a:ext>
            </a:extLst>
          </p:cNvPr>
          <p:cNvGraphicFramePr/>
          <p:nvPr>
            <p:extLst>
              <p:ext uri="{D42A27DB-BD31-4B8C-83A1-F6EECF244321}">
                <p14:modId xmlns:p14="http://schemas.microsoft.com/office/powerpoint/2010/main" val="1152548472"/>
              </p:ext>
            </p:extLst>
          </p:nvPr>
        </p:nvGraphicFramePr>
        <p:xfrm>
          <a:off x="457199" y="1724891"/>
          <a:ext cx="7058892" cy="4631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Shape 8">
            <a:extLst>
              <a:ext uri="{FF2B5EF4-FFF2-40B4-BE49-F238E27FC236}">
                <a16:creationId xmlns:a16="http://schemas.microsoft.com/office/drawing/2014/main" id="{25E83AF5-2F7F-EC12-FA25-19B5A133DAAA}"/>
              </a:ext>
            </a:extLst>
          </p:cNvPr>
          <p:cNvSpPr/>
          <p:nvPr/>
        </p:nvSpPr>
        <p:spPr>
          <a:xfrm rot="10800000">
            <a:off x="1468581" y="2197073"/>
            <a:ext cx="2366760" cy="2319696"/>
          </a:xfrm>
          <a:prstGeom prst="leftCircularArrow">
            <a:avLst>
              <a:gd name="adj1" fmla="val 2550"/>
              <a:gd name="adj2" fmla="val 309429"/>
              <a:gd name="adj3" fmla="val 2084940"/>
              <a:gd name="adj4" fmla="val 9024489"/>
              <a:gd name="adj5" fmla="val 297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endParaRPr lang="en-US"/>
          </a:p>
        </p:txBody>
      </p:sp>
      <p:pic>
        <p:nvPicPr>
          <p:cNvPr id="14" name="Picture 13" descr="A black rectangle with white dots&#10;&#10;Description automatically generated">
            <a:extLst>
              <a:ext uri="{FF2B5EF4-FFF2-40B4-BE49-F238E27FC236}">
                <a16:creationId xmlns:a16="http://schemas.microsoft.com/office/drawing/2014/main" id="{CCEA885F-B86C-0CF7-EFDB-03C42143EEB8}"/>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986740" y="4912811"/>
            <a:ext cx="1945189" cy="1945189"/>
          </a:xfrm>
          <a:prstGeom prst="rect">
            <a:avLst/>
          </a:prstGeom>
        </p:spPr>
      </p:pic>
      <p:sp>
        <p:nvSpPr>
          <p:cNvPr id="3" name="Arrow: Circular 2">
            <a:extLst>
              <a:ext uri="{FF2B5EF4-FFF2-40B4-BE49-F238E27FC236}">
                <a16:creationId xmlns:a16="http://schemas.microsoft.com/office/drawing/2014/main" id="{85EADFEA-C304-C168-2987-1A86DC495711}"/>
              </a:ext>
            </a:extLst>
          </p:cNvPr>
          <p:cNvSpPr/>
          <p:nvPr/>
        </p:nvSpPr>
        <p:spPr>
          <a:xfrm rot="11438590">
            <a:off x="4350650" y="3743903"/>
            <a:ext cx="2078298" cy="2021058"/>
          </a:xfrm>
          <a:prstGeom prst="circularArrow">
            <a:avLst>
              <a:gd name="adj1" fmla="val 2220"/>
              <a:gd name="adj2" fmla="val 267273"/>
              <a:gd name="adj3" fmla="val 19557216"/>
              <a:gd name="adj4" fmla="val 12575511"/>
              <a:gd name="adj5" fmla="val 2590"/>
            </a:avLst>
          </a:prstGeom>
          <a:ln w="28575"/>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endParaRPr lang="en-US"/>
          </a:p>
        </p:txBody>
      </p:sp>
      <p:sp>
        <p:nvSpPr>
          <p:cNvPr id="5" name="Footer Placeholder 4">
            <a:extLst>
              <a:ext uri="{FF2B5EF4-FFF2-40B4-BE49-F238E27FC236}">
                <a16:creationId xmlns:a16="http://schemas.microsoft.com/office/drawing/2014/main" id="{8C722850-34CC-FAA2-45F1-DBD1317D0CD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3502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1097-F0AF-2C2F-992E-5C0F831AA42F}"/>
              </a:ext>
            </a:extLst>
          </p:cNvPr>
          <p:cNvSpPr>
            <a:spLocks noGrp="1"/>
          </p:cNvSpPr>
          <p:nvPr>
            <p:ph type="title"/>
          </p:nvPr>
        </p:nvSpPr>
        <p:spPr>
          <a:xfrm>
            <a:off x="457200" y="914214"/>
            <a:ext cx="8229600" cy="1143000"/>
          </a:xfrm>
        </p:spPr>
        <p:txBody>
          <a:bodyPr/>
          <a:lstStyle/>
          <a:p>
            <a:r>
              <a:rPr lang="en-US"/>
              <a:t>Types of Change</a:t>
            </a:r>
          </a:p>
        </p:txBody>
      </p:sp>
      <p:graphicFrame>
        <p:nvGraphicFramePr>
          <p:cNvPr id="5" name="Content Placeholder 4">
            <a:extLst>
              <a:ext uri="{FF2B5EF4-FFF2-40B4-BE49-F238E27FC236}">
                <a16:creationId xmlns:a16="http://schemas.microsoft.com/office/drawing/2014/main" id="{B336E23B-F92B-5555-2CC6-2A9A6359F37C}"/>
              </a:ext>
            </a:extLst>
          </p:cNvPr>
          <p:cNvGraphicFramePr>
            <a:graphicFrameLocks noGrp="1"/>
          </p:cNvGraphicFramePr>
          <p:nvPr>
            <p:ph idx="1"/>
            <p:extLst>
              <p:ext uri="{D42A27DB-BD31-4B8C-83A1-F6EECF244321}">
                <p14:modId xmlns:p14="http://schemas.microsoft.com/office/powerpoint/2010/main" val="2995281159"/>
              </p:ext>
            </p:extLst>
          </p:nvPr>
        </p:nvGraphicFramePr>
        <p:xfrm>
          <a:off x="-76200" y="1769732"/>
          <a:ext cx="8976360" cy="479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E990F0D-F678-AC31-F359-941EBB6F349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18875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6679096" cy="2140227"/>
          </a:xfrm>
        </p:spPr>
        <p:txBody>
          <a:bodyPr anchor="ctr">
            <a:normAutofit/>
          </a:bodyPr>
          <a:lstStyle/>
          <a:p>
            <a:pPr algn="ctr">
              <a:lnSpc>
                <a:spcPct val="90000"/>
              </a:lnSpc>
            </a:pPr>
            <a:r>
              <a:rPr lang="en-US" dirty="0"/>
              <a:t>How have you seen people react to change at work?</a:t>
            </a:r>
          </a:p>
        </p:txBody>
      </p:sp>
      <p:sp>
        <p:nvSpPr>
          <p:cNvPr id="3" name="Footer Placeholder 2">
            <a:extLst>
              <a:ext uri="{FF2B5EF4-FFF2-40B4-BE49-F238E27FC236}">
                <a16:creationId xmlns:a16="http://schemas.microsoft.com/office/drawing/2014/main" id="{7851AEB2-0FA0-E51E-BE75-79F5EED73C7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534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6ADC-9E49-C27E-94EA-98929F5336BC}"/>
              </a:ext>
            </a:extLst>
          </p:cNvPr>
          <p:cNvSpPr>
            <a:spLocks noGrp="1"/>
          </p:cNvSpPr>
          <p:nvPr>
            <p:ph type="title"/>
          </p:nvPr>
        </p:nvSpPr>
        <p:spPr>
          <a:xfrm>
            <a:off x="457200" y="1198232"/>
            <a:ext cx="8229600" cy="1143000"/>
          </a:xfrm>
        </p:spPr>
        <p:txBody>
          <a:bodyPr anchor="ctr">
            <a:normAutofit/>
          </a:bodyPr>
          <a:lstStyle/>
          <a:p>
            <a:r>
              <a:rPr lang="en-US"/>
              <a:t>Drivers of Change</a:t>
            </a:r>
          </a:p>
        </p:txBody>
      </p:sp>
      <p:pic>
        <p:nvPicPr>
          <p:cNvPr id="12" name="Picture 11" descr="A diagram of different forces&#10;&#10;Description automatically generated">
            <a:extLst>
              <a:ext uri="{FF2B5EF4-FFF2-40B4-BE49-F238E27FC236}">
                <a16:creationId xmlns:a16="http://schemas.microsoft.com/office/drawing/2014/main" id="{1D0065D0-9C57-5800-3ABE-7300CE84F5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5043" y="1198232"/>
            <a:ext cx="8893914" cy="5279173"/>
          </a:xfrm>
          <a:prstGeom prst="rect">
            <a:avLst/>
          </a:prstGeom>
        </p:spPr>
      </p:pic>
      <p:sp>
        <p:nvSpPr>
          <p:cNvPr id="3" name="Footer Placeholder 2">
            <a:extLst>
              <a:ext uri="{FF2B5EF4-FFF2-40B4-BE49-F238E27FC236}">
                <a16:creationId xmlns:a16="http://schemas.microsoft.com/office/drawing/2014/main" id="{62933E65-4371-7AFF-A000-2C0B666408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39483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BC66-E3C9-D1A6-B101-B6ECD1479E74}"/>
              </a:ext>
            </a:extLst>
          </p:cNvPr>
          <p:cNvSpPr>
            <a:spLocks noGrp="1"/>
          </p:cNvSpPr>
          <p:nvPr>
            <p:ph type="title"/>
          </p:nvPr>
        </p:nvSpPr>
        <p:spPr>
          <a:xfrm>
            <a:off x="457200" y="1198232"/>
            <a:ext cx="8229600" cy="1143000"/>
          </a:xfrm>
        </p:spPr>
        <p:txBody>
          <a:bodyPr anchor="ctr">
            <a:normAutofit/>
          </a:bodyPr>
          <a:lstStyle/>
          <a:p>
            <a:r>
              <a:rPr lang="en-US"/>
              <a:t>Case Study: McDonalds</a:t>
            </a:r>
          </a:p>
        </p:txBody>
      </p:sp>
      <p:sp>
        <p:nvSpPr>
          <p:cNvPr id="3" name="Content Placeholder 2">
            <a:extLst>
              <a:ext uri="{FF2B5EF4-FFF2-40B4-BE49-F238E27FC236}">
                <a16:creationId xmlns:a16="http://schemas.microsoft.com/office/drawing/2014/main" id="{F8DC0313-3E34-6FBC-5C87-E1824CB1B579}"/>
              </a:ext>
            </a:extLst>
          </p:cNvPr>
          <p:cNvSpPr>
            <a:spLocks noGrp="1"/>
          </p:cNvSpPr>
          <p:nvPr>
            <p:ph sz="half" idx="2"/>
          </p:nvPr>
        </p:nvSpPr>
        <p:spPr>
          <a:xfrm>
            <a:off x="4287982" y="2500746"/>
            <a:ext cx="4793673" cy="4059382"/>
          </a:xfrm>
        </p:spPr>
        <p:txBody>
          <a:bodyPr>
            <a:normAutofit/>
          </a:bodyPr>
          <a:lstStyle/>
          <a:p>
            <a:pPr>
              <a:lnSpc>
                <a:spcPct val="90000"/>
              </a:lnSpc>
            </a:pPr>
            <a:r>
              <a:rPr lang="en-US" sz="2400" dirty="0"/>
              <a:t>First McDonald’s opened in 1940 in San Bernardino, California, by Richard and Maurice McDonald. </a:t>
            </a:r>
          </a:p>
          <a:p>
            <a:pPr>
              <a:lnSpc>
                <a:spcPct val="90000"/>
              </a:lnSpc>
            </a:pPr>
            <a:r>
              <a:rPr lang="en-US" sz="2400" dirty="0"/>
              <a:t>Opened as a full-service carhop barbeque joint using real plates and silverware with over 40 barbecue items. </a:t>
            </a:r>
          </a:p>
          <a:p>
            <a:pPr>
              <a:lnSpc>
                <a:spcPct val="90000"/>
              </a:lnSpc>
            </a:pPr>
            <a:r>
              <a:rPr lang="en-US" sz="2400" dirty="0"/>
              <a:t>Soon realized 80% of their sales were hamburgers. </a:t>
            </a:r>
          </a:p>
          <a:p>
            <a:pPr>
              <a:lnSpc>
                <a:spcPct val="90000"/>
              </a:lnSpc>
            </a:pPr>
            <a:endParaRPr lang="en-US" sz="2400" dirty="0"/>
          </a:p>
        </p:txBody>
      </p:sp>
      <p:pic>
        <p:nvPicPr>
          <p:cNvPr id="25" name="Picture 24" descr="A plate of ribs on a table&#10;&#10;Description automatically generated">
            <a:extLst>
              <a:ext uri="{FF2B5EF4-FFF2-40B4-BE49-F238E27FC236}">
                <a16:creationId xmlns:a16="http://schemas.microsoft.com/office/drawing/2014/main" id="{DEB3CD6E-1F9B-0752-DCA7-3E5A9085BD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5770" y="2576947"/>
            <a:ext cx="3550932" cy="3159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4">
            <a:extLst>
              <a:ext uri="{FF2B5EF4-FFF2-40B4-BE49-F238E27FC236}">
                <a16:creationId xmlns:a16="http://schemas.microsoft.com/office/drawing/2014/main" id="{EC4DDDBC-AE54-A3B7-6641-03D8495EC0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4916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6E2B6-9F29-0F33-9419-95AF0A34AB9B}"/>
              </a:ext>
            </a:extLst>
          </p:cNvPr>
          <p:cNvSpPr>
            <a:spLocks noGrp="1"/>
          </p:cNvSpPr>
          <p:nvPr>
            <p:ph type="title"/>
          </p:nvPr>
        </p:nvSpPr>
        <p:spPr/>
        <p:txBody>
          <a:bodyPr>
            <a:normAutofit/>
          </a:bodyPr>
          <a:lstStyle/>
          <a:p>
            <a:r>
              <a:rPr lang="en-US"/>
              <a:t>Healthy Team Characteristics</a:t>
            </a:r>
          </a:p>
        </p:txBody>
      </p:sp>
      <p:sp>
        <p:nvSpPr>
          <p:cNvPr id="6" name="Content Placeholder 5">
            <a:extLst>
              <a:ext uri="{FF2B5EF4-FFF2-40B4-BE49-F238E27FC236}">
                <a16:creationId xmlns:a16="http://schemas.microsoft.com/office/drawing/2014/main" id="{9B51D40F-1ED8-8613-5A27-A8E6555043CC}"/>
              </a:ext>
            </a:extLst>
          </p:cNvPr>
          <p:cNvSpPr>
            <a:spLocks noGrp="1"/>
          </p:cNvSpPr>
          <p:nvPr>
            <p:ph idx="1"/>
          </p:nvPr>
        </p:nvSpPr>
        <p:spPr>
          <a:xfrm>
            <a:off x="1054099" y="2341841"/>
            <a:ext cx="7632701" cy="3880773"/>
          </a:xfrm>
        </p:spPr>
        <p:txBody>
          <a:bodyPr>
            <a:normAutofit lnSpcReduction="10000"/>
          </a:bodyPr>
          <a:lstStyle/>
          <a:p>
            <a:r>
              <a:rPr lang="en-US" dirty="0"/>
              <a:t>Trust</a:t>
            </a:r>
          </a:p>
          <a:p>
            <a:r>
              <a:rPr lang="en-US" dirty="0"/>
              <a:t>Clear communication</a:t>
            </a:r>
          </a:p>
          <a:p>
            <a:r>
              <a:rPr lang="en-US" dirty="0"/>
              <a:t>Defined roles and responsibilities </a:t>
            </a:r>
          </a:p>
          <a:p>
            <a:r>
              <a:rPr lang="en-US" dirty="0"/>
              <a:t>Engaged leadership</a:t>
            </a:r>
          </a:p>
          <a:p>
            <a:r>
              <a:rPr lang="en-US" dirty="0"/>
              <a:t>Diversity</a:t>
            </a:r>
          </a:p>
          <a:p>
            <a:r>
              <a:rPr lang="en-US" dirty="0"/>
              <a:t>Conflict</a:t>
            </a:r>
          </a:p>
          <a:p>
            <a:r>
              <a:rPr lang="en-US" dirty="0"/>
              <a:t>Collective goals </a:t>
            </a:r>
          </a:p>
          <a:p>
            <a:pPr marL="0" indent="0">
              <a:buNone/>
            </a:pPr>
            <a:endParaRPr lang="en-US" dirty="0"/>
          </a:p>
        </p:txBody>
      </p:sp>
      <p:sp>
        <p:nvSpPr>
          <p:cNvPr id="3" name="Footer Placeholder 2">
            <a:extLst>
              <a:ext uri="{FF2B5EF4-FFF2-40B4-BE49-F238E27FC236}">
                <a16:creationId xmlns:a16="http://schemas.microsoft.com/office/drawing/2014/main" id="{BE276D6C-2AFA-AC76-40E3-705A0F917B8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21387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B78-97D3-6104-D71F-13F091F8AD78}"/>
              </a:ext>
            </a:extLst>
          </p:cNvPr>
          <p:cNvSpPr>
            <a:spLocks noGrp="1"/>
          </p:cNvSpPr>
          <p:nvPr>
            <p:ph type="title"/>
          </p:nvPr>
        </p:nvSpPr>
        <p:spPr>
          <a:xfrm>
            <a:off x="457200" y="1198232"/>
            <a:ext cx="8229600" cy="1143000"/>
          </a:xfrm>
        </p:spPr>
        <p:txBody>
          <a:bodyPr anchor="ctr">
            <a:normAutofit/>
          </a:bodyPr>
          <a:lstStyle/>
          <a:p>
            <a:r>
              <a:rPr lang="en-US"/>
              <a:t>Case Study, cont.</a:t>
            </a:r>
          </a:p>
        </p:txBody>
      </p:sp>
      <p:pic>
        <p:nvPicPr>
          <p:cNvPr id="13" name="Picture 12" descr="A fast food restaurant with a sign&#10;&#10;Description automatically generated">
            <a:extLst>
              <a:ext uri="{FF2B5EF4-FFF2-40B4-BE49-F238E27FC236}">
                <a16:creationId xmlns:a16="http://schemas.microsoft.com/office/drawing/2014/main" id="{E4BD6EB6-6507-8A44-DC74-F1960AEC7A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563091"/>
            <a:ext cx="3699164" cy="317649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3072323-B79A-4A4A-8F35-6E929758B8B5}"/>
              </a:ext>
            </a:extLst>
          </p:cNvPr>
          <p:cNvSpPr>
            <a:spLocks noGrp="1"/>
          </p:cNvSpPr>
          <p:nvPr>
            <p:ph sz="half" idx="2"/>
          </p:nvPr>
        </p:nvSpPr>
        <p:spPr>
          <a:xfrm>
            <a:off x="4215245" y="2563091"/>
            <a:ext cx="4790210" cy="3657600"/>
          </a:xfrm>
        </p:spPr>
        <p:txBody>
          <a:bodyPr>
            <a:normAutofit/>
          </a:bodyPr>
          <a:lstStyle/>
          <a:p>
            <a:pPr>
              <a:lnSpc>
                <a:spcPct val="90000"/>
              </a:lnSpc>
            </a:pPr>
            <a:r>
              <a:rPr lang="en-US" sz="2400" dirty="0"/>
              <a:t>In 1948, it closed for three months and rebranded as a hamburger self-service restaurant. </a:t>
            </a:r>
          </a:p>
          <a:p>
            <a:pPr>
              <a:lnSpc>
                <a:spcPct val="90000"/>
              </a:lnSpc>
            </a:pPr>
            <a:r>
              <a:rPr lang="en-US" sz="2400" dirty="0"/>
              <a:t>Fired 20 employees, switched to single-use containers and cups, and simplified to 9 items. </a:t>
            </a:r>
          </a:p>
          <a:p>
            <a:pPr>
              <a:lnSpc>
                <a:spcPct val="90000"/>
              </a:lnSpc>
            </a:pPr>
            <a:r>
              <a:rPr lang="en-US" sz="2400" dirty="0"/>
              <a:t>Used a 12-person crew who specialized in specific tasks. </a:t>
            </a:r>
          </a:p>
          <a:p>
            <a:pPr>
              <a:lnSpc>
                <a:spcPct val="90000"/>
              </a:lnSpc>
            </a:pPr>
            <a:endParaRPr lang="en-US" sz="2200" dirty="0"/>
          </a:p>
        </p:txBody>
      </p:sp>
      <p:sp>
        <p:nvSpPr>
          <p:cNvPr id="5" name="Footer Placeholder 4">
            <a:extLst>
              <a:ext uri="{FF2B5EF4-FFF2-40B4-BE49-F238E27FC236}">
                <a16:creationId xmlns:a16="http://schemas.microsoft.com/office/drawing/2014/main" id="{D12ED5D8-7B16-E3F9-FC45-A1326AD8A25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32793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3B5A-57DB-539D-2A9E-9674F1B912C0}"/>
              </a:ext>
            </a:extLst>
          </p:cNvPr>
          <p:cNvSpPr>
            <a:spLocks noGrp="1"/>
          </p:cNvSpPr>
          <p:nvPr>
            <p:ph type="title"/>
          </p:nvPr>
        </p:nvSpPr>
        <p:spPr>
          <a:xfrm>
            <a:off x="457200" y="1198232"/>
            <a:ext cx="8229600" cy="1143000"/>
          </a:xfrm>
        </p:spPr>
        <p:txBody>
          <a:bodyPr anchor="ctr">
            <a:normAutofit/>
          </a:bodyPr>
          <a:lstStyle/>
          <a:p>
            <a:r>
              <a:rPr lang="en-US"/>
              <a:t>Case Study, cont. </a:t>
            </a:r>
          </a:p>
        </p:txBody>
      </p:sp>
      <p:pic>
        <p:nvPicPr>
          <p:cNvPr id="7" name="Picture 6" descr="A person eating a hamburger&#10;&#10;Description automatically generated">
            <a:extLst>
              <a:ext uri="{FF2B5EF4-FFF2-40B4-BE49-F238E27FC236}">
                <a16:creationId xmlns:a16="http://schemas.microsoft.com/office/drawing/2014/main" id="{0F25DFA7-410F-A4D8-A559-B5730993C54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802" r="5" b="13133"/>
          <a:stretch/>
        </p:blipFill>
        <p:spPr>
          <a:xfrm>
            <a:off x="537572" y="2341233"/>
            <a:ext cx="3313991" cy="363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B570C278-BB12-8549-4B62-A61FB1E610DC}"/>
              </a:ext>
            </a:extLst>
          </p:cNvPr>
          <p:cNvSpPr>
            <a:spLocks noGrp="1"/>
          </p:cNvSpPr>
          <p:nvPr>
            <p:ph sz="half" idx="2"/>
          </p:nvPr>
        </p:nvSpPr>
        <p:spPr>
          <a:xfrm>
            <a:off x="4031672" y="2291263"/>
            <a:ext cx="5043055" cy="3874010"/>
          </a:xfrm>
        </p:spPr>
        <p:txBody>
          <a:bodyPr>
            <a:noAutofit/>
          </a:bodyPr>
          <a:lstStyle/>
          <a:p>
            <a:pPr>
              <a:lnSpc>
                <a:spcPct val="90000"/>
              </a:lnSpc>
            </a:pPr>
            <a:r>
              <a:rPr lang="en-US" sz="2200" dirty="0"/>
              <a:t>In 1954, Ray Kroc, a milkshake mixer salesmen visited McDonalds that was using 8 of the mixers. </a:t>
            </a:r>
          </a:p>
          <a:p>
            <a:pPr>
              <a:lnSpc>
                <a:spcPct val="90000"/>
              </a:lnSpc>
            </a:pPr>
            <a:r>
              <a:rPr lang="en-US" sz="2200" dirty="0"/>
              <a:t>Kroc was intrigued by the business model and was hired in 1955 as the franchise agent. </a:t>
            </a:r>
          </a:p>
          <a:p>
            <a:pPr>
              <a:lnSpc>
                <a:spcPct val="90000"/>
              </a:lnSpc>
            </a:pPr>
            <a:r>
              <a:rPr lang="en-US" sz="2200" dirty="0"/>
              <a:t>Kroc bought the company from the brothers in 1961 for $2.7 million after years of arguments.</a:t>
            </a:r>
          </a:p>
          <a:p>
            <a:pPr>
              <a:lnSpc>
                <a:spcPct val="90000"/>
              </a:lnSpc>
            </a:pPr>
            <a:r>
              <a:rPr lang="en-US" sz="2200" dirty="0"/>
              <a:t>In 1955 there were 9 stores, by1963 there were 500 stores. </a:t>
            </a:r>
          </a:p>
          <a:p>
            <a:pPr>
              <a:lnSpc>
                <a:spcPct val="90000"/>
              </a:lnSpc>
            </a:pPr>
            <a:r>
              <a:rPr lang="en-US" sz="2200" dirty="0"/>
              <a:t>Today, there are over 36,000 franchises in over 100 countries.  </a:t>
            </a:r>
          </a:p>
        </p:txBody>
      </p:sp>
      <p:sp>
        <p:nvSpPr>
          <p:cNvPr id="5" name="Footer Placeholder 4">
            <a:extLst>
              <a:ext uri="{FF2B5EF4-FFF2-40B4-BE49-F238E27FC236}">
                <a16:creationId xmlns:a16="http://schemas.microsoft.com/office/drawing/2014/main" id="{ACA572DB-59CC-BA26-C3F5-FAE5DD27AC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8924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6ADC-9E49-C27E-94EA-98929F5336BC}"/>
              </a:ext>
            </a:extLst>
          </p:cNvPr>
          <p:cNvSpPr>
            <a:spLocks noGrp="1"/>
          </p:cNvSpPr>
          <p:nvPr>
            <p:ph type="title"/>
          </p:nvPr>
        </p:nvSpPr>
        <p:spPr>
          <a:xfrm>
            <a:off x="457200" y="1198232"/>
            <a:ext cx="8229600" cy="1143000"/>
          </a:xfrm>
        </p:spPr>
        <p:txBody>
          <a:bodyPr anchor="ctr">
            <a:normAutofit/>
          </a:bodyPr>
          <a:lstStyle/>
          <a:p>
            <a:r>
              <a:rPr lang="en-US"/>
              <a:t>Drivers of Change</a:t>
            </a:r>
          </a:p>
        </p:txBody>
      </p:sp>
      <p:pic>
        <p:nvPicPr>
          <p:cNvPr id="12" name="Picture 11" descr="A diagram of different forces&#10;&#10;Description automatically generated">
            <a:extLst>
              <a:ext uri="{FF2B5EF4-FFF2-40B4-BE49-F238E27FC236}">
                <a16:creationId xmlns:a16="http://schemas.microsoft.com/office/drawing/2014/main" id="{1D0065D0-9C57-5800-3ABE-7300CE84F5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9619" y="1267100"/>
            <a:ext cx="8387181" cy="4978391"/>
          </a:xfrm>
          <a:prstGeom prst="rect">
            <a:avLst/>
          </a:prstGeom>
        </p:spPr>
      </p:pic>
      <p:sp>
        <p:nvSpPr>
          <p:cNvPr id="3" name="Footer Placeholder 2">
            <a:extLst>
              <a:ext uri="{FF2B5EF4-FFF2-40B4-BE49-F238E27FC236}">
                <a16:creationId xmlns:a16="http://schemas.microsoft.com/office/drawing/2014/main" id="{D7C50BFC-3663-451A-508A-92F2F1D777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8672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06B7-D1C7-4E98-FD55-802A5CBA4859}"/>
              </a:ext>
            </a:extLst>
          </p:cNvPr>
          <p:cNvSpPr>
            <a:spLocks noGrp="1"/>
          </p:cNvSpPr>
          <p:nvPr>
            <p:ph type="title"/>
          </p:nvPr>
        </p:nvSpPr>
        <p:spPr/>
        <p:txBody>
          <a:bodyPr/>
          <a:lstStyle/>
          <a:p>
            <a:r>
              <a:rPr lang="en-US"/>
              <a:t>Case Study Activity</a:t>
            </a:r>
          </a:p>
        </p:txBody>
      </p:sp>
      <p:sp>
        <p:nvSpPr>
          <p:cNvPr id="3" name="Content Placeholder 2">
            <a:extLst>
              <a:ext uri="{FF2B5EF4-FFF2-40B4-BE49-F238E27FC236}">
                <a16:creationId xmlns:a16="http://schemas.microsoft.com/office/drawing/2014/main" id="{AE35B5E2-F9C5-8D8D-5687-42997CBCAF5A}"/>
              </a:ext>
            </a:extLst>
          </p:cNvPr>
          <p:cNvSpPr>
            <a:spLocks noGrp="1"/>
          </p:cNvSpPr>
          <p:nvPr>
            <p:ph idx="1"/>
          </p:nvPr>
        </p:nvSpPr>
        <p:spPr>
          <a:xfrm>
            <a:off x="349828" y="2458635"/>
            <a:ext cx="8444345" cy="3990655"/>
          </a:xfrm>
        </p:spPr>
        <p:txBody>
          <a:bodyPr>
            <a:normAutofit fontScale="85000" lnSpcReduction="20000"/>
          </a:bodyPr>
          <a:lstStyle/>
          <a:p>
            <a:r>
              <a:rPr lang="en-US"/>
              <a:t>In small groups discuss the assigned topic:</a:t>
            </a:r>
          </a:p>
          <a:p>
            <a:pPr marL="0" indent="0">
              <a:buNone/>
            </a:pPr>
            <a:endParaRPr lang="en-US"/>
          </a:p>
          <a:p>
            <a:endParaRPr lang="en-US"/>
          </a:p>
          <a:p>
            <a:endParaRPr lang="en-US"/>
          </a:p>
          <a:p>
            <a:endParaRPr lang="en-US"/>
          </a:p>
          <a:p>
            <a:endParaRPr lang="en-US"/>
          </a:p>
          <a:p>
            <a:endParaRPr lang="en-US"/>
          </a:p>
          <a:p>
            <a:r>
              <a:rPr lang="en-US"/>
              <a:t>Answer the questions on the worksheet. </a:t>
            </a:r>
          </a:p>
          <a:p>
            <a:r>
              <a:rPr lang="en-US"/>
              <a:t>Debrief the activity. </a:t>
            </a:r>
          </a:p>
          <a:p>
            <a:pPr marL="0" indent="0">
              <a:buNone/>
            </a:pPr>
            <a:endParaRPr lang="en-US"/>
          </a:p>
        </p:txBody>
      </p:sp>
      <p:graphicFrame>
        <p:nvGraphicFramePr>
          <p:cNvPr id="6" name="Diagram 5">
            <a:extLst>
              <a:ext uri="{FF2B5EF4-FFF2-40B4-BE49-F238E27FC236}">
                <a16:creationId xmlns:a16="http://schemas.microsoft.com/office/drawing/2014/main" id="{45E4D596-1DD6-AEC5-E360-73F807B81D3E}"/>
              </a:ext>
            </a:extLst>
          </p:cNvPr>
          <p:cNvGraphicFramePr/>
          <p:nvPr>
            <p:extLst>
              <p:ext uri="{D42A27DB-BD31-4B8C-83A1-F6EECF244321}">
                <p14:modId xmlns:p14="http://schemas.microsoft.com/office/powerpoint/2010/main" val="1976867027"/>
              </p:ext>
            </p:extLst>
          </p:nvPr>
        </p:nvGraphicFramePr>
        <p:xfrm>
          <a:off x="869371" y="2757965"/>
          <a:ext cx="7550727" cy="2558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5143FC-DFF4-C921-FFBC-F3B02BCA530D}"/>
              </a:ext>
            </a:extLst>
          </p:cNvPr>
          <p:cNvPicPr>
            <a:picLocks noChangeAspect="1"/>
          </p:cNvPicPr>
          <p:nvPr/>
        </p:nvPicPr>
        <p:blipFill>
          <a:blip r:embed="rId8"/>
          <a:stretch>
            <a:fillRect/>
          </a:stretch>
        </p:blipFill>
        <p:spPr>
          <a:xfrm>
            <a:off x="6314361" y="1102857"/>
            <a:ext cx="2105737" cy="877117"/>
          </a:xfrm>
          <a:prstGeom prst="rect">
            <a:avLst/>
          </a:prstGeom>
        </p:spPr>
      </p:pic>
      <p:sp>
        <p:nvSpPr>
          <p:cNvPr id="5" name="Footer Placeholder 4">
            <a:extLst>
              <a:ext uri="{FF2B5EF4-FFF2-40B4-BE49-F238E27FC236}">
                <a16:creationId xmlns:a16="http://schemas.microsoft.com/office/drawing/2014/main" id="{E93D4A33-C305-4E75-3FC5-035640B4692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1562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AE23-885D-8C4F-4A9A-6183734CFF4C}"/>
              </a:ext>
            </a:extLst>
          </p:cNvPr>
          <p:cNvSpPr>
            <a:spLocks noGrp="1"/>
          </p:cNvSpPr>
          <p:nvPr>
            <p:ph type="title"/>
          </p:nvPr>
        </p:nvSpPr>
        <p:spPr/>
        <p:txBody>
          <a:bodyPr>
            <a:normAutofit/>
          </a:bodyPr>
          <a:lstStyle/>
          <a:p>
            <a:r>
              <a:rPr lang="en-US" sz="4400"/>
              <a:t>Mission Statements: </a:t>
            </a:r>
            <a:endParaRPr lang="en-US" sz="2700" b="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5">
            <a:extLst>
              <a:ext uri="{FF2B5EF4-FFF2-40B4-BE49-F238E27FC236}">
                <a16:creationId xmlns:a16="http://schemas.microsoft.com/office/drawing/2014/main" id="{1DFEA9FB-ED54-DD97-4C2D-53DC1B4D456B}"/>
              </a:ext>
            </a:extLst>
          </p:cNvPr>
          <p:cNvSpPr>
            <a:spLocks noGrp="1"/>
          </p:cNvSpPr>
          <p:nvPr>
            <p:ph idx="1"/>
          </p:nvPr>
        </p:nvSpPr>
        <p:spPr>
          <a:xfrm>
            <a:off x="566057" y="2421061"/>
            <a:ext cx="8120743" cy="3442711"/>
          </a:xfrm>
        </p:spPr>
        <p:txBody>
          <a:bodyPr>
            <a:normAutofit fontScale="85000" lnSpcReduction="10000"/>
          </a:bodyPr>
          <a:lstStyle/>
          <a:p>
            <a:r>
              <a:rPr lang="en-US" sz="3200" b="0" i="0" dirty="0">
                <a:solidFill>
                  <a:srgbClr val="7F7F7F"/>
                </a:solidFill>
                <a:effectLst/>
                <a:latin typeface="Roboto" panose="02000000000000000000" pitchFamily="2" charset="0"/>
                <a:ea typeface="Roboto" panose="02000000000000000000" pitchFamily="2" charset="0"/>
                <a:cs typeface="Roboto" panose="02000000000000000000" pitchFamily="2" charset="0"/>
              </a:rPr>
              <a:t>…to be our customers’ favorite place and way to eat and drink.</a:t>
            </a:r>
          </a:p>
          <a:p>
            <a:r>
              <a:rPr lang="en-US" sz="3200" b="0" i="0" dirty="0">
                <a:solidFill>
                  <a:srgbClr val="7F7F7F"/>
                </a:solidFill>
                <a:effectLst/>
                <a:latin typeface="Roboto" panose="02000000000000000000" pitchFamily="2" charset="0"/>
                <a:ea typeface="Roboto" panose="02000000000000000000" pitchFamily="2" charset="0"/>
                <a:cs typeface="Roboto" panose="02000000000000000000" pitchFamily="2" charset="0"/>
              </a:rPr>
              <a:t>…to be our customer’s first choice when it comes to top quality products outstanding service, cleanliness, and great value for money.</a:t>
            </a:r>
          </a:p>
          <a:p>
            <a:r>
              <a:rPr lang="en-US" sz="3200" b="0" i="0" dirty="0">
                <a:solidFill>
                  <a:srgbClr val="7F7F7F"/>
                </a:solidFill>
                <a:effectLst/>
                <a:latin typeface="Roboto" panose="02000000000000000000" pitchFamily="2" charset="0"/>
                <a:ea typeface="Roboto" panose="02000000000000000000" pitchFamily="2" charset="0"/>
                <a:cs typeface="Roboto" panose="02000000000000000000" pitchFamily="2" charset="0"/>
              </a:rPr>
              <a:t>…</a:t>
            </a:r>
            <a:r>
              <a:rPr lang="en-US" sz="3200" b="0" dirty="0">
                <a:solidFill>
                  <a:srgbClr val="7F7F7F"/>
                </a:solidFill>
                <a:latin typeface="Roboto" panose="02000000000000000000" pitchFamily="2" charset="0"/>
                <a:ea typeface="Roboto" panose="02000000000000000000" pitchFamily="2" charset="0"/>
                <a:cs typeface="Roboto" panose="02000000000000000000" pitchFamily="2" charset="0"/>
              </a:rPr>
              <a:t>to feed and foster communities.</a:t>
            </a:r>
          </a:p>
          <a:p>
            <a:r>
              <a:rPr lang="en-US" sz="3200" b="0" i="0" dirty="0">
                <a:solidFill>
                  <a:srgbClr val="7F7F7F"/>
                </a:solidFill>
                <a:effectLst/>
                <a:latin typeface="Roboto" panose="02000000000000000000" pitchFamily="2" charset="0"/>
                <a:ea typeface="Roboto" panose="02000000000000000000" pitchFamily="2" charset="0"/>
                <a:cs typeface="Roboto" panose="02000000000000000000" pitchFamily="2" charset="0"/>
              </a:rPr>
              <a:t>…to make delicious feel-good moments easy for everyone.</a:t>
            </a:r>
          </a:p>
          <a:p>
            <a:endParaRPr lang="en-US" dirty="0"/>
          </a:p>
        </p:txBody>
      </p:sp>
      <p:pic>
        <p:nvPicPr>
          <p:cNvPr id="3" name="Picture 2">
            <a:extLst>
              <a:ext uri="{FF2B5EF4-FFF2-40B4-BE49-F238E27FC236}">
                <a16:creationId xmlns:a16="http://schemas.microsoft.com/office/drawing/2014/main" id="{2841C19E-53CC-E1EB-E7A8-F3A3D282F830}"/>
              </a:ext>
            </a:extLst>
          </p:cNvPr>
          <p:cNvPicPr>
            <a:picLocks noChangeAspect="1"/>
          </p:cNvPicPr>
          <p:nvPr/>
        </p:nvPicPr>
        <p:blipFill>
          <a:blip r:embed="rId3"/>
          <a:stretch>
            <a:fillRect/>
          </a:stretch>
        </p:blipFill>
        <p:spPr>
          <a:xfrm>
            <a:off x="6314361" y="1102857"/>
            <a:ext cx="2105737" cy="877117"/>
          </a:xfrm>
          <a:prstGeom prst="rect">
            <a:avLst/>
          </a:prstGeom>
        </p:spPr>
      </p:pic>
      <p:sp>
        <p:nvSpPr>
          <p:cNvPr id="5" name="Footer Placeholder 4">
            <a:extLst>
              <a:ext uri="{FF2B5EF4-FFF2-40B4-BE49-F238E27FC236}">
                <a16:creationId xmlns:a16="http://schemas.microsoft.com/office/drawing/2014/main" id="{41B32E7C-9986-38F5-E1FE-D61B9F375AA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5198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6679096" cy="2140227"/>
          </a:xfrm>
        </p:spPr>
        <p:txBody>
          <a:bodyPr anchor="ctr">
            <a:normAutofit/>
          </a:bodyPr>
          <a:lstStyle/>
          <a:p>
            <a:pPr algn="ctr">
              <a:lnSpc>
                <a:spcPct val="90000"/>
              </a:lnSpc>
            </a:pPr>
            <a:r>
              <a:rPr lang="en-US" dirty="0"/>
              <a:t>How can understanding drivers of change support you as a supervisor?</a:t>
            </a:r>
          </a:p>
        </p:txBody>
      </p:sp>
      <p:sp>
        <p:nvSpPr>
          <p:cNvPr id="3" name="Footer Placeholder 2">
            <a:extLst>
              <a:ext uri="{FF2B5EF4-FFF2-40B4-BE49-F238E27FC236}">
                <a16:creationId xmlns:a16="http://schemas.microsoft.com/office/drawing/2014/main" id="{89D167BF-D5D8-59A4-F41F-A6A86531661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5492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8FB5-7D38-CBAE-62CD-2A35B43D6DBF}"/>
              </a:ext>
            </a:extLst>
          </p:cNvPr>
          <p:cNvSpPr>
            <a:spLocks noGrp="1"/>
          </p:cNvSpPr>
          <p:nvPr>
            <p:ph type="title"/>
          </p:nvPr>
        </p:nvSpPr>
        <p:spPr>
          <a:xfrm>
            <a:off x="498764" y="1212086"/>
            <a:ext cx="8229600" cy="1143000"/>
          </a:xfrm>
        </p:spPr>
        <p:txBody>
          <a:bodyPr/>
          <a:lstStyle/>
          <a:p>
            <a:r>
              <a:rPr lang="en-US"/>
              <a:t>Managing Change</a:t>
            </a:r>
          </a:p>
        </p:txBody>
      </p:sp>
      <p:graphicFrame>
        <p:nvGraphicFramePr>
          <p:cNvPr id="5" name="Content Placeholder 4">
            <a:extLst>
              <a:ext uri="{FF2B5EF4-FFF2-40B4-BE49-F238E27FC236}">
                <a16:creationId xmlns:a16="http://schemas.microsoft.com/office/drawing/2014/main" id="{4DDF73F0-3A1F-337A-670E-A56CBDC6A62C}"/>
              </a:ext>
            </a:extLst>
          </p:cNvPr>
          <p:cNvGraphicFramePr>
            <a:graphicFrameLocks noGrp="1"/>
          </p:cNvGraphicFramePr>
          <p:nvPr>
            <p:ph idx="1"/>
            <p:extLst>
              <p:ext uri="{D42A27DB-BD31-4B8C-83A1-F6EECF244321}">
                <p14:modId xmlns:p14="http://schemas.microsoft.com/office/powerpoint/2010/main" val="3022048211"/>
              </p:ext>
            </p:extLst>
          </p:nvPr>
        </p:nvGraphicFramePr>
        <p:xfrm>
          <a:off x="457200" y="2425964"/>
          <a:ext cx="8229600" cy="35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Document with solid fill">
            <a:extLst>
              <a:ext uri="{FF2B5EF4-FFF2-40B4-BE49-F238E27FC236}">
                <a16:creationId xmlns:a16="http://schemas.microsoft.com/office/drawing/2014/main" id="{04827E8E-C805-F20D-64E3-4D2BCB2ACC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709" y="2812472"/>
            <a:ext cx="914400" cy="1233055"/>
          </a:xfrm>
          <a:prstGeom prst="rect">
            <a:avLst/>
          </a:prstGeom>
        </p:spPr>
      </p:pic>
      <p:pic>
        <p:nvPicPr>
          <p:cNvPr id="16" name="Graphic 15">
            <a:extLst>
              <a:ext uri="{FF2B5EF4-FFF2-40B4-BE49-F238E27FC236}">
                <a16:creationId xmlns:a16="http://schemas.microsoft.com/office/drawing/2014/main" id="{0AE8BD1B-4FD2-5474-448A-260CC6F1C2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 uri="{837473B0-CC2E-450A-ABE3-18F120FF3D39}">
                <a1611:picAttrSrcUrl xmlns:a1611="http://schemas.microsoft.com/office/drawing/2016/11/main" r:id="rId12"/>
              </a:ext>
            </a:extLst>
          </a:blip>
          <a:stretch>
            <a:fillRect/>
          </a:stretch>
        </p:blipFill>
        <p:spPr>
          <a:xfrm>
            <a:off x="4492762" y="2874818"/>
            <a:ext cx="1067149" cy="1170709"/>
          </a:xfrm>
          <a:prstGeom prst="rect">
            <a:avLst/>
          </a:prstGeom>
        </p:spPr>
      </p:pic>
      <p:pic>
        <p:nvPicPr>
          <p:cNvPr id="20" name="Graphic 19" descr="Scientific Thought with solid fill">
            <a:extLst>
              <a:ext uri="{FF2B5EF4-FFF2-40B4-BE49-F238E27FC236}">
                <a16:creationId xmlns:a16="http://schemas.microsoft.com/office/drawing/2014/main" id="{F4D0579F-6A3E-239A-798B-24CCA70343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4162" y="4445962"/>
            <a:ext cx="914400" cy="1233055"/>
          </a:xfrm>
          <a:prstGeom prst="rect">
            <a:avLst/>
          </a:prstGeom>
        </p:spPr>
      </p:pic>
      <p:pic>
        <p:nvPicPr>
          <p:cNvPr id="25" name="Graphic 24" descr="Battery charging with solid fill">
            <a:extLst>
              <a:ext uri="{FF2B5EF4-FFF2-40B4-BE49-F238E27FC236}">
                <a16:creationId xmlns:a16="http://schemas.microsoft.com/office/drawing/2014/main" id="{8903C2FD-419B-512B-1310-750712CB431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4533900" y="4525626"/>
            <a:ext cx="1073727" cy="914400"/>
          </a:xfrm>
          <a:prstGeom prst="rect">
            <a:avLst/>
          </a:prstGeom>
        </p:spPr>
      </p:pic>
      <p:sp>
        <p:nvSpPr>
          <p:cNvPr id="3" name="Footer Placeholder 2">
            <a:extLst>
              <a:ext uri="{FF2B5EF4-FFF2-40B4-BE49-F238E27FC236}">
                <a16:creationId xmlns:a16="http://schemas.microsoft.com/office/drawing/2014/main" id="{E1E0B82B-7EAA-5D1C-6A7C-6B330FBF256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93700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589D-87A9-173B-A90B-6305BEA2D040}"/>
              </a:ext>
            </a:extLst>
          </p:cNvPr>
          <p:cNvSpPr>
            <a:spLocks noGrp="1"/>
          </p:cNvSpPr>
          <p:nvPr>
            <p:ph type="title"/>
          </p:nvPr>
        </p:nvSpPr>
        <p:spPr/>
        <p:txBody>
          <a:bodyPr/>
          <a:lstStyle/>
          <a:p>
            <a:r>
              <a:rPr lang="en-US"/>
              <a:t>Individual Activity </a:t>
            </a:r>
          </a:p>
        </p:txBody>
      </p:sp>
      <p:sp>
        <p:nvSpPr>
          <p:cNvPr id="3" name="Content Placeholder 2">
            <a:extLst>
              <a:ext uri="{FF2B5EF4-FFF2-40B4-BE49-F238E27FC236}">
                <a16:creationId xmlns:a16="http://schemas.microsoft.com/office/drawing/2014/main" id="{A9516D76-0B03-0388-F033-920897F0C225}"/>
              </a:ext>
            </a:extLst>
          </p:cNvPr>
          <p:cNvSpPr>
            <a:spLocks noGrp="1"/>
          </p:cNvSpPr>
          <p:nvPr>
            <p:ph idx="1"/>
          </p:nvPr>
        </p:nvSpPr>
        <p:spPr>
          <a:xfrm>
            <a:off x="360218" y="2258290"/>
            <a:ext cx="8385464" cy="4098065"/>
          </a:xfrm>
        </p:spPr>
        <p:txBody>
          <a:bodyPr>
            <a:normAutofit fontScale="92500" lnSpcReduction="10000"/>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3300" dirty="0"/>
              <a:t>Your Captain informed you the facility is going to be installing new cameras and issuing body-worn cameras to staff. The cameras will be installed in the coming months and the body-worn cameras will arrive in the coming weeks. All staff will be required to wear them during their full shift. </a:t>
            </a:r>
            <a:r>
              <a:rPr lang="en-US" sz="3200" dirty="0"/>
              <a:t>You’ve been instructed to make the announcement at shift briefing.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p>
          <a:p>
            <a:pPr algn="ctr"/>
            <a:endParaRPr lang="en-US" dirty="0"/>
          </a:p>
        </p:txBody>
      </p:sp>
      <p:sp>
        <p:nvSpPr>
          <p:cNvPr id="5" name="Footer Placeholder 4">
            <a:extLst>
              <a:ext uri="{FF2B5EF4-FFF2-40B4-BE49-F238E27FC236}">
                <a16:creationId xmlns:a16="http://schemas.microsoft.com/office/drawing/2014/main" id="{629F9A68-DACF-1C6A-2992-BA0ECC06C94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98126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head with gears and icons&#10;&#10;Description automatically generated">
            <a:extLst>
              <a:ext uri="{FF2B5EF4-FFF2-40B4-BE49-F238E27FC236}">
                <a16:creationId xmlns:a16="http://schemas.microsoft.com/office/drawing/2014/main" id="{8C416B44-F325-A582-14E4-2196D42C2A7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66246" y="3309937"/>
            <a:ext cx="3502379" cy="3548063"/>
          </a:xfrm>
        </p:spPr>
      </p:pic>
      <p:pic>
        <p:nvPicPr>
          <p:cNvPr id="10" name="Picture 9">
            <a:extLst>
              <a:ext uri="{FF2B5EF4-FFF2-40B4-BE49-F238E27FC236}">
                <a16:creationId xmlns:a16="http://schemas.microsoft.com/office/drawing/2014/main" id="{57EB7022-B8B5-86BA-8CC0-ED356243F094}"/>
              </a:ext>
            </a:extLst>
          </p:cNvPr>
          <p:cNvPicPr>
            <a:picLocks noChangeAspect="1"/>
          </p:cNvPicPr>
          <p:nvPr/>
        </p:nvPicPr>
        <p:blipFill rotWithShape="1">
          <a:blip r:embed="rId5"/>
          <a:srcRect t="717" b="52860"/>
          <a:stretch/>
        </p:blipFill>
        <p:spPr>
          <a:xfrm>
            <a:off x="270899" y="1291682"/>
            <a:ext cx="8602202" cy="1545289"/>
          </a:xfrm>
          <a:prstGeom prst="rect">
            <a:avLst/>
          </a:prstGeom>
        </p:spPr>
      </p:pic>
      <p:sp>
        <p:nvSpPr>
          <p:cNvPr id="3" name="Footer Placeholder 2">
            <a:extLst>
              <a:ext uri="{FF2B5EF4-FFF2-40B4-BE49-F238E27FC236}">
                <a16:creationId xmlns:a16="http://schemas.microsoft.com/office/drawing/2014/main" id="{63F2CA2A-FB94-9EF5-B68C-48066ED6E64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88545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800" y="2465873"/>
            <a:ext cx="6679096" cy="2140227"/>
          </a:xfrm>
        </p:spPr>
        <p:txBody>
          <a:bodyPr anchor="ctr">
            <a:normAutofit/>
          </a:bodyPr>
          <a:lstStyle/>
          <a:p>
            <a:pPr algn="ctr">
              <a:lnSpc>
                <a:spcPct val="90000"/>
              </a:lnSpc>
            </a:pPr>
            <a:r>
              <a:rPr lang="en-US" dirty="0"/>
              <a:t>What do you think about when you hear the term discretion?</a:t>
            </a:r>
          </a:p>
        </p:txBody>
      </p:sp>
      <p:sp>
        <p:nvSpPr>
          <p:cNvPr id="3" name="Footer Placeholder 2">
            <a:extLst>
              <a:ext uri="{FF2B5EF4-FFF2-40B4-BE49-F238E27FC236}">
                <a16:creationId xmlns:a16="http://schemas.microsoft.com/office/drawing/2014/main" id="{AF9D163F-06B0-EC83-B965-27E83363B91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4944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JA PPT template with OJP seal_January 2019" id="{3B779C3A-6390-4880-950E-7FB952FEBE16}" vid="{20189C0B-9D67-4F4C-8588-610B48B36C0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JA PPT template with OJP seal_January 2019" id="{3B779C3A-6390-4880-950E-7FB952FEBE16}" vid="{20189C0B-9D67-4F4C-8588-610B48B36C0F}"/>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238592398667449DC54AED30198904" ma:contentTypeVersion="15" ma:contentTypeDescription="Create a new document." ma:contentTypeScope="" ma:versionID="b7d5fe17e30a5785b46928f340c80dd2">
  <xsd:schema xmlns:xsd="http://www.w3.org/2001/XMLSchema" xmlns:xs="http://www.w3.org/2001/XMLSchema" xmlns:p="http://schemas.microsoft.com/office/2006/metadata/properties" xmlns:ns2="6cb6fab5-1093-4a67-bcb3-ba6e660cb04a" xmlns:ns3="18fde337-0ae5-4448-91d4-1aac2e7d3530" targetNamespace="http://schemas.microsoft.com/office/2006/metadata/properties" ma:root="true" ma:fieldsID="ee62e026e387dda4137540b4628cdd7c" ns2:_="" ns3:_="">
    <xsd:import namespace="6cb6fab5-1093-4a67-bcb3-ba6e660cb04a"/>
    <xsd:import namespace="18fde337-0ae5-4448-91d4-1aac2e7d35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b6fab5-1093-4a67-bcb3-ba6e660cb0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8bf5b8b-ed8d-4f72-8678-697285c04e6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fde337-0ae5-4448-91d4-1aac2e7d353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1030c90-eec1-40d1-a414-de1a0517bdfb}" ma:internalName="TaxCatchAll" ma:showField="CatchAllData" ma:web="18fde337-0ae5-4448-91d4-1aac2e7d35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8fde337-0ae5-4448-91d4-1aac2e7d3530">
      <UserInfo>
        <DisplayName>Shannon Murphy</DisplayName>
        <AccountId>9</AccountId>
        <AccountType/>
      </UserInfo>
      <UserInfo>
        <DisplayName>Ken Hyle</DisplayName>
        <AccountId>30</AccountId>
        <AccountType/>
      </UserInfo>
      <UserInfo>
        <DisplayName>Katy Cummings</DisplayName>
        <AccountId>18</AccountId>
        <AccountType/>
      </UserInfo>
      <UserInfo>
        <DisplayName>Hope Cooper</DisplayName>
        <AccountId>12</AccountId>
        <AccountType/>
      </UserInfo>
    </SharedWithUsers>
    <TaxCatchAll xmlns="18fde337-0ae5-4448-91d4-1aac2e7d3530" xsi:nil="true"/>
    <lcf76f155ced4ddcb4097134ff3c332f xmlns="6cb6fab5-1093-4a67-bcb3-ba6e660cb04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6BFA71-738B-4116-90B5-168C06D6D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b6fab5-1093-4a67-bcb3-ba6e660cb04a"/>
    <ds:schemaRef ds:uri="18fde337-0ae5-4448-91d4-1aac2e7d35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BF8518-00BD-4275-B61E-27E1F967ACB9}">
  <ds:schemaRefs>
    <ds:schemaRef ds:uri="http://purl.org/dc/dcmitype/"/>
    <ds:schemaRef ds:uri="9123753c-7a63-4bb5-a988-5d286f29ae7a"/>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c0395975-e709-4e83-ad80-5f78220a4fb4"/>
    <ds:schemaRef ds:uri="http://schemas.microsoft.com/office/2006/metadata/properties"/>
    <ds:schemaRef ds:uri="http://purl.org/dc/terms/"/>
    <ds:schemaRef ds:uri="18fde337-0ae5-4448-91d4-1aac2e7d3530"/>
    <ds:schemaRef ds:uri="6cb6fab5-1093-4a67-bcb3-ba6e660cb04a"/>
  </ds:schemaRefs>
</ds:datastoreItem>
</file>

<file path=customXml/itemProps3.xml><?xml version="1.0" encoding="utf-8"?>
<ds:datastoreItem xmlns:ds="http://schemas.openxmlformats.org/officeDocument/2006/customXml" ds:itemID="{BA240E00-AB56-49A4-B721-FDC6F691B7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TotalTime>
  <Words>6014</Words>
  <Application>Microsoft Office PowerPoint</Application>
  <PresentationFormat>On-screen Show (4:3)</PresentationFormat>
  <Paragraphs>857</Paragraphs>
  <Slides>146</Slides>
  <Notes>145</Notes>
  <HiddenSlides>0</HiddenSlides>
  <MMClips>1</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146</vt:i4>
      </vt:variant>
    </vt:vector>
  </HeadingPairs>
  <TitlesOfParts>
    <vt:vector size="166" baseType="lpstr">
      <vt:lpstr>aktiv-grotesk</vt:lpstr>
      <vt:lpstr>Aptos</vt:lpstr>
      <vt:lpstr>Arial</vt:lpstr>
      <vt:lpstr>Calibri</vt:lpstr>
      <vt:lpstr>Calibri Light</vt:lpstr>
      <vt:lpstr>Cambria</vt:lpstr>
      <vt:lpstr>Century Schoolbook</vt:lpstr>
      <vt:lpstr>Courier New</vt:lpstr>
      <vt:lpstr>ff1</vt:lpstr>
      <vt:lpstr>Freestyle Script</vt:lpstr>
      <vt:lpstr>GT America</vt:lpstr>
      <vt:lpstr>Miller</vt:lpstr>
      <vt:lpstr>Roboto</vt:lpstr>
      <vt:lpstr>Tiempos Text</vt:lpstr>
      <vt:lpstr>Trebuchet MS</vt:lpstr>
      <vt:lpstr>Wingdings</vt:lpstr>
      <vt:lpstr>2_Office Theme</vt:lpstr>
      <vt:lpstr>1_Office Theme</vt:lpstr>
      <vt:lpstr>Office Theme</vt:lpstr>
      <vt:lpstr>Acrobat Document</vt:lpstr>
      <vt:lpstr>First line Supervisor training: emerging leaders in corrections </vt:lpstr>
      <vt:lpstr>PowerPoint Presentation</vt:lpstr>
      <vt:lpstr>U.S. Department of Justice Bureau of Justice Assistance</vt:lpstr>
      <vt:lpstr>Introductions</vt:lpstr>
      <vt:lpstr>Agenda</vt:lpstr>
      <vt:lpstr>Training Objectives</vt:lpstr>
      <vt:lpstr>The big picture:  Leadership and Organizational Systems  </vt:lpstr>
      <vt:lpstr>Dream Team Activity: Think about a team you’ve been on that was healthy and functioned well.   What words would you use to describe that team? </vt:lpstr>
      <vt:lpstr>Healthy Team Characteristics</vt:lpstr>
      <vt:lpstr>Mission Statements</vt:lpstr>
      <vt:lpstr>Guess Who!   </vt:lpstr>
      <vt:lpstr>Guess Who! </vt:lpstr>
      <vt:lpstr>Guess Who! </vt:lpstr>
      <vt:lpstr>Guess Who! </vt:lpstr>
      <vt:lpstr>PowerPoint Presentation</vt:lpstr>
      <vt:lpstr>Continuum of Justice Involvement</vt:lpstr>
      <vt:lpstr>What other groups or stakeholders interact with corrections?   </vt:lpstr>
      <vt:lpstr>Three Types of Organizational Change </vt:lpstr>
      <vt:lpstr>Activity</vt:lpstr>
      <vt:lpstr>Tough Realities for Supervisors</vt:lpstr>
      <vt:lpstr>        Your Spot in the System</vt:lpstr>
      <vt:lpstr>Silo Effect</vt:lpstr>
      <vt:lpstr>Module 1 Wrap-up</vt:lpstr>
      <vt:lpstr>PowerPoint Presentation</vt:lpstr>
      <vt:lpstr>The Basics, Establishing Your Management Acumen </vt:lpstr>
      <vt:lpstr>Think Back.. Effective and Ineffective Supervisors</vt:lpstr>
      <vt:lpstr>Who Played It Best?</vt:lpstr>
      <vt:lpstr>Supervisor Acumen Styles</vt:lpstr>
      <vt:lpstr>Supervisor Style Factors</vt:lpstr>
      <vt:lpstr>Top 5 Correctional Supervisor Skills</vt:lpstr>
      <vt:lpstr>What are some concerns you have as a new supervisor?</vt:lpstr>
      <vt:lpstr>Tug of War</vt:lpstr>
      <vt:lpstr>Core Competencies </vt:lpstr>
      <vt:lpstr>PowerPoint Presentation</vt:lpstr>
      <vt:lpstr>PowerPoint Presentation</vt:lpstr>
      <vt:lpstr>What does performance and trust look like? </vt:lpstr>
      <vt:lpstr>It Takes Time</vt:lpstr>
      <vt:lpstr>PowerPoint Presentation</vt:lpstr>
      <vt:lpstr>PowerPoint Presentation</vt:lpstr>
      <vt:lpstr>Red Flag Attitudes and Behaviors </vt:lpstr>
      <vt:lpstr>What concerns, if any, do you have about redefining your professional boundaries? </vt:lpstr>
      <vt:lpstr>Boundaries With Former Peers </vt:lpstr>
      <vt:lpstr>Small Group Activity</vt:lpstr>
      <vt:lpstr>Strategies to Support Boundaries</vt:lpstr>
      <vt:lpstr>Model the Expectation</vt:lpstr>
      <vt:lpstr> </vt:lpstr>
      <vt:lpstr>PowerPoint Presentation</vt:lpstr>
      <vt:lpstr>Communication Flow</vt:lpstr>
      <vt:lpstr>Differing Viewpoints Activity</vt:lpstr>
      <vt:lpstr> </vt:lpstr>
      <vt:lpstr>A Supervisor’s Truth</vt:lpstr>
      <vt:lpstr>How can you manage disappointment at an absorbable rate? </vt:lpstr>
      <vt:lpstr>Strategies for Disappointment</vt:lpstr>
      <vt:lpstr>Module 2 Wrap-up</vt:lpstr>
      <vt:lpstr>The skills: Strategies and Techniques Used by effective supervisors </vt:lpstr>
      <vt:lpstr>Techniques and Skills for Effective Supervisors</vt:lpstr>
      <vt:lpstr>Listening</vt:lpstr>
      <vt:lpstr>Active Listening</vt:lpstr>
      <vt:lpstr>Toss Game</vt:lpstr>
      <vt:lpstr>How do you know when someone is actively listening to you? </vt:lpstr>
      <vt:lpstr>Active Listening Techniques </vt:lpstr>
      <vt:lpstr>How else can you be an effective listener? </vt:lpstr>
      <vt:lpstr>Effective Listening</vt:lpstr>
      <vt:lpstr>Message Detractors/Enhancers</vt:lpstr>
      <vt:lpstr>Tone Management: De-escalation </vt:lpstr>
      <vt:lpstr>Addressing Tone</vt:lpstr>
      <vt:lpstr>“This is ridiculous. Why is this so hard to understand? I have told you all so many times that I can’t do third shift. I have kids. Yet, I keep being scheduled on thirds. Who do I have to call to make this clear? Congress? I’m so tired of nobody listening to me.”</vt:lpstr>
      <vt:lpstr>Body Language and Nonverbals</vt:lpstr>
      <vt:lpstr>Nonverbals Activity</vt:lpstr>
      <vt:lpstr>PowerPoint Presentation</vt:lpstr>
      <vt:lpstr>What Empathy Is Not</vt:lpstr>
      <vt:lpstr>“Gaslighting”</vt:lpstr>
      <vt:lpstr>It’s All About Perspective</vt:lpstr>
      <vt:lpstr>PowerPoint Presentation</vt:lpstr>
      <vt:lpstr>Listening for What Isn’t Said</vt:lpstr>
      <vt:lpstr>Empathy Scenario</vt:lpstr>
      <vt:lpstr>Empathy Scenario</vt:lpstr>
      <vt:lpstr>Let’s Apply Your Skills!  Role Play Activity Tell Me About Yourself… </vt:lpstr>
      <vt:lpstr>Round 1 Activity Instructions </vt:lpstr>
      <vt:lpstr>Round 1 Debrief</vt:lpstr>
      <vt:lpstr>PowerPoint Presentation</vt:lpstr>
      <vt:lpstr>What does adaptability look like as a supervisor?</vt:lpstr>
      <vt:lpstr> </vt:lpstr>
      <vt:lpstr>Adapt, Migrate, or Go Extinct</vt:lpstr>
      <vt:lpstr>Building Resiliency </vt:lpstr>
      <vt:lpstr>Types of Change</vt:lpstr>
      <vt:lpstr>How have you seen people react to change at work?</vt:lpstr>
      <vt:lpstr>Drivers of Change</vt:lpstr>
      <vt:lpstr>Case Study: McDonalds</vt:lpstr>
      <vt:lpstr>Case Study, cont.</vt:lpstr>
      <vt:lpstr>Case Study, cont. </vt:lpstr>
      <vt:lpstr>Drivers of Change</vt:lpstr>
      <vt:lpstr>Case Study Activity</vt:lpstr>
      <vt:lpstr>Mission Statements: </vt:lpstr>
      <vt:lpstr>How can understanding drivers of change support you as a supervisor?</vt:lpstr>
      <vt:lpstr>Managing Change</vt:lpstr>
      <vt:lpstr>Individual Activity </vt:lpstr>
      <vt:lpstr>PowerPoint Presentation</vt:lpstr>
      <vt:lpstr>What do you think about when you hear the term discretion?</vt:lpstr>
      <vt:lpstr>PowerPoint Presentation</vt:lpstr>
      <vt:lpstr>Targeted Focus for Discretion</vt:lpstr>
      <vt:lpstr>Time Management</vt:lpstr>
      <vt:lpstr>The Eisenhower Matrix</vt:lpstr>
      <vt:lpstr>Authority vs. Power to Influence</vt:lpstr>
      <vt:lpstr>Types of Power</vt:lpstr>
      <vt:lpstr>Promoting Your Influence</vt:lpstr>
      <vt:lpstr>Conflict Management Styles</vt:lpstr>
      <vt:lpstr>Conflict Considerations </vt:lpstr>
      <vt:lpstr>Addressing Staff Behavior</vt:lpstr>
      <vt:lpstr>Let’s Apply Your Skills!  Role Play Activity #2 Do You Have A Minute…</vt:lpstr>
      <vt:lpstr>Round 2 Activity Instructions </vt:lpstr>
      <vt:lpstr>Round 2 Debrief</vt:lpstr>
      <vt:lpstr>Let’s Apply Your Skills!  Role Play Activity #3 We need to talk…</vt:lpstr>
      <vt:lpstr>Round 3 Activity Instructions </vt:lpstr>
      <vt:lpstr>Round 3 Debrief</vt:lpstr>
      <vt:lpstr>Module 3 Wrap-up </vt:lpstr>
      <vt:lpstr>It’s all connected: cultivating growth and employee engagement </vt:lpstr>
      <vt:lpstr>PowerPoint Presentation</vt:lpstr>
      <vt:lpstr>PowerPoint Presentation</vt:lpstr>
      <vt:lpstr>How does follow-up and follow-through impact staff?</vt:lpstr>
      <vt:lpstr>Effects of Follow-up and Through</vt:lpstr>
      <vt:lpstr>PowerPoint Presentation</vt:lpstr>
      <vt:lpstr>Supervising in Today’s Climate </vt:lpstr>
      <vt:lpstr>Employee Engagement</vt:lpstr>
      <vt:lpstr>PowerPoint Presentation</vt:lpstr>
      <vt:lpstr>Employee Turnover</vt:lpstr>
      <vt:lpstr>Potential Signs of Burnout</vt:lpstr>
      <vt:lpstr>Burnout Indicators</vt:lpstr>
      <vt:lpstr>How can you help support staff engagement?</vt:lpstr>
      <vt:lpstr>Opportunities to Engage Staff</vt:lpstr>
      <vt:lpstr>Importance of Performance Reviews </vt:lpstr>
      <vt:lpstr>What has your experience been with performance reviews?</vt:lpstr>
      <vt:lpstr>PowerPoint Presentation</vt:lpstr>
      <vt:lpstr>Limitations of Feedback and Performance Reviews </vt:lpstr>
      <vt:lpstr>PowerPoint Presentation</vt:lpstr>
      <vt:lpstr>PowerPoint Presentation</vt:lpstr>
      <vt:lpstr>Collaborative Coaching </vt:lpstr>
      <vt:lpstr> </vt:lpstr>
      <vt:lpstr>PowerPoint Presentation</vt:lpstr>
      <vt:lpstr>Let’s Apply Your Skills!  Role Play Activity #4 What’s next for you… </vt:lpstr>
      <vt:lpstr>Round 4 Activity Instructions </vt:lpstr>
      <vt:lpstr>Round 4 Debrief</vt:lpstr>
      <vt:lpstr>Module 4 Wrap-up </vt:lpstr>
      <vt:lpstr>Index Card Activity</vt:lpstr>
      <vt:lpstr>Stay Connected!</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Assistance</dc:title>
  <dc:creator>Schnitzer, Olivia C. (OJP)</dc:creator>
  <cp:lastModifiedBy>Shannon Murphy</cp:lastModifiedBy>
  <cp:revision>3</cp:revision>
  <cp:lastPrinted>2024-06-05T14:21:21Z</cp:lastPrinted>
  <dcterms:created xsi:type="dcterms:W3CDTF">2023-04-12T14:58:50Z</dcterms:created>
  <dcterms:modified xsi:type="dcterms:W3CDTF">2025-01-02T15:36:33Z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a81f-7ed4-4faa-9408-9652e001dd96_Enabled">
    <vt:lpwstr>true</vt:lpwstr>
  </property>
  <property fmtid="{D5CDD505-2E9C-101B-9397-08002B2CF9AE}" pid="3" name="MSIP_Label_c968a81f-7ed4-4faa-9408-9652e001dd96_SetDate">
    <vt:lpwstr>2023-04-12T17:13:50Z</vt:lpwstr>
  </property>
  <property fmtid="{D5CDD505-2E9C-101B-9397-08002B2CF9AE}" pid="4" name="MSIP_Label_c968a81f-7ed4-4faa-9408-9652e001dd96_Method">
    <vt:lpwstr>Privileged</vt:lpwstr>
  </property>
  <property fmtid="{D5CDD505-2E9C-101B-9397-08002B2CF9AE}" pid="5" name="MSIP_Label_c968a81f-7ed4-4faa-9408-9652e001dd96_Name">
    <vt:lpwstr>Unrestricted</vt:lpwstr>
  </property>
  <property fmtid="{D5CDD505-2E9C-101B-9397-08002B2CF9AE}" pid="6" name="MSIP_Label_c968a81f-7ed4-4faa-9408-9652e001dd96_SiteId">
    <vt:lpwstr>b64da4ac-e800-4cfc-8931-e607f720a1b8</vt:lpwstr>
  </property>
  <property fmtid="{D5CDD505-2E9C-101B-9397-08002B2CF9AE}" pid="7" name="MSIP_Label_c968a81f-7ed4-4faa-9408-9652e001dd96_ActionId">
    <vt:lpwstr>375290a1-707d-4fcd-9d9c-eebdbc8b1cef</vt:lpwstr>
  </property>
  <property fmtid="{D5CDD505-2E9C-101B-9397-08002B2CF9AE}" pid="8" name="MSIP_Label_c968a81f-7ed4-4faa-9408-9652e001dd96_ContentBits">
    <vt:lpwstr>0</vt:lpwstr>
  </property>
  <property fmtid="{D5CDD505-2E9C-101B-9397-08002B2CF9AE}" pid="9" name="ContentTypeId">
    <vt:lpwstr>0x010100F7238592398667449DC54AED30198904</vt:lpwstr>
  </property>
  <property fmtid="{D5CDD505-2E9C-101B-9397-08002B2CF9AE}" pid="10" name="MediaServiceImageTags">
    <vt:lpwstr/>
  </property>
  <property fmtid="{D5CDD505-2E9C-101B-9397-08002B2CF9AE}" pid="11" name="TaxKeyword">
    <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bool>false</vt:bool>
  </property>
</Properties>
</file>